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0000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4E3D5F-07D4-0E4E-AE71-33C20D54F0DC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59E721-1240-3F49-B275-2661DBEC8A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Steganography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Zack Allen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&amp; Advantages</a:t>
            </a:r>
          </a:p>
          <a:p>
            <a:r>
              <a:rPr lang="en-US" dirty="0" smtClean="0"/>
              <a:t>Physical Techniques &amp; History</a:t>
            </a:r>
          </a:p>
          <a:p>
            <a:r>
              <a:rPr lang="en-US" dirty="0" smtClean="0"/>
              <a:t>Digital </a:t>
            </a:r>
            <a:r>
              <a:rPr lang="en-US" dirty="0" err="1" smtClean="0"/>
              <a:t>Stego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Stego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Wikipedia:</a:t>
            </a:r>
            <a:br>
              <a:rPr lang="en-US" dirty="0" smtClean="0"/>
            </a:br>
            <a:r>
              <a:rPr lang="en-US" dirty="0" smtClean="0"/>
              <a:t>“.. Is the art and science of writing hidden messages in such a way that no one, apart from the sender and intended recipient, suspects the existence of the message, a form of security through obscurity”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Stego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do not attract attention to themselves</a:t>
            </a:r>
          </a:p>
          <a:p>
            <a:r>
              <a:rPr lang="en-US" dirty="0" smtClean="0"/>
              <a:t>Shared secret</a:t>
            </a:r>
          </a:p>
          <a:p>
            <a:r>
              <a:rPr lang="en-US" dirty="0" smtClean="0"/>
              <a:t>Provide Confidentiality to data</a:t>
            </a:r>
          </a:p>
          <a:p>
            <a:r>
              <a:rPr lang="en-US" dirty="0" smtClean="0"/>
              <a:t>Security through obscurity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Stego</a:t>
            </a:r>
            <a:r>
              <a:rPr lang="en-US" dirty="0" smtClean="0"/>
              <a:t>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secret</a:t>
            </a:r>
          </a:p>
          <a:p>
            <a:r>
              <a:rPr lang="en-US" dirty="0" smtClean="0"/>
              <a:t>Security through obscurity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Techniques &amp;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25504"/>
            <a:ext cx="7662864" cy="37117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Ancient Greece</a:t>
            </a:r>
          </a:p>
          <a:p>
            <a:pPr lvl="1"/>
            <a:r>
              <a:rPr lang="en-US" dirty="0" smtClean="0"/>
              <a:t>Wax on wood</a:t>
            </a:r>
          </a:p>
          <a:p>
            <a:pPr lvl="1"/>
            <a:r>
              <a:rPr lang="en-US" dirty="0" smtClean="0"/>
              <a:t>Tattoos on a slaves head</a:t>
            </a:r>
          </a:p>
          <a:p>
            <a:pPr lvl="2"/>
            <a:r>
              <a:rPr lang="en-US" dirty="0" smtClean="0"/>
              <a:t>Shave the head and put a tattoo on</a:t>
            </a:r>
          </a:p>
          <a:p>
            <a:pPr lvl="2"/>
            <a:r>
              <a:rPr lang="en-US" dirty="0" smtClean="0"/>
              <a:t>Wait for the hair to grow back</a:t>
            </a:r>
          </a:p>
          <a:p>
            <a:pPr lvl="2"/>
            <a:r>
              <a:rPr lang="en-US" dirty="0" smtClean="0"/>
              <a:t>Warned of Persian invasions</a:t>
            </a:r>
          </a:p>
          <a:p>
            <a:r>
              <a:rPr lang="en-US" dirty="0" smtClean="0"/>
              <a:t>Morse Code </a:t>
            </a:r>
          </a:p>
          <a:p>
            <a:pPr lvl="1"/>
            <a:r>
              <a:rPr lang="en-US" dirty="0" smtClean="0"/>
              <a:t>Written on yarn, weaved, put onto a piece of clothing</a:t>
            </a:r>
          </a:p>
          <a:p>
            <a:r>
              <a:rPr lang="en-US" dirty="0" smtClean="0"/>
              <a:t>Ink</a:t>
            </a:r>
          </a:p>
          <a:p>
            <a:pPr lvl="1"/>
            <a:r>
              <a:rPr lang="en-US" dirty="0" smtClean="0"/>
              <a:t>Invisible ink written on backs of couriers by French resistance</a:t>
            </a:r>
          </a:p>
          <a:p>
            <a:pPr lvl="1"/>
            <a:r>
              <a:rPr lang="en-US" dirty="0" smtClean="0"/>
              <a:t>Different colored inks embedded under other messages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Stego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Adds confidentiality to data</a:t>
            </a:r>
          </a:p>
          <a:p>
            <a:pPr lvl="1"/>
            <a:r>
              <a:rPr lang="en-US" dirty="0" smtClean="0"/>
              <a:t>This is only if the </a:t>
            </a:r>
            <a:r>
              <a:rPr lang="en-US" dirty="0" err="1" smtClean="0"/>
              <a:t>stego</a:t>
            </a:r>
            <a:r>
              <a:rPr lang="en-US" dirty="0" smtClean="0"/>
              <a:t> technique is not revealed to any malicious user</a:t>
            </a:r>
          </a:p>
          <a:p>
            <a:pPr lvl="1"/>
            <a:r>
              <a:rPr lang="en-US" dirty="0" smtClean="0"/>
              <a:t>Security through obscurity </a:t>
            </a:r>
          </a:p>
          <a:p>
            <a:r>
              <a:rPr lang="en-US" dirty="0" smtClean="0"/>
              <a:t>Digital domain derives into bits and bytes, so anything can (theoretically) be used to hide data</a:t>
            </a:r>
          </a:p>
          <a:p>
            <a:r>
              <a:rPr lang="en-US" dirty="0" smtClean="0"/>
              <a:t>http://arstechnica.com/business/2012/05/steganography-how-al-qaeda-hid-secret-documents-in-a-porn-video/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embedding</a:t>
            </a:r>
          </a:p>
          <a:p>
            <a:r>
              <a:rPr lang="en-US" dirty="0" smtClean="0"/>
              <a:t>Spam Mimic</a:t>
            </a:r>
          </a:p>
          <a:p>
            <a:r>
              <a:rPr lang="en-US" dirty="0" smtClean="0"/>
              <a:t>Chaff and Winnowing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&amp; Advantages</a:t>
            </a:r>
          </a:p>
          <a:p>
            <a:r>
              <a:rPr lang="en-US" dirty="0" smtClean="0"/>
              <a:t>Physical Techniques &amp; History</a:t>
            </a:r>
          </a:p>
          <a:p>
            <a:r>
              <a:rPr lang="en-US" dirty="0" smtClean="0"/>
              <a:t>Digital </a:t>
            </a:r>
            <a:r>
              <a:rPr lang="en-US" dirty="0" err="1" smtClean="0"/>
              <a:t>Stego</a:t>
            </a:r>
            <a:endParaRPr lang="en-US" dirty="0" smtClean="0"/>
          </a:p>
          <a:p>
            <a:r>
              <a:rPr lang="en-US" dirty="0" smtClean="0"/>
              <a:t>Demo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1129</TotalTime>
  <Words>254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Steganography</vt:lpstr>
      <vt:lpstr>Overview</vt:lpstr>
      <vt:lpstr>What is Stego?</vt:lpstr>
      <vt:lpstr>Stego Advantages</vt:lpstr>
      <vt:lpstr>Stego Disadvantages</vt:lpstr>
      <vt:lpstr>Physical Techniques &amp; History</vt:lpstr>
      <vt:lpstr>Digital Stego</vt:lpstr>
      <vt:lpstr>Demo time!</vt:lpstr>
      <vt:lpstr>Review</vt:lpstr>
      <vt:lpstr>Questions?</vt:lpstr>
    </vt:vector>
  </TitlesOfParts>
  <Company>Rochester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Zachary Allen</dc:creator>
  <cp:lastModifiedBy>Zachary Allen</cp:lastModifiedBy>
  <cp:revision>15</cp:revision>
  <dcterms:created xsi:type="dcterms:W3CDTF">2012-05-17T22:38:18Z</dcterms:created>
  <dcterms:modified xsi:type="dcterms:W3CDTF">2012-05-18T17:27:40Z</dcterms:modified>
</cp:coreProperties>
</file>