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138238" y="512762"/>
            <a:ext cx="5286375" cy="4305300"/>
            <a:chOff x="1138238" y="512762"/>
            <a:chExt cx="5286375" cy="4305300"/>
          </a:xfrm>
        </p:grpSpPr>
        <p:sp>
          <p:nvSpPr>
            <p:cNvPr id="3" name="rc3"/>
            <p:cNvSpPr/>
            <p:nvPr/>
          </p:nvSpPr>
          <p:spPr>
            <a:xfrm>
              <a:off x="1138237" y="512762"/>
              <a:ext cx="5286375" cy="43053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38237" y="512762"/>
              <a:ext cx="5286375" cy="43053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1052935" y="588962"/>
              <a:ext cx="2813791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Prox_Human_Activity effect plot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1930180" y="4480100"/>
              <a:ext cx="1456730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Prox_Human_Activity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790597" y="2757020"/>
              <a:ext cx="110944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Diet (probability)</a:t>
              </a:r>
            </a:p>
          </p:txBody>
        </p:sp>
        <p:sp>
          <p:nvSpPr>
            <p:cNvPr id="8" name="pl8"/>
            <p:cNvSpPr/>
            <p:nvPr/>
          </p:nvSpPr>
          <p:spPr>
            <a:xfrm>
              <a:off x="1939562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27069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14576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02083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89590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77097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32066" y="388086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32066" y="344743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32066" y="3014006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32066" y="2580579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32066" y="2147151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32066" y="171372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548199" y="3826180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548199" y="3392752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48199" y="2959325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548199" y="2525897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548199" y="2092470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548199" y="1659043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939562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27069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14576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02083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89590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77097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76011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63518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451025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738532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26039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292332" y="4222538"/>
              <a:ext cx="169529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413025" y="388086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13025" y="344743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13025" y="301400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13025" y="258057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413025" y="214715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413025" y="171372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41162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4550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1621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74952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48642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72805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9703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2400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7843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606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834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8170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6328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311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5897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1922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3073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5739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5380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10937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9613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5374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9660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9329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2482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50647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72936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01322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96810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8885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2178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55894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22862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04203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31191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88070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48593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22297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62840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2192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17867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82702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69151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90284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27590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70470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77467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6840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97118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1444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34363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12290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69064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11669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17500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08927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20491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36403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08011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20583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25886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54983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646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11222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47649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69642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10100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94327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85668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68014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79279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08059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86908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9080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45818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24181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0463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73974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30706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37378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99177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16315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90475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10329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04165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15476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4899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15948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27772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18915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61936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70915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1960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38846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27054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23596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85665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30884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4810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02359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14336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33422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79783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91110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57598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58040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98108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96230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42989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11648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80671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42433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24128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05023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32035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86718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79597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5162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46707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43344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82674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57554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13539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90213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04009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85982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3293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79175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91727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7138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59631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21316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01480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48363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6130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7060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8120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41908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77401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06716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32199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85233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02466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18463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52820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54719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12093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94134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37204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35012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62222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48945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11182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33995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96835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9992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04445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28982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90495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07315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30907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07219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18257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1428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66816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16856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03028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10868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6639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43073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48713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43741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28321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67230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12594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3416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29427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19501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17210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06986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76555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75403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50170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65998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51052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71544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84226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90889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70502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97663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14265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24429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11652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40320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97247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16064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26101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31574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76332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28039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76637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62865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39055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81124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13966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23084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13175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39602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30924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12581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89740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11459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62704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66710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27386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05451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05612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11499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79387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28574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19899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33884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16354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94004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96498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80575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46397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49511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75096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21525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1939993" y="2470097"/>
              <a:ext cx="1437103" cy="127763"/>
            </a:xfrm>
            <a:custGeom>
              <a:avLst/>
              <a:pathLst>
                <a:path w="1437103" h="127763">
                  <a:moveTo>
                    <a:pt x="0" y="114696"/>
                  </a:moveTo>
                  <a:lnTo>
                    <a:pt x="102650" y="83390"/>
                  </a:lnTo>
                  <a:lnTo>
                    <a:pt x="205300" y="56957"/>
                  </a:lnTo>
                  <a:lnTo>
                    <a:pt x="307950" y="35441"/>
                  </a:lnTo>
                  <a:lnTo>
                    <a:pt x="410601" y="18899"/>
                  </a:lnTo>
                  <a:lnTo>
                    <a:pt x="513251" y="7418"/>
                  </a:lnTo>
                  <a:lnTo>
                    <a:pt x="615901" y="1088"/>
                  </a:lnTo>
                  <a:lnTo>
                    <a:pt x="718551" y="0"/>
                  </a:lnTo>
                  <a:lnTo>
                    <a:pt x="821202" y="4183"/>
                  </a:lnTo>
                  <a:lnTo>
                    <a:pt x="923852" y="13434"/>
                  </a:lnTo>
                  <a:lnTo>
                    <a:pt x="1026502" y="27489"/>
                  </a:lnTo>
                  <a:lnTo>
                    <a:pt x="1129152" y="46116"/>
                  </a:lnTo>
                  <a:lnTo>
                    <a:pt x="1231803" y="69144"/>
                  </a:lnTo>
                  <a:lnTo>
                    <a:pt x="1334453" y="96413"/>
                  </a:lnTo>
                  <a:lnTo>
                    <a:pt x="1437103" y="127763"/>
                  </a:lnTo>
                </a:path>
              </a:pathLst>
            </a:cu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1939993" y="1931768"/>
              <a:ext cx="1437103" cy="1253669"/>
            </a:xfrm>
            <a:custGeom>
              <a:avLst/>
              <a:pathLst>
                <a:path w="1437103" h="1253669">
                  <a:moveTo>
                    <a:pt x="0" y="1228580"/>
                  </a:moveTo>
                  <a:lnTo>
                    <a:pt x="287075" y="1009821"/>
                  </a:lnTo>
                  <a:lnTo>
                    <a:pt x="718336" y="859680"/>
                  </a:lnTo>
                  <a:lnTo>
                    <a:pt x="1005843" y="945065"/>
                  </a:lnTo>
                  <a:lnTo>
                    <a:pt x="1437103" y="1253669"/>
                  </a:lnTo>
                  <a:lnTo>
                    <a:pt x="1437103" y="0"/>
                  </a:lnTo>
                  <a:lnTo>
                    <a:pt x="1005843" y="156600"/>
                  </a:lnTo>
                  <a:lnTo>
                    <a:pt x="718336" y="201758"/>
                  </a:lnTo>
                  <a:lnTo>
                    <a:pt x="287075" y="113848"/>
                  </a:lnTo>
                  <a:lnTo>
                    <a:pt x="0" y="5003"/>
                  </a:lnTo>
                  <a:close/>
                </a:path>
              </a:pathLst>
            </a:custGeom>
            <a:solidFill>
              <a:srgbClr val="0072B2">
                <a:alpha val="14901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939993" y="2292602"/>
              <a:ext cx="1437103" cy="1186812"/>
            </a:xfrm>
            <a:custGeom>
              <a:avLst/>
              <a:pathLst>
                <a:path w="1437103" h="1186812">
                  <a:moveTo>
                    <a:pt x="0" y="1186812"/>
                  </a:moveTo>
                  <a:lnTo>
                    <a:pt x="102650" y="1115985"/>
                  </a:lnTo>
                  <a:lnTo>
                    <a:pt x="205300" y="1041820"/>
                  </a:lnTo>
                  <a:lnTo>
                    <a:pt x="307950" y="964613"/>
                  </a:lnTo>
                  <a:lnTo>
                    <a:pt x="410601" y="884651"/>
                  </a:lnTo>
                  <a:lnTo>
                    <a:pt x="513251" y="802221"/>
                  </a:lnTo>
                  <a:lnTo>
                    <a:pt x="615901" y="717606"/>
                  </a:lnTo>
                  <a:lnTo>
                    <a:pt x="718551" y="631090"/>
                  </a:lnTo>
                  <a:lnTo>
                    <a:pt x="821202" y="542968"/>
                  </a:lnTo>
                  <a:lnTo>
                    <a:pt x="923852" y="453586"/>
                  </a:lnTo>
                  <a:lnTo>
                    <a:pt x="1026502" y="363300"/>
                  </a:lnTo>
                  <a:lnTo>
                    <a:pt x="1129152" y="272462"/>
                  </a:lnTo>
                  <a:lnTo>
                    <a:pt x="1231803" y="181409"/>
                  </a:lnTo>
                  <a:lnTo>
                    <a:pt x="1334453" y="90476"/>
                  </a:lnTo>
                  <a:lnTo>
                    <a:pt x="1437103" y="0"/>
                  </a:lnTo>
                </a:path>
              </a:pathLst>
            </a:cu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1939993" y="1605190"/>
              <a:ext cx="1437103" cy="2249055"/>
            </a:xfrm>
            <a:custGeom>
              <a:avLst/>
              <a:pathLst>
                <a:path w="1437103" h="2249055">
                  <a:moveTo>
                    <a:pt x="0" y="2249055"/>
                  </a:moveTo>
                  <a:lnTo>
                    <a:pt x="287075" y="2015679"/>
                  </a:lnTo>
                  <a:lnTo>
                    <a:pt x="718336" y="1622713"/>
                  </a:lnTo>
                  <a:lnTo>
                    <a:pt x="1005843" y="1451452"/>
                  </a:lnTo>
                  <a:lnTo>
                    <a:pt x="1437103" y="1346629"/>
                  </a:lnTo>
                  <a:lnTo>
                    <a:pt x="1437103" y="0"/>
                  </a:lnTo>
                  <a:lnTo>
                    <a:pt x="1005843" y="648023"/>
                  </a:lnTo>
                  <a:lnTo>
                    <a:pt x="718336" y="975004"/>
                  </a:lnTo>
                  <a:lnTo>
                    <a:pt x="287075" y="1217314"/>
                  </a:lnTo>
                  <a:lnTo>
                    <a:pt x="0" y="1304699"/>
                  </a:lnTo>
                  <a:close/>
                </a:path>
              </a:pathLst>
            </a:custGeom>
            <a:solidFill>
              <a:srgbClr val="E69F00">
                <a:alpha val="14901"/>
              </a:srgbClr>
            </a:solidFill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939993" y="2544383"/>
              <a:ext cx="1437103" cy="1173744"/>
            </a:xfrm>
            <a:custGeom>
              <a:avLst/>
              <a:pathLst>
                <a:path w="1437103" h="1173744">
                  <a:moveTo>
                    <a:pt x="0" y="0"/>
                  </a:moveTo>
                  <a:lnTo>
                    <a:pt x="102650" y="102132"/>
                  </a:lnTo>
                  <a:lnTo>
                    <a:pt x="205300" y="202730"/>
                  </a:lnTo>
                  <a:lnTo>
                    <a:pt x="307950" y="301454"/>
                  </a:lnTo>
                  <a:lnTo>
                    <a:pt x="410601" y="397957"/>
                  </a:lnTo>
                  <a:lnTo>
                    <a:pt x="513251" y="491867"/>
                  </a:lnTo>
                  <a:lnTo>
                    <a:pt x="615901" y="582812"/>
                  </a:lnTo>
                  <a:lnTo>
                    <a:pt x="718551" y="670417"/>
                  </a:lnTo>
                  <a:lnTo>
                    <a:pt x="821202" y="754356"/>
                  </a:lnTo>
                  <a:lnTo>
                    <a:pt x="923852" y="834487"/>
                  </a:lnTo>
                  <a:lnTo>
                    <a:pt x="1026502" y="910717"/>
                  </a:lnTo>
                  <a:lnTo>
                    <a:pt x="1129152" y="982929"/>
                  </a:lnTo>
                  <a:lnTo>
                    <a:pt x="1231803" y="1050954"/>
                  </a:lnTo>
                  <a:lnTo>
                    <a:pt x="1334453" y="1114618"/>
                  </a:lnTo>
                  <a:lnTo>
                    <a:pt x="1437103" y="1173744"/>
                  </a:lnTo>
                </a:path>
              </a:pathLst>
            </a:cu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1939993" y="1842935"/>
              <a:ext cx="1437103" cy="2175276"/>
            </a:xfrm>
            <a:custGeom>
              <a:avLst/>
              <a:pathLst>
                <a:path w="1437103" h="2175276">
                  <a:moveTo>
                    <a:pt x="0" y="1326188"/>
                  </a:moveTo>
                  <a:lnTo>
                    <a:pt x="287075" y="1403282"/>
                  </a:lnTo>
                  <a:lnTo>
                    <a:pt x="718336" y="1646521"/>
                  </a:lnTo>
                  <a:lnTo>
                    <a:pt x="1005843" y="1885259"/>
                  </a:lnTo>
                  <a:lnTo>
                    <a:pt x="1437103" y="2175276"/>
                  </a:lnTo>
                  <a:lnTo>
                    <a:pt x="1437103" y="1355039"/>
                  </a:lnTo>
                  <a:lnTo>
                    <a:pt x="1005843" y="1214867"/>
                  </a:lnTo>
                  <a:lnTo>
                    <a:pt x="718336" y="1042556"/>
                  </a:lnTo>
                  <a:lnTo>
                    <a:pt x="287075" y="497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3">
                <a:alpha val="14901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1904066" y="1544864"/>
              <a:ext cx="1508958" cy="253367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181126" y="796744"/>
              <a:ext cx="2954837" cy="45591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>
              <a:off x="2523031" y="851425"/>
              <a:ext cx="271028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Diet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1265891" y="1033757"/>
              <a:ext cx="260421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Birds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1265891" y="1152354"/>
              <a:ext cx="362010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Insects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2645103" y="1033757"/>
              <a:ext cx="812810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Small Mammals</a:t>
              </a:r>
            </a:p>
          </p:txBody>
        </p:sp>
        <p:sp>
          <p:nvSpPr>
            <p:cNvPr id="286" name="pl286"/>
            <p:cNvSpPr/>
            <p:nvPr/>
          </p:nvSpPr>
          <p:spPr>
            <a:xfrm>
              <a:off x="1797455" y="1074767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1797455" y="1193365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627375" y="1074767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9"/>
            <p:cNvSpPr/>
            <p:nvPr/>
          </p:nvSpPr>
          <p:spPr>
            <a:xfrm>
              <a:off x="4163381" y="588962"/>
              <a:ext cx="1879274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Veg_Cover effect plot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4920474" y="4480100"/>
              <a:ext cx="762518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Veg_Cover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3433785" y="2757020"/>
              <a:ext cx="110944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Diet (probability)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4639909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301733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5963557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475253" y="3813627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475253" y="3452832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475253" y="309203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475253" y="2731243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475253" y="2370448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475253" y="2009654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475253" y="1648859"/>
              <a:ext cx="72000" cy="0"/>
            </a:xfrm>
            <a:custGeom>
              <a:avLst/>
              <a:pathLst>
                <a:path w="72000" h="0">
                  <a:moveTo>
                    <a:pt x="7200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4191387" y="3758946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4191387" y="3398151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4191387" y="3037357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4191387" y="2676562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4191387" y="2315767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4191387" y="1954973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4191387" y="1594178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4639909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301733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963557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4419630" y="4222538"/>
              <a:ext cx="440557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Dense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4979818" y="4222538"/>
              <a:ext cx="643829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Moderate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5722109" y="4222538"/>
              <a:ext cx="482894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Sparse</a:t>
              </a:r>
            </a:p>
          </p:txBody>
        </p:sp>
        <p:sp>
          <p:nvSpPr>
            <p:cNvPr id="315" name="pl315"/>
            <p:cNvSpPr/>
            <p:nvPr/>
          </p:nvSpPr>
          <p:spPr>
            <a:xfrm>
              <a:off x="6056212" y="381362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056212" y="3452832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056212" y="309203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056212" y="273124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6056212" y="237044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056212" y="200965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056212" y="164885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596192" y="2865873"/>
              <a:ext cx="60960" cy="60960"/>
            </a:xfrm>
            <a:prstGeom prst="ellipse">
              <a:avLst/>
            </a:pr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258016" y="2197898"/>
              <a:ext cx="60960" cy="60960"/>
            </a:xfrm>
            <a:prstGeom prst="ellipse">
              <a:avLst/>
            </a:pr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919840" y="3311599"/>
              <a:ext cx="60960" cy="60960"/>
            </a:xfrm>
            <a:prstGeom prst="ellipse">
              <a:avLst/>
            </a:pr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4626672" y="2228378"/>
              <a:ext cx="1323648" cy="1113701"/>
            </a:xfrm>
            <a:custGeom>
              <a:avLst/>
              <a:pathLst>
                <a:path w="1323648" h="1113701">
                  <a:moveTo>
                    <a:pt x="0" y="667974"/>
                  </a:moveTo>
                  <a:lnTo>
                    <a:pt x="661824" y="0"/>
                  </a:lnTo>
                  <a:lnTo>
                    <a:pt x="1323648" y="1113701"/>
                  </a:lnTo>
                </a:path>
              </a:pathLst>
            </a:cu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4626672" y="2509163"/>
              <a:ext cx="0" cy="727797"/>
            </a:xfrm>
            <a:custGeom>
              <a:avLst/>
              <a:pathLst>
                <a:path w="0" h="727797">
                  <a:moveTo>
                    <a:pt x="0" y="7277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4565712" y="3236960"/>
              <a:ext cx="121920" cy="0"/>
            </a:xfrm>
            <a:custGeom>
              <a:avLst/>
              <a:pathLst>
                <a:path w="121920" h="0">
                  <a:moveTo>
                    <a:pt x="0" y="0"/>
                  </a:moveTo>
                  <a:lnTo>
                    <a:pt x="60960" y="0"/>
                  </a:lnTo>
                  <a:lnTo>
                    <a:pt x="12192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565712" y="2509163"/>
              <a:ext cx="121920" cy="0"/>
            </a:xfrm>
            <a:custGeom>
              <a:avLst/>
              <a:pathLst>
                <a:path w="121920" h="0">
                  <a:moveTo>
                    <a:pt x="121920" y="0"/>
                  </a:moveTo>
                  <a:lnTo>
                    <a:pt x="6096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288496" y="1828517"/>
              <a:ext cx="0" cy="814279"/>
            </a:xfrm>
            <a:custGeom>
              <a:avLst/>
              <a:pathLst>
                <a:path w="0" h="814279">
                  <a:moveTo>
                    <a:pt x="0" y="814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227536" y="2642797"/>
              <a:ext cx="121920" cy="0"/>
            </a:xfrm>
            <a:custGeom>
              <a:avLst/>
              <a:pathLst>
                <a:path w="121920" h="0">
                  <a:moveTo>
                    <a:pt x="0" y="0"/>
                  </a:moveTo>
                  <a:lnTo>
                    <a:pt x="60959" y="0"/>
                  </a:lnTo>
                  <a:lnTo>
                    <a:pt x="12192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227536" y="1828517"/>
              <a:ext cx="121920" cy="0"/>
            </a:xfrm>
            <a:custGeom>
              <a:avLst/>
              <a:pathLst>
                <a:path w="121920" h="0">
                  <a:moveTo>
                    <a:pt x="121920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950320" y="2933434"/>
              <a:ext cx="0" cy="712756"/>
            </a:xfrm>
            <a:custGeom>
              <a:avLst/>
              <a:pathLst>
                <a:path w="0" h="712756">
                  <a:moveTo>
                    <a:pt x="0" y="712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889360" y="3646191"/>
              <a:ext cx="121919" cy="0"/>
            </a:xfrm>
            <a:custGeom>
              <a:avLst/>
              <a:pathLst>
                <a:path w="121919" h="0">
                  <a:moveTo>
                    <a:pt x="0" y="0"/>
                  </a:moveTo>
                  <a:lnTo>
                    <a:pt x="60959" y="0"/>
                  </a:lnTo>
                  <a:lnTo>
                    <a:pt x="121919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889360" y="2933434"/>
              <a:ext cx="121919" cy="0"/>
            </a:xfrm>
            <a:custGeom>
              <a:avLst/>
              <a:pathLst>
                <a:path w="121919" h="0">
                  <a:moveTo>
                    <a:pt x="121919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09429" y="3777889"/>
              <a:ext cx="60960" cy="60960"/>
            </a:xfrm>
            <a:prstGeom prst="ellipse">
              <a:avLst/>
            </a:pr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271253" y="2809590"/>
              <a:ext cx="60960" cy="60960"/>
            </a:xfrm>
            <a:prstGeom prst="ellipse">
              <a:avLst/>
            </a:pr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33077" y="1965252"/>
              <a:ext cx="60960" cy="60960"/>
            </a:xfrm>
            <a:prstGeom prst="ellipse">
              <a:avLst/>
            </a:pr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4639909" y="1995732"/>
              <a:ext cx="1323648" cy="1812636"/>
            </a:xfrm>
            <a:custGeom>
              <a:avLst/>
              <a:pathLst>
                <a:path w="1323648" h="1812636">
                  <a:moveTo>
                    <a:pt x="0" y="1812636"/>
                  </a:moveTo>
                  <a:lnTo>
                    <a:pt x="661824" y="844337"/>
                  </a:lnTo>
                  <a:lnTo>
                    <a:pt x="1323648" y="0"/>
                  </a:lnTo>
                </a:path>
              </a:pathLst>
            </a:cu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4639909" y="3505597"/>
              <a:ext cx="0" cy="477407"/>
            </a:xfrm>
            <a:custGeom>
              <a:avLst/>
              <a:pathLst>
                <a:path w="0" h="477407">
                  <a:moveTo>
                    <a:pt x="0" y="47740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578949" y="3983005"/>
              <a:ext cx="121920" cy="0"/>
            </a:xfrm>
            <a:custGeom>
              <a:avLst/>
              <a:pathLst>
                <a:path w="121920" h="0">
                  <a:moveTo>
                    <a:pt x="0" y="0"/>
                  </a:moveTo>
                  <a:lnTo>
                    <a:pt x="60959" y="0"/>
                  </a:lnTo>
                  <a:lnTo>
                    <a:pt x="12192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578949" y="3505597"/>
              <a:ext cx="121920" cy="0"/>
            </a:xfrm>
            <a:custGeom>
              <a:avLst/>
              <a:pathLst>
                <a:path w="121920" h="0">
                  <a:moveTo>
                    <a:pt x="121920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301733" y="2418002"/>
              <a:ext cx="0" cy="795357"/>
            </a:xfrm>
            <a:custGeom>
              <a:avLst/>
              <a:pathLst>
                <a:path w="0" h="795357">
                  <a:moveTo>
                    <a:pt x="0" y="7953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240773" y="3213360"/>
              <a:ext cx="121919" cy="0"/>
            </a:xfrm>
            <a:custGeom>
              <a:avLst/>
              <a:pathLst>
                <a:path w="121919" h="0">
                  <a:moveTo>
                    <a:pt x="0" y="0"/>
                  </a:moveTo>
                  <a:lnTo>
                    <a:pt x="60959" y="0"/>
                  </a:lnTo>
                  <a:lnTo>
                    <a:pt x="121919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240773" y="2418002"/>
              <a:ext cx="121919" cy="0"/>
            </a:xfrm>
            <a:custGeom>
              <a:avLst/>
              <a:pathLst>
                <a:path w="121919" h="0">
                  <a:moveTo>
                    <a:pt x="121919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963557" y="1605190"/>
              <a:ext cx="0" cy="821601"/>
            </a:xfrm>
            <a:custGeom>
              <a:avLst/>
              <a:pathLst>
                <a:path w="0" h="821601">
                  <a:moveTo>
                    <a:pt x="0" y="8216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5902597" y="2426791"/>
              <a:ext cx="121920" cy="0"/>
            </a:xfrm>
            <a:custGeom>
              <a:avLst/>
              <a:pathLst>
                <a:path w="121920" h="0">
                  <a:moveTo>
                    <a:pt x="0" y="0"/>
                  </a:moveTo>
                  <a:lnTo>
                    <a:pt x="60959" y="0"/>
                  </a:lnTo>
                  <a:lnTo>
                    <a:pt x="12192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5902597" y="1605190"/>
              <a:ext cx="121920" cy="0"/>
            </a:xfrm>
            <a:custGeom>
              <a:avLst/>
              <a:pathLst>
                <a:path w="121920" h="0">
                  <a:moveTo>
                    <a:pt x="121920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622665" y="2180117"/>
              <a:ext cx="60960" cy="60960"/>
            </a:xfrm>
            <a:prstGeom prst="ellipse">
              <a:avLst/>
            </a:pr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284489" y="3816391"/>
              <a:ext cx="60960" cy="60960"/>
            </a:xfrm>
            <a:prstGeom prst="ellipse">
              <a:avLst/>
            </a:pr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946313" y="3547028"/>
              <a:ext cx="60960" cy="60960"/>
            </a:xfrm>
            <a:prstGeom prst="ellipse">
              <a:avLst/>
            </a:pr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653145" y="2210597"/>
              <a:ext cx="1323648" cy="1636273"/>
            </a:xfrm>
            <a:custGeom>
              <a:avLst/>
              <a:pathLst>
                <a:path w="1323648" h="1636273">
                  <a:moveTo>
                    <a:pt x="0" y="0"/>
                  </a:moveTo>
                  <a:lnTo>
                    <a:pt x="661824" y="1636273"/>
                  </a:lnTo>
                  <a:lnTo>
                    <a:pt x="1323648" y="1366910"/>
                  </a:lnTo>
                </a:path>
              </a:pathLst>
            </a:cu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653145" y="1837730"/>
              <a:ext cx="0" cy="760028"/>
            </a:xfrm>
            <a:custGeom>
              <a:avLst/>
              <a:pathLst>
                <a:path w="0" h="760028">
                  <a:moveTo>
                    <a:pt x="0" y="7600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592185" y="2597758"/>
              <a:ext cx="121920" cy="0"/>
            </a:xfrm>
            <a:custGeom>
              <a:avLst/>
              <a:pathLst>
                <a:path w="121920" h="0">
                  <a:moveTo>
                    <a:pt x="0" y="0"/>
                  </a:moveTo>
                  <a:lnTo>
                    <a:pt x="60960" y="0"/>
                  </a:lnTo>
                  <a:lnTo>
                    <a:pt x="12192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592185" y="1837730"/>
              <a:ext cx="121920" cy="0"/>
            </a:xfrm>
            <a:custGeom>
              <a:avLst/>
              <a:pathLst>
                <a:path w="121920" h="0">
                  <a:moveTo>
                    <a:pt x="121920" y="0"/>
                  </a:moveTo>
                  <a:lnTo>
                    <a:pt x="6096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314969" y="3523057"/>
              <a:ext cx="0" cy="495154"/>
            </a:xfrm>
            <a:custGeom>
              <a:avLst/>
              <a:pathLst>
                <a:path w="0" h="495154">
                  <a:moveTo>
                    <a:pt x="0" y="4951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254009" y="4018212"/>
              <a:ext cx="121920" cy="0"/>
            </a:xfrm>
            <a:custGeom>
              <a:avLst/>
              <a:pathLst>
                <a:path w="121920" h="0">
                  <a:moveTo>
                    <a:pt x="0" y="0"/>
                  </a:moveTo>
                  <a:lnTo>
                    <a:pt x="60960" y="0"/>
                  </a:lnTo>
                  <a:lnTo>
                    <a:pt x="12192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254009" y="3523057"/>
              <a:ext cx="121920" cy="0"/>
            </a:xfrm>
            <a:custGeom>
              <a:avLst/>
              <a:pathLst>
                <a:path w="121920" h="0">
                  <a:moveTo>
                    <a:pt x="121920" y="0"/>
                  </a:moveTo>
                  <a:lnTo>
                    <a:pt x="6096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5976793" y="3192657"/>
              <a:ext cx="0" cy="638555"/>
            </a:xfrm>
            <a:custGeom>
              <a:avLst/>
              <a:pathLst>
                <a:path w="0" h="638555">
                  <a:moveTo>
                    <a:pt x="0" y="6385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915833" y="3831213"/>
              <a:ext cx="121919" cy="0"/>
            </a:xfrm>
            <a:custGeom>
              <a:avLst/>
              <a:pathLst>
                <a:path w="121919" h="0">
                  <a:moveTo>
                    <a:pt x="0" y="0"/>
                  </a:moveTo>
                  <a:lnTo>
                    <a:pt x="60959" y="0"/>
                  </a:lnTo>
                  <a:lnTo>
                    <a:pt x="121919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915833" y="3192657"/>
              <a:ext cx="121919" cy="0"/>
            </a:xfrm>
            <a:custGeom>
              <a:avLst/>
              <a:pathLst>
                <a:path w="121919" h="0">
                  <a:moveTo>
                    <a:pt x="121919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4547253" y="1544864"/>
              <a:ext cx="1508958" cy="253367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3591210" y="796744"/>
              <a:ext cx="2833401" cy="45591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5166219" y="851425"/>
              <a:ext cx="271028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Diet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675975" y="1033757"/>
              <a:ext cx="260421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Birds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3675975" y="1152354"/>
              <a:ext cx="362010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Insects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5288291" y="1033757"/>
              <a:ext cx="812810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Small Mammals</a:t>
              </a:r>
            </a:p>
          </p:txBody>
        </p:sp>
        <p:sp>
          <p:nvSpPr>
            <p:cNvPr id="367" name="pl367"/>
            <p:cNvSpPr/>
            <p:nvPr/>
          </p:nvSpPr>
          <p:spPr>
            <a:xfrm>
              <a:off x="4207539" y="1074767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207539" y="1193365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270562" y="1074767"/>
              <a:ext cx="154049" cy="0"/>
            </a:xfrm>
            <a:custGeom>
              <a:avLst/>
              <a:pathLst>
                <a:path w="154049" h="0">
                  <a:moveTo>
                    <a:pt x="0" y="0"/>
                  </a:moveTo>
                  <a:lnTo>
                    <a:pt x="154049" y="0"/>
                  </a:lnTo>
                </a:path>
              </a:pathLst>
            </a:cu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804105" y="1046192"/>
              <a:ext cx="57150" cy="5715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804105" y="1164790"/>
              <a:ext cx="57150" cy="5715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867128" y="1046192"/>
              <a:ext cx="57150" cy="5715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zojamancekpali</cp:lastModifiedBy>
  <cp:revision>9</cp:revision>
  <dcterms:created xsi:type="dcterms:W3CDTF">2015-07-14T21:05:00Z</dcterms:created>
  <dcterms:modified xsi:type="dcterms:W3CDTF">2025-10-15T21:06:26Z</dcterms:modified>
</cp:coreProperties>
</file>