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114425" y="512762"/>
            <a:ext cx="5334000" cy="4305300"/>
            <a:chOff x="1114425" y="512762"/>
            <a:chExt cx="5334000" cy="4305300"/>
          </a:xfrm>
        </p:grpSpPr>
        <p:sp>
          <p:nvSpPr>
            <p:cNvPr id="3" name="rc3"/>
            <p:cNvSpPr/>
            <p:nvPr/>
          </p:nvSpPr>
          <p:spPr>
            <a:xfrm>
              <a:off x="1114425" y="512762"/>
              <a:ext cx="5333999" cy="43053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14425" y="512762"/>
              <a:ext cx="5333999" cy="43053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1041029" y="588962"/>
              <a:ext cx="2813791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Prox_Human_Activity effect plot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1918274" y="4480100"/>
              <a:ext cx="1456730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Prox_Human_Activity</a:t>
              </a:r>
            </a:p>
          </p:txBody>
        </p:sp>
        <p:sp>
          <p:nvSpPr>
            <p:cNvPr id="7" name="tx7"/>
            <p:cNvSpPr/>
            <p:nvPr/>
          </p:nvSpPr>
          <p:spPr>
            <a:xfrm rot="-5400000">
              <a:off x="766785" y="2757020"/>
              <a:ext cx="110944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Diet (probability)</a:t>
              </a:r>
            </a:p>
          </p:txBody>
        </p:sp>
        <p:sp>
          <p:nvSpPr>
            <p:cNvPr id="8" name="pl8"/>
            <p:cNvSpPr/>
            <p:nvPr/>
          </p:nvSpPr>
          <p:spPr>
            <a:xfrm>
              <a:off x="1916310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08354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00398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2442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84486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76530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08253" y="388086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08253" y="344743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08253" y="301400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08253" y="258057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08253" y="2147148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808253" y="1713719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524387" y="3826183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524387" y="3392754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24387" y="2959325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524387" y="2525896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524387" y="2092467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524387" y="1659038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916310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08354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00398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92442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84486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376530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852759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44803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436847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728891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20935" y="4222538"/>
              <a:ext cx="12710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291765" y="4222538"/>
              <a:ext cx="169529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3413025" y="388086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413025" y="344743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413025" y="301400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413025" y="258057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413025" y="2147148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413025" y="1713719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39581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3655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80679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73905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47180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71724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78731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1313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6526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3772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7354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6227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5461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2512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4707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828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30567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5336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5129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10458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7535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3387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8529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7562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1239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9217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71857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00691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9610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67742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1718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54546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22571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02039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31032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87230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47130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20419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61602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20040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15919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81777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68012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89479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27373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69352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76459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0471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96421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025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34254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11832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67924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9624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1712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08416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8584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34748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07485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1867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25643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53621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4340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10748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46171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68511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8029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192008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84790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66857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78300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07535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86049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17151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44311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23911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04059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72912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28960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35738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98513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15921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89673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09840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03579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13491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3536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13970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25980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18562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60683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69805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17688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37229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25252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21738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84787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29141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3919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00166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12333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31719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78813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90318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56277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56726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97426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93941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41437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11180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79714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40873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23857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04450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30311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285857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78623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50213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4521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41798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81749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56232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13101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89407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01842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285109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231224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7819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90945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25337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258342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19422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99273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46896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4628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6993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56808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40339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76393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04593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32055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84349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301853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16524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51423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53352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311632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191811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35562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34913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60974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47488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09128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33880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194555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299275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03863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27210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9693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05200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29165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306682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17894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0483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65640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14892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00846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08810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24830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41523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47252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42201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26538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266061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12140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232473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29240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19157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15252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306444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75533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274363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248731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264810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49627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70443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83325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90094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69385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96974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12260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22585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11184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238727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194974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14087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224283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31421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275307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27830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75617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2616273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2374421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280174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211956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322797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12731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37997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30760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312128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88926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2094109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261463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65533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25588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03307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050497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209450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78410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28373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3195616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232189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3159612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191679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194213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796170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448995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48062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2740518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2196354" y="3987098"/>
              <a:ext cx="0" cy="91439"/>
            </a:xfrm>
            <a:custGeom>
              <a:avLst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1916748" y="2470092"/>
              <a:ext cx="1459782" cy="127766"/>
            </a:xfrm>
            <a:custGeom>
              <a:avLst/>
              <a:pathLst>
                <a:path w="1459782" h="127766">
                  <a:moveTo>
                    <a:pt x="0" y="114693"/>
                  </a:moveTo>
                  <a:lnTo>
                    <a:pt x="104270" y="83388"/>
                  </a:lnTo>
                  <a:lnTo>
                    <a:pt x="208540" y="56955"/>
                  </a:lnTo>
                  <a:lnTo>
                    <a:pt x="312810" y="35439"/>
                  </a:lnTo>
                  <a:lnTo>
                    <a:pt x="417080" y="18898"/>
                  </a:lnTo>
                  <a:lnTo>
                    <a:pt x="521350" y="7417"/>
                  </a:lnTo>
                  <a:lnTo>
                    <a:pt x="625620" y="1088"/>
                  </a:lnTo>
                  <a:lnTo>
                    <a:pt x="729891" y="0"/>
                  </a:lnTo>
                  <a:lnTo>
                    <a:pt x="834161" y="4183"/>
                  </a:lnTo>
                  <a:lnTo>
                    <a:pt x="938431" y="13434"/>
                  </a:lnTo>
                  <a:lnTo>
                    <a:pt x="1042701" y="27490"/>
                  </a:lnTo>
                  <a:lnTo>
                    <a:pt x="1146971" y="46117"/>
                  </a:lnTo>
                  <a:lnTo>
                    <a:pt x="1251241" y="69145"/>
                  </a:lnTo>
                  <a:lnTo>
                    <a:pt x="1355512" y="96415"/>
                  </a:lnTo>
                  <a:lnTo>
                    <a:pt x="1459782" y="127766"/>
                  </a:lnTo>
                </a:path>
              </a:pathLst>
            </a:cu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1916748" y="1931762"/>
              <a:ext cx="1459782" cy="1253676"/>
            </a:xfrm>
            <a:custGeom>
              <a:avLst/>
              <a:pathLst>
                <a:path w="1459782" h="1253676">
                  <a:moveTo>
                    <a:pt x="0" y="1228582"/>
                  </a:moveTo>
                  <a:lnTo>
                    <a:pt x="291605" y="1009823"/>
                  </a:lnTo>
                  <a:lnTo>
                    <a:pt x="729672" y="859684"/>
                  </a:lnTo>
                  <a:lnTo>
                    <a:pt x="1021716" y="945070"/>
                  </a:lnTo>
                  <a:lnTo>
                    <a:pt x="1459782" y="1253676"/>
                  </a:lnTo>
                  <a:lnTo>
                    <a:pt x="1459782" y="0"/>
                  </a:lnTo>
                  <a:lnTo>
                    <a:pt x="1021716" y="156599"/>
                  </a:lnTo>
                  <a:lnTo>
                    <a:pt x="729672" y="201756"/>
                  </a:lnTo>
                  <a:lnTo>
                    <a:pt x="291605" y="113845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72B2">
                <a:alpha val="14901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1916748" y="2292607"/>
              <a:ext cx="1459782" cy="1186814"/>
            </a:xfrm>
            <a:custGeom>
              <a:avLst/>
              <a:pathLst>
                <a:path w="1459782" h="1186814">
                  <a:moveTo>
                    <a:pt x="0" y="1186814"/>
                  </a:moveTo>
                  <a:lnTo>
                    <a:pt x="104270" y="1115987"/>
                  </a:lnTo>
                  <a:lnTo>
                    <a:pt x="208540" y="1041823"/>
                  </a:lnTo>
                  <a:lnTo>
                    <a:pt x="312810" y="964615"/>
                  </a:lnTo>
                  <a:lnTo>
                    <a:pt x="417080" y="884654"/>
                  </a:lnTo>
                  <a:lnTo>
                    <a:pt x="521350" y="802224"/>
                  </a:lnTo>
                  <a:lnTo>
                    <a:pt x="625620" y="717609"/>
                  </a:lnTo>
                  <a:lnTo>
                    <a:pt x="729891" y="631093"/>
                  </a:lnTo>
                  <a:lnTo>
                    <a:pt x="834161" y="542971"/>
                  </a:lnTo>
                  <a:lnTo>
                    <a:pt x="938431" y="453588"/>
                  </a:lnTo>
                  <a:lnTo>
                    <a:pt x="1042701" y="363302"/>
                  </a:lnTo>
                  <a:lnTo>
                    <a:pt x="1146971" y="272464"/>
                  </a:lnTo>
                  <a:lnTo>
                    <a:pt x="1251241" y="181410"/>
                  </a:lnTo>
                  <a:lnTo>
                    <a:pt x="1355512" y="90477"/>
                  </a:lnTo>
                  <a:lnTo>
                    <a:pt x="1459782" y="0"/>
                  </a:lnTo>
                </a:path>
              </a:pathLst>
            </a:cu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1916748" y="1605190"/>
              <a:ext cx="1459782" cy="2249062"/>
            </a:xfrm>
            <a:custGeom>
              <a:avLst/>
              <a:pathLst>
                <a:path w="1459782" h="2249062">
                  <a:moveTo>
                    <a:pt x="0" y="2249062"/>
                  </a:moveTo>
                  <a:lnTo>
                    <a:pt x="291605" y="2015688"/>
                  </a:lnTo>
                  <a:lnTo>
                    <a:pt x="729672" y="1622722"/>
                  </a:lnTo>
                  <a:lnTo>
                    <a:pt x="1021716" y="1451462"/>
                  </a:lnTo>
                  <a:lnTo>
                    <a:pt x="1459782" y="1346637"/>
                  </a:lnTo>
                  <a:lnTo>
                    <a:pt x="1459782" y="0"/>
                  </a:lnTo>
                  <a:lnTo>
                    <a:pt x="1021716" y="648027"/>
                  </a:lnTo>
                  <a:lnTo>
                    <a:pt x="729672" y="975009"/>
                  </a:lnTo>
                  <a:lnTo>
                    <a:pt x="291605" y="1217320"/>
                  </a:lnTo>
                  <a:lnTo>
                    <a:pt x="0" y="1304705"/>
                  </a:lnTo>
                  <a:close/>
                </a:path>
              </a:pathLst>
            </a:custGeom>
            <a:solidFill>
              <a:srgbClr val="E69F00">
                <a:alpha val="14901"/>
              </a:srgbClr>
            </a:solidFill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1916748" y="2544383"/>
              <a:ext cx="1459782" cy="1173741"/>
            </a:xfrm>
            <a:custGeom>
              <a:avLst/>
              <a:pathLst>
                <a:path w="1459782" h="1173741">
                  <a:moveTo>
                    <a:pt x="0" y="0"/>
                  </a:moveTo>
                  <a:lnTo>
                    <a:pt x="104270" y="102131"/>
                  </a:lnTo>
                  <a:lnTo>
                    <a:pt x="208540" y="202728"/>
                  </a:lnTo>
                  <a:lnTo>
                    <a:pt x="312810" y="301452"/>
                  </a:lnTo>
                  <a:lnTo>
                    <a:pt x="417080" y="397954"/>
                  </a:lnTo>
                  <a:lnTo>
                    <a:pt x="521350" y="491865"/>
                  </a:lnTo>
                  <a:lnTo>
                    <a:pt x="625620" y="582809"/>
                  </a:lnTo>
                  <a:lnTo>
                    <a:pt x="729891" y="670414"/>
                  </a:lnTo>
                  <a:lnTo>
                    <a:pt x="834161" y="754352"/>
                  </a:lnTo>
                  <a:lnTo>
                    <a:pt x="938431" y="834483"/>
                  </a:lnTo>
                  <a:lnTo>
                    <a:pt x="1042701" y="910713"/>
                  </a:lnTo>
                  <a:lnTo>
                    <a:pt x="1146971" y="982925"/>
                  </a:lnTo>
                  <a:lnTo>
                    <a:pt x="1251241" y="1050951"/>
                  </a:lnTo>
                  <a:lnTo>
                    <a:pt x="1355512" y="1114614"/>
                  </a:lnTo>
                  <a:lnTo>
                    <a:pt x="1459782" y="1173741"/>
                  </a:lnTo>
                </a:path>
              </a:pathLst>
            </a:cu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1916748" y="1842932"/>
              <a:ext cx="1459782" cy="2175280"/>
            </a:xfrm>
            <a:custGeom>
              <a:avLst/>
              <a:pathLst>
                <a:path w="1459782" h="2175280">
                  <a:moveTo>
                    <a:pt x="0" y="1326193"/>
                  </a:moveTo>
                  <a:lnTo>
                    <a:pt x="291605" y="1403286"/>
                  </a:lnTo>
                  <a:lnTo>
                    <a:pt x="729672" y="1646523"/>
                  </a:lnTo>
                  <a:lnTo>
                    <a:pt x="1021716" y="1885261"/>
                  </a:lnTo>
                  <a:lnTo>
                    <a:pt x="1459782" y="2175280"/>
                  </a:lnTo>
                  <a:lnTo>
                    <a:pt x="1459782" y="1355034"/>
                  </a:lnTo>
                  <a:lnTo>
                    <a:pt x="1021716" y="1214863"/>
                  </a:lnTo>
                  <a:lnTo>
                    <a:pt x="729672" y="1042553"/>
                  </a:lnTo>
                  <a:lnTo>
                    <a:pt x="291605" y="497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73">
                <a:alpha val="14901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1880253" y="1544864"/>
              <a:ext cx="1532771" cy="253367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1169220" y="796744"/>
              <a:ext cx="2954837" cy="45591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>
              <a:off x="2511125" y="851425"/>
              <a:ext cx="271028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Diet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1253985" y="1033757"/>
              <a:ext cx="260421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Birds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1253985" y="1152354"/>
              <a:ext cx="362010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Insects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2633197" y="1033757"/>
              <a:ext cx="812810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Small Mammals</a:t>
              </a:r>
            </a:p>
          </p:txBody>
        </p:sp>
        <p:sp>
          <p:nvSpPr>
            <p:cNvPr id="286" name="pl286"/>
            <p:cNvSpPr/>
            <p:nvPr/>
          </p:nvSpPr>
          <p:spPr>
            <a:xfrm>
              <a:off x="1785548" y="1074767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1785548" y="1193365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3615469" y="1074767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9"/>
            <p:cNvSpPr/>
            <p:nvPr/>
          </p:nvSpPr>
          <p:spPr>
            <a:xfrm>
              <a:off x="4175287" y="588962"/>
              <a:ext cx="1879274" cy="131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Veg_Cover effect plot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4932380" y="4480100"/>
              <a:ext cx="762518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Veg_Cover</a:t>
              </a:r>
            </a:p>
          </p:txBody>
        </p:sp>
        <p:sp>
          <p:nvSpPr>
            <p:cNvPr id="291" name="tx291"/>
            <p:cNvSpPr/>
            <p:nvPr/>
          </p:nvSpPr>
          <p:spPr>
            <a:xfrm rot="-5400000">
              <a:off x="3433785" y="2757020"/>
              <a:ext cx="1109441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Diet (probability)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4641371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313639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5985907" y="1472864"/>
              <a:ext cx="0" cy="71999"/>
            </a:xfrm>
            <a:custGeom>
              <a:avLst/>
              <a:pathLst>
                <a:path w="0" h="71999">
                  <a:moveTo>
                    <a:pt x="0" y="7199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475253" y="3813625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475253" y="3452831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475253" y="309203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475253" y="273124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475253" y="2370450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475253" y="2009656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475253" y="164886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4191387" y="3758944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4191387" y="3398150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4191387" y="3037356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4191387" y="2676563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4191387" y="2315769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4191387" y="1954975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4191387" y="1594182"/>
              <a:ext cx="211866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</a:t>
              </a:r>
            </a:p>
          </p:txBody>
        </p:sp>
        <p:sp>
          <p:nvSpPr>
            <p:cNvPr id="309" name="pl309"/>
            <p:cNvSpPr/>
            <p:nvPr/>
          </p:nvSpPr>
          <p:spPr>
            <a:xfrm>
              <a:off x="4641371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313639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985907" y="4078538"/>
              <a:ext cx="0" cy="72000"/>
            </a:xfrm>
            <a:custGeom>
              <a:avLst/>
              <a:pathLst>
                <a:path w="0" h="72000">
                  <a:moveTo>
                    <a:pt x="0" y="0"/>
                  </a:moveTo>
                  <a:lnTo>
                    <a:pt x="0" y="72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4421092" y="4222538"/>
              <a:ext cx="440557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Dense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4991724" y="4222538"/>
              <a:ext cx="643829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Moderate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5744460" y="4222538"/>
              <a:ext cx="482894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Sparse</a:t>
              </a:r>
            </a:p>
          </p:txBody>
        </p:sp>
        <p:sp>
          <p:nvSpPr>
            <p:cNvPr id="315" name="pl315"/>
            <p:cNvSpPr/>
            <p:nvPr/>
          </p:nvSpPr>
          <p:spPr>
            <a:xfrm>
              <a:off x="6080024" y="3813625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6080024" y="345283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080024" y="3092037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080024" y="2731244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6080024" y="237045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080024" y="2009656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080024" y="1648863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597445" y="2865868"/>
              <a:ext cx="60960" cy="60960"/>
            </a:xfrm>
            <a:prstGeom prst="ellipse">
              <a:avLst/>
            </a:pr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269713" y="2197893"/>
              <a:ext cx="60960" cy="60960"/>
            </a:xfrm>
            <a:prstGeom prst="ellipse">
              <a:avLst/>
            </a:pr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941982" y="3311611"/>
              <a:ext cx="60960" cy="60960"/>
            </a:xfrm>
            <a:prstGeom prst="ellipse">
              <a:avLst/>
            </a:pr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4627925" y="2228373"/>
              <a:ext cx="1344536" cy="1113717"/>
            </a:xfrm>
            <a:custGeom>
              <a:avLst/>
              <a:pathLst>
                <a:path w="1344536" h="1113717">
                  <a:moveTo>
                    <a:pt x="0" y="667974"/>
                  </a:moveTo>
                  <a:lnTo>
                    <a:pt x="672268" y="0"/>
                  </a:lnTo>
                  <a:lnTo>
                    <a:pt x="1344536" y="1113717"/>
                  </a:lnTo>
                </a:path>
              </a:pathLst>
            </a:cu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4627925" y="2509159"/>
              <a:ext cx="0" cy="727795"/>
            </a:xfrm>
            <a:custGeom>
              <a:avLst/>
              <a:pathLst>
                <a:path w="0" h="727795">
                  <a:moveTo>
                    <a:pt x="0" y="72779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4566965" y="3236954"/>
              <a:ext cx="121920" cy="0"/>
            </a:xfrm>
            <a:custGeom>
              <a:avLst/>
              <a:pathLst>
                <a:path w="121920" h="0">
                  <a:moveTo>
                    <a:pt x="0" y="0"/>
                  </a:moveTo>
                  <a:lnTo>
                    <a:pt x="60960" y="0"/>
                  </a:lnTo>
                  <a:lnTo>
                    <a:pt x="12192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4566965" y="2509159"/>
              <a:ext cx="121920" cy="0"/>
            </a:xfrm>
            <a:custGeom>
              <a:avLst/>
              <a:pathLst>
                <a:path w="121920" h="0">
                  <a:moveTo>
                    <a:pt x="121920" y="0"/>
                  </a:moveTo>
                  <a:lnTo>
                    <a:pt x="6096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300193" y="1828514"/>
              <a:ext cx="0" cy="814277"/>
            </a:xfrm>
            <a:custGeom>
              <a:avLst/>
              <a:pathLst>
                <a:path w="0" h="814277">
                  <a:moveTo>
                    <a:pt x="0" y="8142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239233" y="2642792"/>
              <a:ext cx="121919" cy="0"/>
            </a:xfrm>
            <a:custGeom>
              <a:avLst/>
              <a:pathLst>
                <a:path w="121919" h="0">
                  <a:moveTo>
                    <a:pt x="0" y="0"/>
                  </a:moveTo>
                  <a:lnTo>
                    <a:pt x="60959" y="0"/>
                  </a:lnTo>
                  <a:lnTo>
                    <a:pt x="121919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239233" y="1828514"/>
              <a:ext cx="121919" cy="0"/>
            </a:xfrm>
            <a:custGeom>
              <a:avLst/>
              <a:pathLst>
                <a:path w="121919" h="0">
                  <a:moveTo>
                    <a:pt x="121919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972462" y="2933448"/>
              <a:ext cx="0" cy="712751"/>
            </a:xfrm>
            <a:custGeom>
              <a:avLst/>
              <a:pathLst>
                <a:path w="0" h="712751">
                  <a:moveTo>
                    <a:pt x="0" y="71275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911502" y="3646200"/>
              <a:ext cx="121919" cy="0"/>
            </a:xfrm>
            <a:custGeom>
              <a:avLst/>
              <a:pathLst>
                <a:path w="121919" h="0">
                  <a:moveTo>
                    <a:pt x="0" y="0"/>
                  </a:moveTo>
                  <a:lnTo>
                    <a:pt x="60959" y="0"/>
                  </a:lnTo>
                  <a:lnTo>
                    <a:pt x="121919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911502" y="2933448"/>
              <a:ext cx="121919" cy="0"/>
            </a:xfrm>
            <a:custGeom>
              <a:avLst/>
              <a:pathLst>
                <a:path w="121919" h="0">
                  <a:moveTo>
                    <a:pt x="121919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10891" y="3777896"/>
              <a:ext cx="60960" cy="60960"/>
            </a:xfrm>
            <a:prstGeom prst="ellipse">
              <a:avLst/>
            </a:pr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283159" y="2809593"/>
              <a:ext cx="60960" cy="60960"/>
            </a:xfrm>
            <a:prstGeom prst="ellipse">
              <a:avLst/>
            </a:pr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5955427" y="1965250"/>
              <a:ext cx="60960" cy="60960"/>
            </a:xfrm>
            <a:prstGeom prst="ellipse">
              <a:avLst/>
            </a:pr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4641371" y="1995730"/>
              <a:ext cx="1344536" cy="1812645"/>
            </a:xfrm>
            <a:custGeom>
              <a:avLst/>
              <a:pathLst>
                <a:path w="1344536" h="1812645">
                  <a:moveTo>
                    <a:pt x="0" y="1812645"/>
                  </a:moveTo>
                  <a:lnTo>
                    <a:pt x="672268" y="844342"/>
                  </a:lnTo>
                  <a:lnTo>
                    <a:pt x="1344536" y="0"/>
                  </a:lnTo>
                </a:path>
              </a:pathLst>
            </a:cu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4641371" y="3505606"/>
              <a:ext cx="0" cy="477401"/>
            </a:xfrm>
            <a:custGeom>
              <a:avLst/>
              <a:pathLst>
                <a:path w="0" h="477401">
                  <a:moveTo>
                    <a:pt x="0" y="477401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4580411" y="3983008"/>
              <a:ext cx="121920" cy="0"/>
            </a:xfrm>
            <a:custGeom>
              <a:avLst/>
              <a:pathLst>
                <a:path w="121920" h="0">
                  <a:moveTo>
                    <a:pt x="0" y="0"/>
                  </a:moveTo>
                  <a:lnTo>
                    <a:pt x="60960" y="0"/>
                  </a:lnTo>
                  <a:lnTo>
                    <a:pt x="12192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4580411" y="3505606"/>
              <a:ext cx="121920" cy="0"/>
            </a:xfrm>
            <a:custGeom>
              <a:avLst/>
              <a:pathLst>
                <a:path w="121920" h="0">
                  <a:moveTo>
                    <a:pt x="121920" y="0"/>
                  </a:moveTo>
                  <a:lnTo>
                    <a:pt x="6096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313639" y="2418006"/>
              <a:ext cx="0" cy="795355"/>
            </a:xfrm>
            <a:custGeom>
              <a:avLst/>
              <a:pathLst>
                <a:path w="0" h="795355">
                  <a:moveTo>
                    <a:pt x="0" y="79535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252679" y="3213361"/>
              <a:ext cx="121919" cy="0"/>
            </a:xfrm>
            <a:custGeom>
              <a:avLst/>
              <a:pathLst>
                <a:path w="121919" h="0">
                  <a:moveTo>
                    <a:pt x="0" y="0"/>
                  </a:moveTo>
                  <a:lnTo>
                    <a:pt x="60960" y="0"/>
                  </a:lnTo>
                  <a:lnTo>
                    <a:pt x="121919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252679" y="2418006"/>
              <a:ext cx="121919" cy="0"/>
            </a:xfrm>
            <a:custGeom>
              <a:avLst/>
              <a:pathLst>
                <a:path w="121919" h="0">
                  <a:moveTo>
                    <a:pt x="121919" y="0"/>
                  </a:moveTo>
                  <a:lnTo>
                    <a:pt x="6096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985907" y="1605190"/>
              <a:ext cx="0" cy="821598"/>
            </a:xfrm>
            <a:custGeom>
              <a:avLst/>
              <a:pathLst>
                <a:path w="0" h="821598">
                  <a:moveTo>
                    <a:pt x="0" y="82159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5924947" y="2426788"/>
              <a:ext cx="121919" cy="0"/>
            </a:xfrm>
            <a:custGeom>
              <a:avLst/>
              <a:pathLst>
                <a:path w="121919" h="0">
                  <a:moveTo>
                    <a:pt x="0" y="0"/>
                  </a:moveTo>
                  <a:lnTo>
                    <a:pt x="60959" y="0"/>
                  </a:lnTo>
                  <a:lnTo>
                    <a:pt x="121919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5924947" y="1605190"/>
              <a:ext cx="121919" cy="0"/>
            </a:xfrm>
            <a:custGeom>
              <a:avLst/>
              <a:pathLst>
                <a:path w="121919" h="0">
                  <a:moveTo>
                    <a:pt x="121919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624336" y="2180115"/>
              <a:ext cx="60960" cy="60960"/>
            </a:xfrm>
            <a:prstGeom prst="ellipse">
              <a:avLst/>
            </a:pr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296604" y="3816393"/>
              <a:ext cx="60960" cy="60960"/>
            </a:xfrm>
            <a:prstGeom prst="ellipse">
              <a:avLst/>
            </a:pr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968872" y="3547017"/>
              <a:ext cx="60960" cy="60960"/>
            </a:xfrm>
            <a:prstGeom prst="ellipse">
              <a:avLst/>
            </a:pr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4654816" y="2210595"/>
              <a:ext cx="1344536" cy="1636277"/>
            </a:xfrm>
            <a:custGeom>
              <a:avLst/>
              <a:pathLst>
                <a:path w="1344536" h="1636277">
                  <a:moveTo>
                    <a:pt x="0" y="0"/>
                  </a:moveTo>
                  <a:lnTo>
                    <a:pt x="672268" y="1636277"/>
                  </a:lnTo>
                  <a:lnTo>
                    <a:pt x="1344536" y="1366902"/>
                  </a:lnTo>
                </a:path>
              </a:pathLst>
            </a:cu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4654816" y="1837730"/>
              <a:ext cx="0" cy="760025"/>
            </a:xfrm>
            <a:custGeom>
              <a:avLst/>
              <a:pathLst>
                <a:path w="0" h="760025">
                  <a:moveTo>
                    <a:pt x="0" y="7600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4593856" y="2597755"/>
              <a:ext cx="121920" cy="0"/>
            </a:xfrm>
            <a:custGeom>
              <a:avLst/>
              <a:pathLst>
                <a:path w="121920" h="0">
                  <a:moveTo>
                    <a:pt x="0" y="0"/>
                  </a:moveTo>
                  <a:lnTo>
                    <a:pt x="60960" y="0"/>
                  </a:lnTo>
                  <a:lnTo>
                    <a:pt x="12192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4593856" y="1837730"/>
              <a:ext cx="121920" cy="0"/>
            </a:xfrm>
            <a:custGeom>
              <a:avLst/>
              <a:pathLst>
                <a:path w="121920" h="0">
                  <a:moveTo>
                    <a:pt x="121920" y="0"/>
                  </a:moveTo>
                  <a:lnTo>
                    <a:pt x="6096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327084" y="3523061"/>
              <a:ext cx="0" cy="495150"/>
            </a:xfrm>
            <a:custGeom>
              <a:avLst/>
              <a:pathLst>
                <a:path w="0" h="495150">
                  <a:moveTo>
                    <a:pt x="0" y="49515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266124" y="4018212"/>
              <a:ext cx="121919" cy="0"/>
            </a:xfrm>
            <a:custGeom>
              <a:avLst/>
              <a:pathLst>
                <a:path w="121919" h="0">
                  <a:moveTo>
                    <a:pt x="0" y="0"/>
                  </a:moveTo>
                  <a:lnTo>
                    <a:pt x="60959" y="0"/>
                  </a:lnTo>
                  <a:lnTo>
                    <a:pt x="121919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266124" y="3523061"/>
              <a:ext cx="121919" cy="0"/>
            </a:xfrm>
            <a:custGeom>
              <a:avLst/>
              <a:pathLst>
                <a:path w="121919" h="0">
                  <a:moveTo>
                    <a:pt x="121919" y="0"/>
                  </a:moveTo>
                  <a:lnTo>
                    <a:pt x="60959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5999352" y="3192647"/>
              <a:ext cx="0" cy="638557"/>
            </a:xfrm>
            <a:custGeom>
              <a:avLst/>
              <a:pathLst>
                <a:path w="0" h="638557">
                  <a:moveTo>
                    <a:pt x="0" y="63855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938392" y="3831204"/>
              <a:ext cx="121919" cy="0"/>
            </a:xfrm>
            <a:custGeom>
              <a:avLst/>
              <a:pathLst>
                <a:path w="121919" h="0">
                  <a:moveTo>
                    <a:pt x="0" y="0"/>
                  </a:moveTo>
                  <a:lnTo>
                    <a:pt x="60960" y="0"/>
                  </a:lnTo>
                  <a:lnTo>
                    <a:pt x="121919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938392" y="3192647"/>
              <a:ext cx="121919" cy="0"/>
            </a:xfrm>
            <a:custGeom>
              <a:avLst/>
              <a:pathLst>
                <a:path w="121919" h="0">
                  <a:moveTo>
                    <a:pt x="121919" y="0"/>
                  </a:moveTo>
                  <a:lnTo>
                    <a:pt x="60960" y="0"/>
                  </a:lnTo>
                  <a:lnTo>
                    <a:pt x="0" y="0"/>
                  </a:lnTo>
                </a:path>
              </a:pathLst>
            </a:cu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4547253" y="1544864"/>
              <a:ext cx="1532771" cy="2533673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3603116" y="796744"/>
              <a:ext cx="2845308" cy="45591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3" name="tx363"/>
            <p:cNvSpPr/>
            <p:nvPr/>
          </p:nvSpPr>
          <p:spPr>
            <a:xfrm>
              <a:off x="5178125" y="851425"/>
              <a:ext cx="271028" cy="109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Diet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3687881" y="1033757"/>
              <a:ext cx="260421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Birds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3687881" y="1152354"/>
              <a:ext cx="362010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Insects</a:t>
              </a:r>
            </a:p>
          </p:txBody>
        </p:sp>
        <p:sp>
          <p:nvSpPr>
            <p:cNvPr id="366" name="tx366"/>
            <p:cNvSpPr/>
            <p:nvPr/>
          </p:nvSpPr>
          <p:spPr>
            <a:xfrm>
              <a:off x="5300197" y="1033757"/>
              <a:ext cx="812810" cy="82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Small Mammals</a:t>
              </a:r>
            </a:p>
          </p:txBody>
        </p:sp>
        <p:sp>
          <p:nvSpPr>
            <p:cNvPr id="367" name="pl367"/>
            <p:cNvSpPr/>
            <p:nvPr/>
          </p:nvSpPr>
          <p:spPr>
            <a:xfrm>
              <a:off x="4219445" y="1074767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4219445" y="1193365"/>
              <a:ext cx="423824" cy="0"/>
            </a:xfrm>
            <a:custGeom>
              <a:avLst/>
              <a:pathLst>
                <a:path w="423824" h="0">
                  <a:moveTo>
                    <a:pt x="0" y="0"/>
                  </a:moveTo>
                  <a:lnTo>
                    <a:pt x="423824" y="0"/>
                  </a:lnTo>
                </a:path>
              </a:pathLst>
            </a:custGeom>
            <a:ln w="19050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282469" y="1074767"/>
              <a:ext cx="165955" cy="0"/>
            </a:xfrm>
            <a:custGeom>
              <a:avLst/>
              <a:pathLst>
                <a:path w="165955" h="0">
                  <a:moveTo>
                    <a:pt x="0" y="0"/>
                  </a:moveTo>
                  <a:lnTo>
                    <a:pt x="165955" y="0"/>
                  </a:lnTo>
                </a:path>
              </a:pathLst>
            </a:custGeom>
            <a:ln w="19050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816011" y="1046192"/>
              <a:ext cx="57150" cy="57150"/>
            </a:xfrm>
            <a:prstGeom prst="ellipse">
              <a:avLst/>
            </a:prstGeom>
            <a:ln w="9525" cap="rnd">
              <a:solidFill>
                <a:srgbClr val="0072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4816011" y="1164790"/>
              <a:ext cx="57150" cy="57150"/>
            </a:xfrm>
            <a:prstGeom prst="ellipse">
              <a:avLst/>
            </a:prstGeom>
            <a:ln w="9525" cap="rnd">
              <a:solidFill>
                <a:srgbClr val="E6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879035" y="1046192"/>
              <a:ext cx="57150" cy="57150"/>
            </a:xfrm>
            <a:prstGeom prst="ellipse">
              <a:avLst/>
            </a:prstGeom>
            <a:ln w="9525" cap="rnd">
              <a:solidFill>
                <a:srgbClr val="009E7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zojamancekpali</cp:lastModifiedBy>
  <cp:revision>9</cp:revision>
  <dcterms:created xsi:type="dcterms:W3CDTF">2015-07-14T21:05:00Z</dcterms:created>
  <dcterms:modified xsi:type="dcterms:W3CDTF">2025-10-25T18:15:31Z</dcterms:modified>
</cp:coreProperties>
</file>