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12"/>
  </p:notesMasterIdLst>
  <p:sldIdLst>
    <p:sldId id="516" r:id="rId2"/>
    <p:sldId id="548" r:id="rId3"/>
    <p:sldId id="549" r:id="rId4"/>
    <p:sldId id="556" r:id="rId5"/>
    <p:sldId id="551" r:id="rId6"/>
    <p:sldId id="557" r:id="rId7"/>
    <p:sldId id="553" r:id="rId8"/>
    <p:sldId id="555" r:id="rId9"/>
    <p:sldId id="558" r:id="rId10"/>
    <p:sldId id="55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毎日のエコ活動によるポイント付与プロセス" id="{CD0C21F9-FEF5-A640-8F21-1A837531B952}">
          <p14:sldIdLst>
            <p14:sldId id="516"/>
            <p14:sldId id="548"/>
            <p14:sldId id="549"/>
            <p14:sldId id="556"/>
            <p14:sldId id="551"/>
            <p14:sldId id="557"/>
            <p14:sldId id="553"/>
            <p14:sldId id="555"/>
            <p14:sldId id="558"/>
            <p14:sldId id="5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EAFF"/>
    <a:srgbClr val="B7AC67"/>
    <a:srgbClr val="A83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085" autoAdjust="0"/>
  </p:normalViewPr>
  <p:slideViewPr>
    <p:cSldViewPr snapToGrid="0" snapToObjects="1">
      <p:cViewPr varScale="1">
        <p:scale>
          <a:sx n="116" d="100"/>
          <a:sy n="116" d="100"/>
        </p:scale>
        <p:origin x="12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h Cong" userId="5ae3714f5a5e9503" providerId="LiveId" clId="{213579BD-20A0-4A66-A56A-1D19CE85F519}"/>
    <pc:docChg chg="undo custSel addSld delSld modSld modSection">
      <pc:chgData name="Manh Cong" userId="5ae3714f5a5e9503" providerId="LiveId" clId="{213579BD-20A0-4A66-A56A-1D19CE85F519}" dt="2021-11-30T07:05:28.556" v="2423"/>
      <pc:docMkLst>
        <pc:docMk/>
      </pc:docMkLst>
      <pc:sldChg chg="modSp mod">
        <pc:chgData name="Manh Cong" userId="5ae3714f5a5e9503" providerId="LiveId" clId="{213579BD-20A0-4A66-A56A-1D19CE85F519}" dt="2021-11-30T05:23:19.214" v="5" actId="1076"/>
        <pc:sldMkLst>
          <pc:docMk/>
          <pc:sldMk cId="3258363516" sldId="516"/>
        </pc:sldMkLst>
        <pc:spChg chg="mod">
          <ac:chgData name="Manh Cong" userId="5ae3714f5a5e9503" providerId="LiveId" clId="{213579BD-20A0-4A66-A56A-1D19CE85F519}" dt="2021-11-30T02:25:58.487" v="3" actId="1076"/>
          <ac:spMkLst>
            <pc:docMk/>
            <pc:sldMk cId="3258363516" sldId="516"/>
            <ac:spMk id="81" creationId="{53D6AFBA-DED5-4EA8-B133-1075A7EB48A8}"/>
          </ac:spMkLst>
        </pc:spChg>
        <pc:spChg chg="mod">
          <ac:chgData name="Manh Cong" userId="5ae3714f5a5e9503" providerId="LiveId" clId="{213579BD-20A0-4A66-A56A-1D19CE85F519}" dt="2021-11-30T05:23:19.214" v="5" actId="1076"/>
          <ac:spMkLst>
            <pc:docMk/>
            <pc:sldMk cId="3258363516" sldId="516"/>
            <ac:spMk id="119" creationId="{BF121687-364D-4F17-A122-CC3B7B54C894}"/>
          </ac:spMkLst>
        </pc:spChg>
        <pc:graphicFrameChg chg="mod">
          <ac:chgData name="Manh Cong" userId="5ae3714f5a5e9503" providerId="LiveId" clId="{213579BD-20A0-4A66-A56A-1D19CE85F519}" dt="2021-11-30T02:14:42.381" v="1" actId="1076"/>
          <ac:graphicFrameMkLst>
            <pc:docMk/>
            <pc:sldMk cId="3258363516" sldId="516"/>
            <ac:graphicFrameMk id="83" creationId="{A13688B5-643F-4D43-B68C-50D0A6F6949D}"/>
          </ac:graphicFrameMkLst>
        </pc:graphicFrameChg>
        <pc:cxnChg chg="mod">
          <ac:chgData name="Manh Cong" userId="5ae3714f5a5e9503" providerId="LiveId" clId="{213579BD-20A0-4A66-A56A-1D19CE85F519}" dt="2021-11-30T05:23:19.214" v="5" actId="1076"/>
          <ac:cxnSpMkLst>
            <pc:docMk/>
            <pc:sldMk cId="3258363516" sldId="516"/>
            <ac:cxnSpMk id="120" creationId="{BC4EC5F7-F3FB-4A1A-87DD-304CD4F7BE3C}"/>
          </ac:cxnSpMkLst>
        </pc:cxnChg>
        <pc:cxnChg chg="mod">
          <ac:chgData name="Manh Cong" userId="5ae3714f5a5e9503" providerId="LiveId" clId="{213579BD-20A0-4A66-A56A-1D19CE85F519}" dt="2021-11-30T05:23:19.214" v="5" actId="1076"/>
          <ac:cxnSpMkLst>
            <pc:docMk/>
            <pc:sldMk cId="3258363516" sldId="516"/>
            <ac:cxnSpMk id="121" creationId="{4DD98BE0-4230-4DA2-9E28-3A17925E89B3}"/>
          </ac:cxnSpMkLst>
        </pc:cxnChg>
      </pc:sldChg>
      <pc:sldChg chg="addSp delSp modSp mod">
        <pc:chgData name="Manh Cong" userId="5ae3714f5a5e9503" providerId="LiveId" clId="{213579BD-20A0-4A66-A56A-1D19CE85F519}" dt="2021-11-30T07:00:44.200" v="2388" actId="20577"/>
        <pc:sldMkLst>
          <pc:docMk/>
          <pc:sldMk cId="363884367" sldId="549"/>
        </pc:sldMkLst>
        <pc:spChg chg="mod">
          <ac:chgData name="Manh Cong" userId="5ae3714f5a5e9503" providerId="LiveId" clId="{213579BD-20A0-4A66-A56A-1D19CE85F519}" dt="2021-11-30T07:00:25.352" v="2364" actId="1076"/>
          <ac:spMkLst>
            <pc:docMk/>
            <pc:sldMk cId="363884367" sldId="549"/>
            <ac:spMk id="59" creationId="{C9E831E4-6FD7-4E81-B58A-3B4FA9D6844A}"/>
          </ac:spMkLst>
        </pc:spChg>
        <pc:spChg chg="mod">
          <ac:chgData name="Manh Cong" userId="5ae3714f5a5e9503" providerId="LiveId" clId="{213579BD-20A0-4A66-A56A-1D19CE85F519}" dt="2021-11-30T07:00:30.971" v="2366" actId="1076"/>
          <ac:spMkLst>
            <pc:docMk/>
            <pc:sldMk cId="363884367" sldId="549"/>
            <ac:spMk id="60" creationId="{EA6677E6-7253-4BDE-89E2-B250E0580995}"/>
          </ac:spMkLst>
        </pc:spChg>
        <pc:spChg chg="mod">
          <ac:chgData name="Manh Cong" userId="5ae3714f5a5e9503" providerId="LiveId" clId="{213579BD-20A0-4A66-A56A-1D19CE85F519}" dt="2021-11-30T05:34:01.306" v="347" actId="1036"/>
          <ac:spMkLst>
            <pc:docMk/>
            <pc:sldMk cId="363884367" sldId="549"/>
            <ac:spMk id="61" creationId="{91556055-E250-4F34-B57D-C6DF3F3826A0}"/>
          </ac:spMkLst>
        </pc:spChg>
        <pc:spChg chg="mod">
          <ac:chgData name="Manh Cong" userId="5ae3714f5a5e9503" providerId="LiveId" clId="{213579BD-20A0-4A66-A56A-1D19CE85F519}" dt="2021-11-30T05:34:01.306" v="347" actId="1036"/>
          <ac:spMkLst>
            <pc:docMk/>
            <pc:sldMk cId="363884367" sldId="549"/>
            <ac:spMk id="62" creationId="{C07E9B4A-C0F8-4DFF-841B-EB9E8EB7DE12}"/>
          </ac:spMkLst>
        </pc:spChg>
        <pc:spChg chg="add mod">
          <ac:chgData name="Manh Cong" userId="5ae3714f5a5e9503" providerId="LiveId" clId="{213579BD-20A0-4A66-A56A-1D19CE85F519}" dt="2021-11-30T07:00:15.744" v="2361" actId="14100"/>
          <ac:spMkLst>
            <pc:docMk/>
            <pc:sldMk cId="363884367" sldId="549"/>
            <ac:spMk id="63" creationId="{0B51A4EA-A3C7-41B0-ABCC-CBE9028F2A7D}"/>
          </ac:spMkLst>
        </pc:spChg>
        <pc:spChg chg="add del mod">
          <ac:chgData name="Manh Cong" userId="5ae3714f5a5e9503" providerId="LiveId" clId="{213579BD-20A0-4A66-A56A-1D19CE85F519}" dt="2021-11-30T05:34:01.306" v="347" actId="1036"/>
          <ac:spMkLst>
            <pc:docMk/>
            <pc:sldMk cId="363884367" sldId="549"/>
            <ac:spMk id="64" creationId="{381EC391-0906-4511-9BDF-A00A27648B47}"/>
          </ac:spMkLst>
        </pc:spChg>
        <pc:spChg chg="mod">
          <ac:chgData name="Manh Cong" userId="5ae3714f5a5e9503" providerId="LiveId" clId="{213579BD-20A0-4A66-A56A-1D19CE85F519}" dt="2021-11-30T05:34:01.306" v="347" actId="1036"/>
          <ac:spMkLst>
            <pc:docMk/>
            <pc:sldMk cId="363884367" sldId="549"/>
            <ac:spMk id="65" creationId="{35C4AA9C-1EBE-4847-819D-1701199C3196}"/>
          </ac:spMkLst>
        </pc:spChg>
        <pc:spChg chg="mod">
          <ac:chgData name="Manh Cong" userId="5ae3714f5a5e9503" providerId="LiveId" clId="{213579BD-20A0-4A66-A56A-1D19CE85F519}" dt="2021-11-30T05:34:01.306" v="347" actId="1036"/>
          <ac:spMkLst>
            <pc:docMk/>
            <pc:sldMk cId="363884367" sldId="549"/>
            <ac:spMk id="66" creationId="{A5C381B0-3241-412E-9611-512A3E3C7E6F}"/>
          </ac:spMkLst>
        </pc:spChg>
        <pc:spChg chg="mod">
          <ac:chgData name="Manh Cong" userId="5ae3714f5a5e9503" providerId="LiveId" clId="{213579BD-20A0-4A66-A56A-1D19CE85F519}" dt="2021-11-30T06:14:23.611" v="1677" actId="108"/>
          <ac:spMkLst>
            <pc:docMk/>
            <pc:sldMk cId="363884367" sldId="549"/>
            <ac:spMk id="67" creationId="{DD7A3631-AB27-4841-940D-1287D9838771}"/>
          </ac:spMkLst>
        </pc:spChg>
        <pc:spChg chg="add mod">
          <ac:chgData name="Manh Cong" userId="5ae3714f5a5e9503" providerId="LiveId" clId="{213579BD-20A0-4A66-A56A-1D19CE85F519}" dt="2021-11-30T07:00:29.021" v="2365" actId="1076"/>
          <ac:spMkLst>
            <pc:docMk/>
            <pc:sldMk cId="363884367" sldId="549"/>
            <ac:spMk id="68" creationId="{D6F01464-6A14-48C6-8EA8-40AED825DCC3}"/>
          </ac:spMkLst>
        </pc:spChg>
        <pc:spChg chg="mod">
          <ac:chgData name="Manh Cong" userId="5ae3714f5a5e9503" providerId="LiveId" clId="{213579BD-20A0-4A66-A56A-1D19CE85F519}" dt="2021-11-30T05:35:34.691" v="409" actId="20577"/>
          <ac:spMkLst>
            <pc:docMk/>
            <pc:sldMk cId="363884367" sldId="549"/>
            <ac:spMk id="69" creationId="{1B07259F-E95E-4C05-A4F4-1FEBB571BB96}"/>
          </ac:spMkLst>
        </pc:spChg>
        <pc:spChg chg="mod">
          <ac:chgData name="Manh Cong" userId="5ae3714f5a5e9503" providerId="LiveId" clId="{213579BD-20A0-4A66-A56A-1D19CE85F519}" dt="2021-11-30T05:35:35.956" v="410" actId="20577"/>
          <ac:spMkLst>
            <pc:docMk/>
            <pc:sldMk cId="363884367" sldId="549"/>
            <ac:spMk id="70" creationId="{5D3B0FA3-4009-4965-AF43-C52EFC77E05C}"/>
          </ac:spMkLst>
        </pc:spChg>
        <pc:spChg chg="mod">
          <ac:chgData name="Manh Cong" userId="5ae3714f5a5e9503" providerId="LiveId" clId="{213579BD-20A0-4A66-A56A-1D19CE85F519}" dt="2021-11-30T05:35:37.956" v="411" actId="20577"/>
          <ac:spMkLst>
            <pc:docMk/>
            <pc:sldMk cId="363884367" sldId="549"/>
            <ac:spMk id="71" creationId="{EA8BC27B-B345-44C7-A54B-3CDFDDC95267}"/>
          </ac:spMkLst>
        </pc:spChg>
        <pc:spChg chg="mod">
          <ac:chgData name="Manh Cong" userId="5ae3714f5a5e9503" providerId="LiveId" clId="{213579BD-20A0-4A66-A56A-1D19CE85F519}" dt="2021-11-30T05:35:39.455" v="412" actId="20577"/>
          <ac:spMkLst>
            <pc:docMk/>
            <pc:sldMk cId="363884367" sldId="549"/>
            <ac:spMk id="72" creationId="{E95C5A09-DE9C-4568-9937-81BA6FEBFFD5}"/>
          </ac:spMkLst>
        </pc:spChg>
        <pc:spChg chg="mod">
          <ac:chgData name="Manh Cong" userId="5ae3714f5a5e9503" providerId="LiveId" clId="{213579BD-20A0-4A66-A56A-1D19CE85F519}" dt="2021-11-30T05:35:40.898" v="413" actId="20577"/>
          <ac:spMkLst>
            <pc:docMk/>
            <pc:sldMk cId="363884367" sldId="549"/>
            <ac:spMk id="73" creationId="{CA15775A-3D58-470A-A5D3-E0980766130F}"/>
          </ac:spMkLst>
        </pc:spChg>
        <pc:spChg chg="mod">
          <ac:chgData name="Manh Cong" userId="5ae3714f5a5e9503" providerId="LiveId" clId="{213579BD-20A0-4A66-A56A-1D19CE85F519}" dt="2021-11-30T05:35:32.850" v="408" actId="20577"/>
          <ac:spMkLst>
            <pc:docMk/>
            <pc:sldMk cId="363884367" sldId="549"/>
            <ac:spMk id="74" creationId="{8A5D4595-8FC4-4401-A333-F1B04ECDE7D2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75" creationId="{AE79C06C-B0E0-4C33-B68E-371D6A7DB6D2}"/>
          </ac:spMkLst>
        </pc:spChg>
        <pc:spChg chg="del">
          <ac:chgData name="Manh Cong" userId="5ae3714f5a5e9503" providerId="LiveId" clId="{213579BD-20A0-4A66-A56A-1D19CE85F519}" dt="2021-11-30T05:33:35.356" v="283" actId="478"/>
          <ac:spMkLst>
            <pc:docMk/>
            <pc:sldMk cId="363884367" sldId="549"/>
            <ac:spMk id="76" creationId="{46A4138E-72A4-4A20-973A-C33BCD47AD7F}"/>
          </ac:spMkLst>
        </pc:spChg>
        <pc:spChg chg="del">
          <ac:chgData name="Manh Cong" userId="5ae3714f5a5e9503" providerId="LiveId" clId="{213579BD-20A0-4A66-A56A-1D19CE85F519}" dt="2021-11-30T05:33:35.356" v="283" actId="478"/>
          <ac:spMkLst>
            <pc:docMk/>
            <pc:sldMk cId="363884367" sldId="549"/>
            <ac:spMk id="77" creationId="{26D2A502-06D5-42B2-ACAD-4833FE42FDCE}"/>
          </ac:spMkLst>
        </pc:spChg>
        <pc:spChg chg="mod">
          <ac:chgData name="Manh Cong" userId="5ae3714f5a5e9503" providerId="LiveId" clId="{213579BD-20A0-4A66-A56A-1D19CE85F519}" dt="2021-11-30T05:35:42.317" v="414" actId="20577"/>
          <ac:spMkLst>
            <pc:docMk/>
            <pc:sldMk cId="363884367" sldId="549"/>
            <ac:spMk id="78" creationId="{20F61D78-4538-4D9E-B815-E1EFE9F1D484}"/>
          </ac:spMkLst>
        </pc:spChg>
        <pc:spChg chg="mod">
          <ac:chgData name="Manh Cong" userId="5ae3714f5a5e9503" providerId="LiveId" clId="{213579BD-20A0-4A66-A56A-1D19CE85F519}" dt="2021-11-30T05:34:43.940" v="395" actId="1076"/>
          <ac:spMkLst>
            <pc:docMk/>
            <pc:sldMk cId="363884367" sldId="549"/>
            <ac:spMk id="166" creationId="{E684C383-FC4E-42BA-82D5-5F7CD14AE769}"/>
          </ac:spMkLst>
        </pc:spChg>
        <pc:spChg chg="del mod">
          <ac:chgData name="Manh Cong" userId="5ae3714f5a5e9503" providerId="LiveId" clId="{213579BD-20A0-4A66-A56A-1D19CE85F519}" dt="2021-11-30T05:30:32.208" v="232" actId="478"/>
          <ac:spMkLst>
            <pc:docMk/>
            <pc:sldMk cId="363884367" sldId="549"/>
            <ac:spMk id="169" creationId="{C818E7AE-32AF-4452-AE36-EC894635B23C}"/>
          </ac:spMkLst>
        </pc:spChg>
        <pc:spChg chg="mod">
          <ac:chgData name="Manh Cong" userId="5ae3714f5a5e9503" providerId="LiveId" clId="{213579BD-20A0-4A66-A56A-1D19CE85F519}" dt="2021-11-30T06:14:14.553" v="1676"/>
          <ac:spMkLst>
            <pc:docMk/>
            <pc:sldMk cId="363884367" sldId="549"/>
            <ac:spMk id="175" creationId="{CD038C88-F118-4EEC-BED6-5004C9EA4553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177" creationId="{B0D052E5-F982-4E38-BCE4-C181482C8584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178" creationId="{0B92E3BB-1F4B-4AE8-8E30-5C593443B745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179" creationId="{EE98B90B-BF3A-4BFD-8E06-86F6AE70F8D0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0" creationId="{E914DA17-1830-495B-9D92-1D8C4C6204B6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1" creationId="{1D82997D-6ACC-4C30-A8B3-7070BA6503BC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2" creationId="{9E6CC65C-C6C3-4058-8304-2CE0D3828425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3" creationId="{D3A21C05-066F-4D3A-8226-D6932BF93D56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4" creationId="{76BDD731-996D-412B-9A73-3D67C76D3D2F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5" creationId="{C5D7C6DF-5F65-497F-8E0B-698AD28E50B5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6" creationId="{914989B7-2735-42E0-B504-98E053859503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7" creationId="{11FC5FC2-6394-4DE0-8A6C-4A296473C677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8" creationId="{9904C866-96A1-4915-A5E7-E5F2B95C9DAF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89" creationId="{42C8E534-8D9E-4B93-8C16-EE07F24388AC}"/>
          </ac:spMkLst>
        </pc:spChg>
        <pc:spChg chg="mod">
          <ac:chgData name="Manh Cong" userId="5ae3714f5a5e9503" providerId="LiveId" clId="{213579BD-20A0-4A66-A56A-1D19CE85F519}" dt="2021-11-30T05:34:36.207" v="391" actId="1076"/>
          <ac:spMkLst>
            <pc:docMk/>
            <pc:sldMk cId="363884367" sldId="549"/>
            <ac:spMk id="190" creationId="{E2736BF3-D08D-4C92-94ED-FEC0D43F52DC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192" creationId="{56465515-4F46-4BF9-AF73-3E324054660A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196" creationId="{2110DCC3-A68B-4C60-BE83-6E14DC3EF94C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197" creationId="{D9D09ABA-EC25-4F5E-A943-DC3069E37192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198" creationId="{7E52C653-7AE4-47FA-936D-97334C918C76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199" creationId="{B2808920-4C21-4D67-8A1D-6D26C1C31385}"/>
          </ac:spMkLst>
        </pc:spChg>
        <pc:spChg chg="del">
          <ac:chgData name="Manh Cong" userId="5ae3714f5a5e9503" providerId="LiveId" clId="{213579BD-20A0-4A66-A56A-1D19CE85F519}" dt="2021-11-30T05:33:13.668" v="282" actId="478"/>
          <ac:spMkLst>
            <pc:docMk/>
            <pc:sldMk cId="363884367" sldId="549"/>
            <ac:spMk id="202" creationId="{C5772D78-96D1-4D44-9D4E-F25080761E89}"/>
          </ac:spMkLst>
        </pc:spChg>
        <pc:spChg chg="del">
          <ac:chgData name="Manh Cong" userId="5ae3714f5a5e9503" providerId="LiveId" clId="{213579BD-20A0-4A66-A56A-1D19CE85F519}" dt="2021-11-30T05:33:35.356" v="283" actId="478"/>
          <ac:spMkLst>
            <pc:docMk/>
            <pc:sldMk cId="363884367" sldId="549"/>
            <ac:spMk id="208" creationId="{FB2B21E9-7FFA-43AF-A64B-AD80F8F27437}"/>
          </ac:spMkLst>
        </pc:spChg>
        <pc:spChg chg="del">
          <ac:chgData name="Manh Cong" userId="5ae3714f5a5e9503" providerId="LiveId" clId="{213579BD-20A0-4A66-A56A-1D19CE85F519}" dt="2021-11-30T05:33:35.356" v="283" actId="478"/>
          <ac:spMkLst>
            <pc:docMk/>
            <pc:sldMk cId="363884367" sldId="549"/>
            <ac:spMk id="211" creationId="{34303BD0-AD5B-44FF-9704-2301BCB5D45C}"/>
          </ac:spMkLst>
        </pc:spChg>
        <pc:spChg chg="del">
          <ac:chgData name="Manh Cong" userId="5ae3714f5a5e9503" providerId="LiveId" clId="{213579BD-20A0-4A66-A56A-1D19CE85F519}" dt="2021-11-30T05:33:35.356" v="283" actId="478"/>
          <ac:spMkLst>
            <pc:docMk/>
            <pc:sldMk cId="363884367" sldId="549"/>
            <ac:spMk id="212" creationId="{4DA2EBC0-7051-4A74-A104-9C0E066CCC87}"/>
          </ac:spMkLst>
        </pc:spChg>
        <pc:spChg chg="del">
          <ac:chgData name="Manh Cong" userId="5ae3714f5a5e9503" providerId="LiveId" clId="{213579BD-20A0-4A66-A56A-1D19CE85F519}" dt="2021-11-30T05:33:35.356" v="283" actId="478"/>
          <ac:spMkLst>
            <pc:docMk/>
            <pc:sldMk cId="363884367" sldId="549"/>
            <ac:spMk id="213" creationId="{7D5AA131-B866-49E7-930A-91936D4BEEC8}"/>
          </ac:spMkLst>
        </pc:spChg>
        <pc:spChg chg="del">
          <ac:chgData name="Manh Cong" userId="5ae3714f5a5e9503" providerId="LiveId" clId="{213579BD-20A0-4A66-A56A-1D19CE85F519}" dt="2021-11-30T05:33:35.356" v="283" actId="478"/>
          <ac:spMkLst>
            <pc:docMk/>
            <pc:sldMk cId="363884367" sldId="549"/>
            <ac:spMk id="215" creationId="{E842668C-5034-41DB-9B7B-C4EC42E9E7BF}"/>
          </ac:spMkLst>
        </pc:spChg>
        <pc:spChg chg="mod">
          <ac:chgData name="Manh Cong" userId="5ae3714f5a5e9503" providerId="LiveId" clId="{213579BD-20A0-4A66-A56A-1D19CE85F519}" dt="2021-11-30T05:34:58.219" v="400" actId="113"/>
          <ac:spMkLst>
            <pc:docMk/>
            <pc:sldMk cId="363884367" sldId="549"/>
            <ac:spMk id="216" creationId="{075E2D2F-9F4F-44E6-8B28-2C127AFB0783}"/>
          </ac:spMkLst>
        </pc:spChg>
        <pc:spChg chg="mod">
          <ac:chgData name="Manh Cong" userId="5ae3714f5a5e9503" providerId="LiveId" clId="{213579BD-20A0-4A66-A56A-1D19CE85F519}" dt="2021-11-30T05:52:13.925" v="911" actId="20577"/>
          <ac:spMkLst>
            <pc:docMk/>
            <pc:sldMk cId="363884367" sldId="549"/>
            <ac:spMk id="224" creationId="{90EEED8F-8F57-4B2F-BD5A-776915942EF1}"/>
          </ac:spMkLst>
        </pc:spChg>
        <pc:spChg chg="mod">
          <ac:chgData name="Manh Cong" userId="5ae3714f5a5e9503" providerId="LiveId" clId="{213579BD-20A0-4A66-A56A-1D19CE85F519}" dt="2021-11-30T05:52:16.879" v="914" actId="20577"/>
          <ac:spMkLst>
            <pc:docMk/>
            <pc:sldMk cId="363884367" sldId="549"/>
            <ac:spMk id="225" creationId="{2FEEC388-CFA4-45B7-9E63-C764F5588DF6}"/>
          </ac:spMkLst>
        </pc:spChg>
        <pc:graphicFrameChg chg="mod modGraphic">
          <ac:chgData name="Manh Cong" userId="5ae3714f5a5e9503" providerId="LiveId" clId="{213579BD-20A0-4A66-A56A-1D19CE85F519}" dt="2021-11-30T05:34:01.306" v="347" actId="1036"/>
          <ac:graphicFrameMkLst>
            <pc:docMk/>
            <pc:sldMk cId="363884367" sldId="549"/>
            <ac:graphicFrameMk id="2" creationId="{AE2BD0B6-BCD7-4496-B060-D1D6906DB13E}"/>
          </ac:graphicFrameMkLst>
        </pc:graphicFrameChg>
        <pc:graphicFrameChg chg="mod modGraphic">
          <ac:chgData name="Manh Cong" userId="5ae3714f5a5e9503" providerId="LiveId" clId="{213579BD-20A0-4A66-A56A-1D19CE85F519}" dt="2021-11-30T07:00:44.200" v="2388" actId="20577"/>
          <ac:graphicFrameMkLst>
            <pc:docMk/>
            <pc:sldMk cId="363884367" sldId="549"/>
            <ac:graphicFrameMk id="176" creationId="{7B7FB9A9-73FD-43E3-9460-D58BA9E56434}"/>
          </ac:graphicFrameMkLst>
        </pc:graphicFrameChg>
      </pc:sldChg>
      <pc:sldChg chg="addSp delSp modSp mod">
        <pc:chgData name="Manh Cong" userId="5ae3714f5a5e9503" providerId="LiveId" clId="{213579BD-20A0-4A66-A56A-1D19CE85F519}" dt="2021-11-30T06:35:48.316" v="2238" actId="20577"/>
        <pc:sldMkLst>
          <pc:docMk/>
          <pc:sldMk cId="1901754995" sldId="551"/>
        </pc:sldMkLst>
        <pc:spChg chg="mod">
          <ac:chgData name="Manh Cong" userId="5ae3714f5a5e9503" providerId="LiveId" clId="{213579BD-20A0-4A66-A56A-1D19CE85F519}" dt="2021-11-30T06:35:48.316" v="2238" actId="20577"/>
          <ac:spMkLst>
            <pc:docMk/>
            <pc:sldMk cId="1901754995" sldId="551"/>
            <ac:spMk id="5" creationId="{0BCFE1AC-97A8-4D3D-AA8A-C1100531B4A2}"/>
          </ac:spMkLst>
        </pc:spChg>
        <pc:spChg chg="mod">
          <ac:chgData name="Manh Cong" userId="5ae3714f5a5e9503" providerId="LiveId" clId="{213579BD-20A0-4A66-A56A-1D19CE85F519}" dt="2021-11-30T06:25:54.887" v="1963" actId="1076"/>
          <ac:spMkLst>
            <pc:docMk/>
            <pc:sldMk cId="1901754995" sldId="551"/>
            <ac:spMk id="13" creationId="{1ADE44AC-CB17-48A6-8EDC-80B0A856BEF2}"/>
          </ac:spMkLst>
        </pc:spChg>
        <pc:spChg chg="mod">
          <ac:chgData name="Manh Cong" userId="5ae3714f5a5e9503" providerId="LiveId" clId="{213579BD-20A0-4A66-A56A-1D19CE85F519}" dt="2021-11-30T06:21:36.501" v="1817" actId="14100"/>
          <ac:spMkLst>
            <pc:docMk/>
            <pc:sldMk cId="1901754995" sldId="551"/>
            <ac:spMk id="15" creationId="{6D1648E4-E327-4E6F-B99C-2B8EC006FFA0}"/>
          </ac:spMkLst>
        </pc:spChg>
        <pc:spChg chg="add mod">
          <ac:chgData name="Manh Cong" userId="5ae3714f5a5e9503" providerId="LiveId" clId="{213579BD-20A0-4A66-A56A-1D19CE85F519}" dt="2021-11-30T06:26:34.184" v="1987" actId="113"/>
          <ac:spMkLst>
            <pc:docMk/>
            <pc:sldMk cId="1901754995" sldId="551"/>
            <ac:spMk id="23" creationId="{25D655AB-252A-49A0-9259-FD3A3C803BF9}"/>
          </ac:spMkLst>
        </pc:spChg>
        <pc:spChg chg="add mod">
          <ac:chgData name="Manh Cong" userId="5ae3714f5a5e9503" providerId="LiveId" clId="{213579BD-20A0-4A66-A56A-1D19CE85F519}" dt="2021-11-30T06:26:35.802" v="1988" actId="113"/>
          <ac:spMkLst>
            <pc:docMk/>
            <pc:sldMk cId="1901754995" sldId="551"/>
            <ac:spMk id="24" creationId="{C5FE0198-D478-44EC-A3AE-9DD947DB0875}"/>
          </ac:spMkLst>
        </pc:spChg>
        <pc:spChg chg="add del mod">
          <ac:chgData name="Manh Cong" userId="5ae3714f5a5e9503" providerId="LiveId" clId="{213579BD-20A0-4A66-A56A-1D19CE85F519}" dt="2021-11-30T06:25:43.539" v="1958" actId="478"/>
          <ac:spMkLst>
            <pc:docMk/>
            <pc:sldMk cId="1901754995" sldId="551"/>
            <ac:spMk id="25" creationId="{1E95FBF8-604E-47FE-8EC6-341D6434B4CA}"/>
          </ac:spMkLst>
        </pc:spChg>
        <pc:spChg chg="add mod">
          <ac:chgData name="Manh Cong" userId="5ae3714f5a5e9503" providerId="LiveId" clId="{213579BD-20A0-4A66-A56A-1D19CE85F519}" dt="2021-11-30T06:25:46.747" v="1960" actId="1076"/>
          <ac:spMkLst>
            <pc:docMk/>
            <pc:sldMk cId="1901754995" sldId="551"/>
            <ac:spMk id="26" creationId="{832EC4D1-72BE-4D2B-9056-361EEA22B0EB}"/>
          </ac:spMkLst>
        </pc:spChg>
        <pc:spChg chg="add mod">
          <ac:chgData name="Manh Cong" userId="5ae3714f5a5e9503" providerId="LiveId" clId="{213579BD-20A0-4A66-A56A-1D19CE85F519}" dt="2021-11-30T06:25:56.242" v="1964" actId="1076"/>
          <ac:spMkLst>
            <pc:docMk/>
            <pc:sldMk cId="1901754995" sldId="551"/>
            <ac:spMk id="27" creationId="{1CCEDE18-6A06-49F4-971F-EE95623DB53C}"/>
          </ac:spMkLst>
        </pc:spChg>
        <pc:spChg chg="mod">
          <ac:chgData name="Manh Cong" userId="5ae3714f5a5e9503" providerId="LiveId" clId="{213579BD-20A0-4A66-A56A-1D19CE85F519}" dt="2021-11-30T06:21:29.609" v="1814" actId="1076"/>
          <ac:spMkLst>
            <pc:docMk/>
            <pc:sldMk cId="1901754995" sldId="551"/>
            <ac:spMk id="47" creationId="{002D5F12-DD5B-4CFC-9A57-C40755137A90}"/>
          </ac:spMkLst>
        </pc:spChg>
        <pc:spChg chg="del">
          <ac:chgData name="Manh Cong" userId="5ae3714f5a5e9503" providerId="LiveId" clId="{213579BD-20A0-4A66-A56A-1D19CE85F519}" dt="2021-11-30T06:19:56.388" v="1725" actId="478"/>
          <ac:spMkLst>
            <pc:docMk/>
            <pc:sldMk cId="1901754995" sldId="551"/>
            <ac:spMk id="57" creationId="{824D1E78-5ADA-4782-A205-5A7C93427CA0}"/>
          </ac:spMkLst>
        </pc:spChg>
        <pc:spChg chg="mod">
          <ac:chgData name="Manh Cong" userId="5ae3714f5a5e9503" providerId="LiveId" clId="{213579BD-20A0-4A66-A56A-1D19CE85F519}" dt="2021-11-30T06:20:37.010" v="1773"/>
          <ac:spMkLst>
            <pc:docMk/>
            <pc:sldMk cId="1901754995" sldId="551"/>
            <ac:spMk id="58" creationId="{258522E7-BE0D-4934-8958-24562171C3BB}"/>
          </ac:spMkLst>
        </pc:spChg>
        <pc:spChg chg="del">
          <ac:chgData name="Manh Cong" userId="5ae3714f5a5e9503" providerId="LiveId" clId="{213579BD-20A0-4A66-A56A-1D19CE85F519}" dt="2021-11-30T06:20:43.250" v="1774" actId="478"/>
          <ac:spMkLst>
            <pc:docMk/>
            <pc:sldMk cId="1901754995" sldId="551"/>
            <ac:spMk id="59" creationId="{80BF3458-B733-4129-887F-079965497349}"/>
          </ac:spMkLst>
        </pc:spChg>
        <pc:spChg chg="mod">
          <ac:chgData name="Manh Cong" userId="5ae3714f5a5e9503" providerId="LiveId" clId="{213579BD-20A0-4A66-A56A-1D19CE85F519}" dt="2021-11-30T06:21:48.120" v="1836"/>
          <ac:spMkLst>
            <pc:docMk/>
            <pc:sldMk cId="1901754995" sldId="551"/>
            <ac:spMk id="60" creationId="{6497792B-0FC1-434C-8FF6-82D1D7C0987F}"/>
          </ac:spMkLst>
        </pc:spChg>
        <pc:spChg chg="mod">
          <ac:chgData name="Manh Cong" userId="5ae3714f5a5e9503" providerId="LiveId" clId="{213579BD-20A0-4A66-A56A-1D19CE85F519}" dt="2021-11-30T06:20:33.181" v="1755" actId="1076"/>
          <ac:spMkLst>
            <pc:docMk/>
            <pc:sldMk cId="1901754995" sldId="551"/>
            <ac:spMk id="61" creationId="{70BB8B11-567F-49BC-9F48-70A4FC2F5853}"/>
          </ac:spMkLst>
        </pc:spChg>
        <pc:spChg chg="mod">
          <ac:chgData name="Manh Cong" userId="5ae3714f5a5e9503" providerId="LiveId" clId="{213579BD-20A0-4A66-A56A-1D19CE85F519}" dt="2021-11-30T06:21:42.782" v="1818" actId="1076"/>
          <ac:spMkLst>
            <pc:docMk/>
            <pc:sldMk cId="1901754995" sldId="551"/>
            <ac:spMk id="62" creationId="{6C06F656-9987-4539-B5C7-A00B0C60626E}"/>
          </ac:spMkLst>
        </pc:spChg>
        <pc:spChg chg="mod">
          <ac:chgData name="Manh Cong" userId="5ae3714f5a5e9503" providerId="LiveId" clId="{213579BD-20A0-4A66-A56A-1D19CE85F519}" dt="2021-11-30T06:21:31.675" v="1815" actId="1076"/>
          <ac:spMkLst>
            <pc:docMk/>
            <pc:sldMk cId="1901754995" sldId="551"/>
            <ac:spMk id="63" creationId="{7D93030E-41D7-49FB-B4F9-178063B4FE21}"/>
          </ac:spMkLst>
        </pc:spChg>
        <pc:spChg chg="mod">
          <ac:chgData name="Manh Cong" userId="5ae3714f5a5e9503" providerId="LiveId" clId="{213579BD-20A0-4A66-A56A-1D19CE85F519}" dt="2021-11-30T06:21:33.887" v="1816" actId="1076"/>
          <ac:spMkLst>
            <pc:docMk/>
            <pc:sldMk cId="1901754995" sldId="551"/>
            <ac:spMk id="64" creationId="{AC753A8C-0AB2-4511-B055-165F24310A88}"/>
          </ac:spMkLst>
        </pc:spChg>
        <pc:graphicFrameChg chg="mod modGraphic">
          <ac:chgData name="Manh Cong" userId="5ae3714f5a5e9503" providerId="LiveId" clId="{213579BD-20A0-4A66-A56A-1D19CE85F519}" dt="2021-11-30T06:26:59.494" v="1993" actId="20577"/>
          <ac:graphicFrameMkLst>
            <pc:docMk/>
            <pc:sldMk cId="1901754995" sldId="551"/>
            <ac:graphicFrameMk id="14" creationId="{FBAC630C-D0DA-4047-8CC8-F1A0AE46A0C5}"/>
          </ac:graphicFrameMkLst>
        </pc:graphicFrameChg>
      </pc:sldChg>
      <pc:sldChg chg="modSp mod">
        <pc:chgData name="Manh Cong" userId="5ae3714f5a5e9503" providerId="LiveId" clId="{213579BD-20A0-4A66-A56A-1D19CE85F519}" dt="2021-11-30T06:35:52.937" v="2240" actId="20577"/>
        <pc:sldMkLst>
          <pc:docMk/>
          <pc:sldMk cId="511439146" sldId="553"/>
        </pc:sldMkLst>
        <pc:spChg chg="mod">
          <ac:chgData name="Manh Cong" userId="5ae3714f5a5e9503" providerId="LiveId" clId="{213579BD-20A0-4A66-A56A-1D19CE85F519}" dt="2021-11-30T06:35:52.937" v="2240" actId="20577"/>
          <ac:spMkLst>
            <pc:docMk/>
            <pc:sldMk cId="511439146" sldId="553"/>
            <ac:spMk id="8" creationId="{C85A3993-B073-41E9-B5DC-94A5217A78BB}"/>
          </ac:spMkLst>
        </pc:spChg>
      </pc:sldChg>
      <pc:sldChg chg="delSp modSp del mod">
        <pc:chgData name="Manh Cong" userId="5ae3714f5a5e9503" providerId="LiveId" clId="{213579BD-20A0-4A66-A56A-1D19CE85F519}" dt="2021-11-30T06:24:37.623" v="1954" actId="47"/>
        <pc:sldMkLst>
          <pc:docMk/>
          <pc:sldMk cId="805064832" sldId="554"/>
        </pc:sldMkLst>
        <pc:spChg chg="del mod">
          <ac:chgData name="Manh Cong" userId="5ae3714f5a5e9503" providerId="LiveId" clId="{213579BD-20A0-4A66-A56A-1D19CE85F519}" dt="2021-11-30T06:24:30.629" v="1952" actId="478"/>
          <ac:spMkLst>
            <pc:docMk/>
            <pc:sldMk cId="805064832" sldId="554"/>
            <ac:spMk id="5" creationId="{0BCFE1AC-97A8-4D3D-AA8A-C1100531B4A2}"/>
          </ac:spMkLst>
        </pc:spChg>
      </pc:sldChg>
      <pc:sldChg chg="modSp add mod">
        <pc:chgData name="Manh Cong" userId="5ae3714f5a5e9503" providerId="LiveId" clId="{213579BD-20A0-4A66-A56A-1D19CE85F519}" dt="2021-11-30T07:05:28.556" v="2423"/>
        <pc:sldMkLst>
          <pc:docMk/>
          <pc:sldMk cId="3524185799" sldId="554"/>
        </pc:sldMkLst>
        <pc:spChg chg="mod">
          <ac:chgData name="Manh Cong" userId="5ae3714f5a5e9503" providerId="LiveId" clId="{213579BD-20A0-4A66-A56A-1D19CE85F519}" dt="2021-11-30T07:05:28.556" v="2423"/>
          <ac:spMkLst>
            <pc:docMk/>
            <pc:sldMk cId="3524185799" sldId="554"/>
            <ac:spMk id="8" creationId="{76361BED-766A-4457-9314-B2F53C14141A}"/>
          </ac:spMkLst>
        </pc:spChg>
      </pc:sldChg>
      <pc:sldChg chg="modSp mod">
        <pc:chgData name="Manh Cong" userId="5ae3714f5a5e9503" providerId="LiveId" clId="{213579BD-20A0-4A66-A56A-1D19CE85F519}" dt="2021-11-30T06:35:54.892" v="2241" actId="20577"/>
        <pc:sldMkLst>
          <pc:docMk/>
          <pc:sldMk cId="999862248" sldId="555"/>
        </pc:sldMkLst>
        <pc:spChg chg="mod">
          <ac:chgData name="Manh Cong" userId="5ae3714f5a5e9503" providerId="LiveId" clId="{213579BD-20A0-4A66-A56A-1D19CE85F519}" dt="2021-11-30T06:35:54.892" v="2241" actId="20577"/>
          <ac:spMkLst>
            <pc:docMk/>
            <pc:sldMk cId="999862248" sldId="555"/>
            <ac:spMk id="8" creationId="{5BEB61A5-1F19-4B3F-A1C0-CE218F5F6FCC}"/>
          </ac:spMkLst>
        </pc:spChg>
      </pc:sldChg>
      <pc:sldChg chg="addSp delSp modSp add mod">
        <pc:chgData name="Manh Cong" userId="5ae3714f5a5e9503" providerId="LiveId" clId="{213579BD-20A0-4A66-A56A-1D19CE85F519}" dt="2021-11-30T07:05:17.512" v="2421"/>
        <pc:sldMkLst>
          <pc:docMk/>
          <pc:sldMk cId="1603220979" sldId="556"/>
        </pc:sldMkLst>
        <pc:spChg chg="add mod">
          <ac:chgData name="Manh Cong" userId="5ae3714f5a5e9503" providerId="LiveId" clId="{213579BD-20A0-4A66-A56A-1D19CE85F519}" dt="2021-11-30T05:59:50.809" v="1362"/>
          <ac:spMkLst>
            <pc:docMk/>
            <pc:sldMk cId="1603220979" sldId="556"/>
            <ac:spMk id="45" creationId="{B42F55DE-BDFD-46EF-9439-9B08D762F3CC}"/>
          </ac:spMkLst>
        </pc:spChg>
        <pc:spChg chg="add mod">
          <ac:chgData name="Manh Cong" userId="5ae3714f5a5e9503" providerId="LiveId" clId="{213579BD-20A0-4A66-A56A-1D19CE85F519}" dt="2021-11-30T06:01:06.514" v="1499" actId="20577"/>
          <ac:spMkLst>
            <pc:docMk/>
            <pc:sldMk cId="1603220979" sldId="556"/>
            <ac:spMk id="46" creationId="{170341F2-BC83-48B3-A3C3-B8DDC380A87D}"/>
          </ac:spMkLst>
        </pc:spChg>
        <pc:spChg chg="add mod">
          <ac:chgData name="Manh Cong" userId="5ae3714f5a5e9503" providerId="LiveId" clId="{213579BD-20A0-4A66-A56A-1D19CE85F519}" dt="2021-11-30T06:00:40.737" v="1433" actId="1036"/>
          <ac:spMkLst>
            <pc:docMk/>
            <pc:sldMk cId="1603220979" sldId="556"/>
            <ac:spMk id="47" creationId="{1D335EDD-97F6-4632-AA06-40F33562A1DC}"/>
          </ac:spMkLst>
        </pc:spChg>
        <pc:spChg chg="add mod">
          <ac:chgData name="Manh Cong" userId="5ae3714f5a5e9503" providerId="LiveId" clId="{213579BD-20A0-4A66-A56A-1D19CE85F519}" dt="2021-11-30T06:00:40.737" v="1433" actId="1036"/>
          <ac:spMkLst>
            <pc:docMk/>
            <pc:sldMk cId="1603220979" sldId="556"/>
            <ac:spMk id="48" creationId="{6A90AD0F-8F21-4059-9093-FFCA73DB1C8B}"/>
          </ac:spMkLst>
        </pc:spChg>
        <pc:spChg chg="add mod">
          <ac:chgData name="Manh Cong" userId="5ae3714f5a5e9503" providerId="LiveId" clId="{213579BD-20A0-4A66-A56A-1D19CE85F519}" dt="2021-11-30T06:00:40.737" v="1433" actId="1036"/>
          <ac:spMkLst>
            <pc:docMk/>
            <pc:sldMk cId="1603220979" sldId="556"/>
            <ac:spMk id="49" creationId="{14823691-E07C-465B-8402-9C0A92F139D2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59" creationId="{C9E831E4-6FD7-4E81-B58A-3B4FA9D6844A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0" creationId="{EA6677E6-7253-4BDE-89E2-B250E0580995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1" creationId="{91556055-E250-4F34-B57D-C6DF3F3826A0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2" creationId="{C07E9B4A-C0F8-4DFF-841B-EB9E8EB7DE12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3" creationId="{0B51A4EA-A3C7-41B0-ABCC-CBE9028F2A7D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4" creationId="{381EC391-0906-4511-9BDF-A00A27648B47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5" creationId="{35C4AA9C-1EBE-4847-819D-1701199C3196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6" creationId="{A5C381B0-3241-412E-9611-512A3E3C7E6F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7" creationId="{DD7A3631-AB27-4841-940D-1287D9838771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8" creationId="{D6F01464-6A14-48C6-8EA8-40AED825DCC3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69" creationId="{1B07259F-E95E-4C05-A4F4-1FEBB571BB96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70" creationId="{5D3B0FA3-4009-4965-AF43-C52EFC77E05C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71" creationId="{EA8BC27B-B345-44C7-A54B-3CDFDDC95267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72" creationId="{E95C5A09-DE9C-4568-9937-81BA6FEBFFD5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73" creationId="{CA15775A-3D58-470A-A5D3-E0980766130F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74" creationId="{8A5D4595-8FC4-4401-A333-F1B04ECDE7D2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78" creationId="{20F61D78-4538-4D9E-B815-E1EFE9F1D484}"/>
          </ac:spMkLst>
        </pc:spChg>
        <pc:spChg chg="mod">
          <ac:chgData name="Manh Cong" userId="5ae3714f5a5e9503" providerId="LiveId" clId="{213579BD-20A0-4A66-A56A-1D19CE85F519}" dt="2021-11-30T07:04:19.470" v="2398"/>
          <ac:spMkLst>
            <pc:docMk/>
            <pc:sldMk cId="1603220979" sldId="556"/>
            <ac:spMk id="168" creationId="{27792ABE-79A5-40AA-A283-437CA37F6B98}"/>
          </ac:spMkLst>
        </pc:spChg>
        <pc:spChg chg="mod">
          <ac:chgData name="Manh Cong" userId="5ae3714f5a5e9503" providerId="LiveId" clId="{213579BD-20A0-4A66-A56A-1D19CE85F519}" dt="2021-11-30T05:54:12.857" v="1047"/>
          <ac:spMkLst>
            <pc:docMk/>
            <pc:sldMk cId="1603220979" sldId="556"/>
            <ac:spMk id="175" creationId="{CD038C88-F118-4EEC-BED6-5004C9EA4553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0" creationId="{E914DA17-1830-495B-9D92-1D8C4C6204B6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1" creationId="{1D82997D-6ACC-4C30-A8B3-7070BA6503BC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2" creationId="{9E6CC65C-C6C3-4058-8304-2CE0D3828425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3" creationId="{D3A21C05-066F-4D3A-8226-D6932BF93D56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4" creationId="{76BDD731-996D-412B-9A73-3D67C76D3D2F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5" creationId="{C5D7C6DF-5F65-497F-8E0B-698AD28E50B5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6" creationId="{914989B7-2735-42E0-B504-98E053859503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7" creationId="{11FC5FC2-6394-4DE0-8A6C-4A296473C677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8" creationId="{9904C866-96A1-4915-A5E7-E5F2B95C9DAF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89" creationId="{42C8E534-8D9E-4B93-8C16-EE07F24388AC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190" creationId="{E2736BF3-D08D-4C92-94ED-FEC0D43F52DC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216" creationId="{075E2D2F-9F4F-44E6-8B28-2C127AFB0783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224" creationId="{90EEED8F-8F57-4B2F-BD5A-776915942EF1}"/>
          </ac:spMkLst>
        </pc:spChg>
        <pc:spChg chg="del">
          <ac:chgData name="Manh Cong" userId="5ae3714f5a5e9503" providerId="LiveId" clId="{213579BD-20A0-4A66-A56A-1D19CE85F519}" dt="2021-11-30T05:52:32.723" v="916" actId="478"/>
          <ac:spMkLst>
            <pc:docMk/>
            <pc:sldMk cId="1603220979" sldId="556"/>
            <ac:spMk id="225" creationId="{2FEEC388-CFA4-45B7-9E63-C764F5588DF6}"/>
          </ac:spMkLst>
        </pc:spChg>
        <pc:graphicFrameChg chg="del">
          <ac:chgData name="Manh Cong" userId="5ae3714f5a5e9503" providerId="LiveId" clId="{213579BD-20A0-4A66-A56A-1D19CE85F519}" dt="2021-11-30T05:52:32.723" v="916" actId="478"/>
          <ac:graphicFrameMkLst>
            <pc:docMk/>
            <pc:sldMk cId="1603220979" sldId="556"/>
            <ac:graphicFrameMk id="2" creationId="{AE2BD0B6-BCD7-4496-B060-D1D6906DB13E}"/>
          </ac:graphicFrameMkLst>
        </pc:graphicFrameChg>
        <pc:graphicFrameChg chg="mod modGraphic">
          <ac:chgData name="Manh Cong" userId="5ae3714f5a5e9503" providerId="LiveId" clId="{213579BD-20A0-4A66-A56A-1D19CE85F519}" dt="2021-11-30T07:05:17.512" v="2421"/>
          <ac:graphicFrameMkLst>
            <pc:docMk/>
            <pc:sldMk cId="1603220979" sldId="556"/>
            <ac:graphicFrameMk id="176" creationId="{7B7FB9A9-73FD-43E3-9460-D58BA9E56434}"/>
          </ac:graphicFrameMkLst>
        </pc:graphicFrameChg>
      </pc:sldChg>
      <pc:sldChg chg="modSp add mod">
        <pc:chgData name="Manh Cong" userId="5ae3714f5a5e9503" providerId="LiveId" clId="{213579BD-20A0-4A66-A56A-1D19CE85F519}" dt="2021-11-30T06:35:49.931" v="2239" actId="20577"/>
        <pc:sldMkLst>
          <pc:docMk/>
          <pc:sldMk cId="132379633" sldId="557"/>
        </pc:sldMkLst>
        <pc:spChg chg="mod">
          <ac:chgData name="Manh Cong" userId="5ae3714f5a5e9503" providerId="LiveId" clId="{213579BD-20A0-4A66-A56A-1D19CE85F519}" dt="2021-11-30T06:35:49.931" v="2239" actId="20577"/>
          <ac:spMkLst>
            <pc:docMk/>
            <pc:sldMk cId="132379633" sldId="557"/>
            <ac:spMk id="5" creationId="{0BCFE1AC-97A8-4D3D-AA8A-C1100531B4A2}"/>
          </ac:spMkLst>
        </pc:spChg>
        <pc:spChg chg="mod">
          <ac:chgData name="Manh Cong" userId="5ae3714f5a5e9503" providerId="LiveId" clId="{213579BD-20A0-4A66-A56A-1D19CE85F519}" dt="2021-11-30T06:27:05.567" v="1995" actId="113"/>
          <ac:spMkLst>
            <pc:docMk/>
            <pc:sldMk cId="132379633" sldId="557"/>
            <ac:spMk id="23" creationId="{25D655AB-252A-49A0-9259-FD3A3C803BF9}"/>
          </ac:spMkLst>
        </pc:spChg>
        <pc:spChg chg="mod">
          <ac:chgData name="Manh Cong" userId="5ae3714f5a5e9503" providerId="LiveId" clId="{213579BD-20A0-4A66-A56A-1D19CE85F519}" dt="2021-11-30T06:27:46.234" v="2020"/>
          <ac:spMkLst>
            <pc:docMk/>
            <pc:sldMk cId="132379633" sldId="557"/>
            <ac:spMk id="24" creationId="{C5FE0198-D478-44EC-A3AE-9DD947DB0875}"/>
          </ac:spMkLst>
        </pc:spChg>
        <pc:spChg chg="mod">
          <ac:chgData name="Manh Cong" userId="5ae3714f5a5e9503" providerId="LiveId" clId="{213579BD-20A0-4A66-A56A-1D19CE85F519}" dt="2021-11-30T06:27:37.476" v="2011"/>
          <ac:spMkLst>
            <pc:docMk/>
            <pc:sldMk cId="132379633" sldId="557"/>
            <ac:spMk id="47" creationId="{002D5F12-DD5B-4CFC-9A57-C40755137A90}"/>
          </ac:spMkLst>
        </pc:spChg>
        <pc:spChg chg="mod">
          <ac:chgData name="Manh Cong" userId="5ae3714f5a5e9503" providerId="LiveId" clId="{213579BD-20A0-4A66-A56A-1D19CE85F519}" dt="2021-11-30T06:27:50.076" v="2029"/>
          <ac:spMkLst>
            <pc:docMk/>
            <pc:sldMk cId="132379633" sldId="557"/>
            <ac:spMk id="60" creationId="{6497792B-0FC1-434C-8FF6-82D1D7C0987F}"/>
          </ac:spMkLst>
        </pc:spChg>
        <pc:graphicFrameChg chg="mod modGraphic">
          <ac:chgData name="Manh Cong" userId="5ae3714f5a5e9503" providerId="LiveId" clId="{213579BD-20A0-4A66-A56A-1D19CE85F519}" dt="2021-11-30T06:32:24.537" v="2237"/>
          <ac:graphicFrameMkLst>
            <pc:docMk/>
            <pc:sldMk cId="132379633" sldId="557"/>
            <ac:graphicFrameMk id="14" creationId="{FBAC630C-D0DA-4047-8CC8-F1A0AE46A0C5}"/>
          </ac:graphicFrameMkLst>
        </pc:graphicFrameChg>
      </pc:sldChg>
      <pc:sldChg chg="modSp add mod">
        <pc:chgData name="Manh Cong" userId="5ae3714f5a5e9503" providerId="LiveId" clId="{213579BD-20A0-4A66-A56A-1D19CE85F519}" dt="2021-11-30T07:05:26.785" v="2422"/>
        <pc:sldMkLst>
          <pc:docMk/>
          <pc:sldMk cId="672684042" sldId="558"/>
        </pc:sldMkLst>
        <pc:spChg chg="mod">
          <ac:chgData name="Manh Cong" userId="5ae3714f5a5e9503" providerId="LiveId" clId="{213579BD-20A0-4A66-A56A-1D19CE85F519}" dt="2021-11-30T07:05:26.785" v="2422"/>
          <ac:spMkLst>
            <pc:docMk/>
            <pc:sldMk cId="672684042" sldId="558"/>
            <ac:spMk id="8" creationId="{C85A3993-B073-41E9-B5DC-94A5217A78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B36D-B3ED-3445-9E3C-9486DD3F5CA7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3E90-785C-CC45-ADC1-475C4A7679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90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E3E90-785C-CC45-ADC1-475C4A76798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30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CB5F02-6BA2-9E4B-82ED-25459292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835534"/>
            <a:ext cx="8543925" cy="2852737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B06EBD-1704-F745-AC35-AF51F81B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3715259"/>
            <a:ext cx="8543925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2150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D6BC7A9-F7DD-7344-A5F8-1FF27538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0" y="365128"/>
            <a:ext cx="8370853" cy="398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55BC1FB-D8FD-DD48-BB28-69C388B5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E8F8-080A-A64A-A347-0E5D88482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D6FD-6AE0-D748-9D23-01258D872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BB5EA6-0B19-5A43-B228-318EF161B58D}"/>
              </a:ext>
            </a:extLst>
          </p:cNvPr>
          <p:cNvSpPr/>
          <p:nvPr userDrawn="1"/>
        </p:nvSpPr>
        <p:spPr>
          <a:xfrm>
            <a:off x="681036" y="365128"/>
            <a:ext cx="142929" cy="3985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19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5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D6BC7A9-F7DD-7344-A5F8-1FF27538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0" y="365128"/>
            <a:ext cx="8370853" cy="398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55BC1FB-D8FD-DD48-BB28-69C388B5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67" y="2133599"/>
            <a:ext cx="8400996" cy="404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E8F8-080A-A64A-A347-0E5D88482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D6FD-6AE0-D748-9D23-01258D872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BB5EA6-0B19-5A43-B228-318EF161B58D}"/>
              </a:ext>
            </a:extLst>
          </p:cNvPr>
          <p:cNvSpPr/>
          <p:nvPr userDrawn="1"/>
        </p:nvSpPr>
        <p:spPr>
          <a:xfrm>
            <a:off x="681036" y="365128"/>
            <a:ext cx="142929" cy="3985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90F58F6-CF18-8243-A185-8AAB10F1C55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23965" y="1151610"/>
            <a:ext cx="8400996" cy="72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94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93" r:id="rId4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タイトル 1">
            <a:extLst>
              <a:ext uri="{FF2B5EF4-FFF2-40B4-BE49-F238E27FC236}">
                <a16:creationId xmlns:a16="http://schemas.microsoft.com/office/drawing/2014/main" id="{9353C48E-94E1-4EA3-8180-BE266DFC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0" y="365128"/>
            <a:ext cx="8370853" cy="398548"/>
          </a:xfrm>
        </p:spPr>
        <p:txBody>
          <a:bodyPr/>
          <a:lstStyle/>
          <a:p>
            <a:r>
              <a:rPr lang="ja-JP" altLang="en-US" b="1" dirty="0"/>
              <a:t>購入金額変更機能</a:t>
            </a:r>
            <a:endParaRPr kumimoji="1" lang="ja-JP" altLang="en-US" b="1" dirty="0"/>
          </a:p>
        </p:txBody>
      </p:sp>
      <p:sp>
        <p:nvSpPr>
          <p:cNvPr id="81" name="コンテンツ プレースホルダー 2">
            <a:extLst>
              <a:ext uri="{FF2B5EF4-FFF2-40B4-BE49-F238E27FC236}">
                <a16:creationId xmlns:a16="http://schemas.microsoft.com/office/drawing/2014/main" id="{53D6AFBA-DED5-4EA8-B133-1075A7EB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045030"/>
            <a:ext cx="8543925" cy="676144"/>
          </a:xfrm>
        </p:spPr>
        <p:txBody>
          <a:bodyPr>
            <a:normAutofit/>
          </a:bodyPr>
          <a:lstStyle/>
          <a:p>
            <a:r>
              <a:rPr lang="ja-JP" altLang="en-US" dirty="0"/>
              <a:t>管理者は購入情報の金額変更ができる。</a:t>
            </a:r>
            <a:endParaRPr lang="en-US" altLang="ja-JP" dirty="0"/>
          </a:p>
          <a:p>
            <a:r>
              <a:rPr lang="ja-JP" altLang="en-US" dirty="0"/>
              <a:t>クレジット決済直前から契約合意前まで操作ができる。</a:t>
            </a:r>
            <a:endParaRPr lang="en-US" altLang="ja-JP" dirty="0"/>
          </a:p>
        </p:txBody>
      </p:sp>
      <p:sp>
        <p:nvSpPr>
          <p:cNvPr id="82" name="スライド番号プレースホルダー 3">
            <a:extLst>
              <a:ext uri="{FF2B5EF4-FFF2-40B4-BE49-F238E27FC236}">
                <a16:creationId xmlns:a16="http://schemas.microsoft.com/office/drawing/2014/main" id="{1C2802FF-58C1-4C45-9592-1A2816D5E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30DD6FD-6AE0-D748-9D23-01258D872A5D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83" name="表 7">
            <a:extLst>
              <a:ext uri="{FF2B5EF4-FFF2-40B4-BE49-F238E27FC236}">
                <a16:creationId xmlns:a16="http://schemas.microsoft.com/office/drawing/2014/main" id="{A13688B5-643F-4D43-B68C-50D0A6F69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41176"/>
              </p:ext>
            </p:extLst>
          </p:nvPr>
        </p:nvGraphicFramePr>
        <p:xfrm>
          <a:off x="854110" y="1671027"/>
          <a:ext cx="8370852" cy="4715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3262">
                  <a:extLst>
                    <a:ext uri="{9D8B030D-6E8A-4147-A177-3AD203B41FA5}">
                      <a16:colId xmlns:a16="http://schemas.microsoft.com/office/drawing/2014/main" val="2037436302"/>
                    </a:ext>
                  </a:extLst>
                </a:gridCol>
                <a:gridCol w="4479403">
                  <a:extLst>
                    <a:ext uri="{9D8B030D-6E8A-4147-A177-3AD203B41FA5}">
                      <a16:colId xmlns:a16="http://schemas.microsoft.com/office/drawing/2014/main" val="1983588033"/>
                    </a:ext>
                  </a:extLst>
                </a:gridCol>
                <a:gridCol w="1898187">
                  <a:extLst>
                    <a:ext uri="{9D8B030D-6E8A-4147-A177-3AD203B41FA5}">
                      <a16:colId xmlns:a16="http://schemas.microsoft.com/office/drawing/2014/main" val="1355239986"/>
                    </a:ext>
                  </a:extLst>
                </a:gridCol>
              </a:tblGrid>
              <a:tr h="3621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利用者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Web</a:t>
                      </a:r>
                      <a:r>
                        <a:rPr kumimoji="1" lang="ja-JP" altLang="en-US" sz="1400" b="1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サイト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管理者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418927"/>
                  </a:ext>
                </a:extLst>
              </a:tr>
              <a:tr h="4353261"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en-US" altLang="ja-JP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ja-JP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48068"/>
                  </a:ext>
                </a:extLst>
              </a:tr>
            </a:tbl>
          </a:graphicData>
        </a:graphic>
      </p:graphicFrame>
      <p:sp>
        <p:nvSpPr>
          <p:cNvPr id="84" name="円/楕円 78">
            <a:extLst>
              <a:ext uri="{FF2B5EF4-FFF2-40B4-BE49-F238E27FC236}">
                <a16:creationId xmlns:a16="http://schemas.microsoft.com/office/drawing/2014/main" id="{9ECE016D-FC18-4EDE-A55A-B0D379F37EAB}"/>
              </a:ext>
            </a:extLst>
          </p:cNvPr>
          <p:cNvSpPr/>
          <p:nvPr/>
        </p:nvSpPr>
        <p:spPr>
          <a:xfrm>
            <a:off x="9289769" y="2428500"/>
            <a:ext cx="579392" cy="1973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アプリ版プッシュ通知</a:t>
            </a:r>
          </a:p>
        </p:txBody>
      </p:sp>
      <p:sp>
        <p:nvSpPr>
          <p:cNvPr id="85" name="円/楕円 79">
            <a:extLst>
              <a:ext uri="{FF2B5EF4-FFF2-40B4-BE49-F238E27FC236}">
                <a16:creationId xmlns:a16="http://schemas.microsoft.com/office/drawing/2014/main" id="{B84435D8-A8CB-4B32-A201-C9EFC7827DA3}"/>
              </a:ext>
            </a:extLst>
          </p:cNvPr>
          <p:cNvSpPr/>
          <p:nvPr/>
        </p:nvSpPr>
        <p:spPr>
          <a:xfrm>
            <a:off x="9289769" y="2679843"/>
            <a:ext cx="579392" cy="19732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サイト内メッセージ</a:t>
            </a:r>
          </a:p>
        </p:txBody>
      </p:sp>
      <p:sp>
        <p:nvSpPr>
          <p:cNvPr id="86" name="円/楕円 80">
            <a:extLst>
              <a:ext uri="{FF2B5EF4-FFF2-40B4-BE49-F238E27FC236}">
                <a16:creationId xmlns:a16="http://schemas.microsoft.com/office/drawing/2014/main" id="{C8329E1D-FBEE-4F5E-9783-16C31B6CBB6E}"/>
              </a:ext>
            </a:extLst>
          </p:cNvPr>
          <p:cNvSpPr/>
          <p:nvPr/>
        </p:nvSpPr>
        <p:spPr>
          <a:xfrm>
            <a:off x="9289769" y="2931185"/>
            <a:ext cx="579392" cy="1973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E</a:t>
            </a:r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メール</a:t>
            </a:r>
          </a:p>
        </p:txBody>
      </p:sp>
      <p:sp>
        <p:nvSpPr>
          <p:cNvPr id="87" name="円/楕円 81">
            <a:extLst>
              <a:ext uri="{FF2B5EF4-FFF2-40B4-BE49-F238E27FC236}">
                <a16:creationId xmlns:a16="http://schemas.microsoft.com/office/drawing/2014/main" id="{9BB93979-294D-4813-8A25-CE5E39053191}"/>
              </a:ext>
            </a:extLst>
          </p:cNvPr>
          <p:cNvSpPr/>
          <p:nvPr/>
        </p:nvSpPr>
        <p:spPr>
          <a:xfrm>
            <a:off x="9289769" y="2177157"/>
            <a:ext cx="579392" cy="1973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1836697-2F90-4351-A778-BC51A9F98E87}"/>
              </a:ext>
            </a:extLst>
          </p:cNvPr>
          <p:cNvSpPr/>
          <p:nvPr/>
        </p:nvSpPr>
        <p:spPr>
          <a:xfrm>
            <a:off x="7447428" y="2727203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購入一覧画面へアクセス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9F172DC-BD00-46BD-B44B-309E2A64B055}"/>
              </a:ext>
            </a:extLst>
          </p:cNvPr>
          <p:cNvSpPr/>
          <p:nvPr/>
        </p:nvSpPr>
        <p:spPr>
          <a:xfrm>
            <a:off x="5367629" y="2727203"/>
            <a:ext cx="1656000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購入一覧画面の表示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510AFEE-6505-4993-8196-BD18E12E89C0}"/>
              </a:ext>
            </a:extLst>
          </p:cNvPr>
          <p:cNvSpPr/>
          <p:nvPr/>
        </p:nvSpPr>
        <p:spPr>
          <a:xfrm>
            <a:off x="7447428" y="3067828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金額変更ボタンの選択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82101044-655E-4088-B481-55B4D692AF32}"/>
              </a:ext>
            </a:extLst>
          </p:cNvPr>
          <p:cNvSpPr/>
          <p:nvPr/>
        </p:nvSpPr>
        <p:spPr>
          <a:xfrm>
            <a:off x="5367629" y="3910679"/>
            <a:ext cx="1656000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変更後金額確認画面の表示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0E68BE8-6E25-4503-9D16-D6E5C8FF4E6A}"/>
              </a:ext>
            </a:extLst>
          </p:cNvPr>
          <p:cNvSpPr/>
          <p:nvPr/>
        </p:nvSpPr>
        <p:spPr>
          <a:xfrm>
            <a:off x="7447428" y="6020028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変更の結果確認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C70F835-AFF5-4312-B358-A3EC789185C2}"/>
              </a:ext>
            </a:extLst>
          </p:cNvPr>
          <p:cNvCxnSpPr>
            <a:cxnSpLocks/>
            <a:stCxn id="88" idx="1"/>
            <a:endCxn id="89" idx="3"/>
          </p:cNvCxnSpPr>
          <p:nvPr/>
        </p:nvCxnSpPr>
        <p:spPr>
          <a:xfrm flipH="1">
            <a:off x="7023629" y="2801003"/>
            <a:ext cx="42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63">
            <a:extLst>
              <a:ext uri="{FF2B5EF4-FFF2-40B4-BE49-F238E27FC236}">
                <a16:creationId xmlns:a16="http://schemas.microsoft.com/office/drawing/2014/main" id="{97A025F8-4881-4300-A462-915F8B568DD6}"/>
              </a:ext>
            </a:extLst>
          </p:cNvPr>
          <p:cNvCxnSpPr>
            <a:cxnSpLocks/>
            <a:stCxn id="90" idx="2"/>
            <a:endCxn id="118" idx="0"/>
          </p:cNvCxnSpPr>
          <p:nvPr/>
        </p:nvCxnSpPr>
        <p:spPr>
          <a:xfrm rot="5400000">
            <a:off x="7140505" y="2270553"/>
            <a:ext cx="191541" cy="2081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78B940C-1590-490E-A19B-3CBBAD6CC19F}"/>
              </a:ext>
            </a:extLst>
          </p:cNvPr>
          <p:cNvSpPr/>
          <p:nvPr/>
        </p:nvSpPr>
        <p:spPr>
          <a:xfrm>
            <a:off x="5367629" y="4476630"/>
            <a:ext cx="1656000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金額変更検証処理</a:t>
            </a:r>
          </a:p>
        </p:txBody>
      </p:sp>
      <p:cxnSp>
        <p:nvCxnSpPr>
          <p:cNvPr id="96" name="カギ線コネクタ 172">
            <a:extLst>
              <a:ext uri="{FF2B5EF4-FFF2-40B4-BE49-F238E27FC236}">
                <a16:creationId xmlns:a16="http://schemas.microsoft.com/office/drawing/2014/main" id="{BDC8AE06-C408-4FE9-AA43-0F1F839EC5DE}"/>
              </a:ext>
            </a:extLst>
          </p:cNvPr>
          <p:cNvCxnSpPr>
            <a:cxnSpLocks/>
            <a:stCxn id="110" idx="2"/>
            <a:endCxn id="92" idx="0"/>
          </p:cNvCxnSpPr>
          <p:nvPr/>
        </p:nvCxnSpPr>
        <p:spPr>
          <a:xfrm rot="16200000" flipH="1">
            <a:off x="7037381" y="4780489"/>
            <a:ext cx="396296" cy="2082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66">
            <a:extLst>
              <a:ext uri="{FF2B5EF4-FFF2-40B4-BE49-F238E27FC236}">
                <a16:creationId xmlns:a16="http://schemas.microsoft.com/office/drawing/2014/main" id="{4FF3DC36-31E2-43F0-9D36-90298529ACF0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rot="16200000" flipH="1">
            <a:off x="7139762" y="1930669"/>
            <a:ext cx="193025" cy="2081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12D216D-8443-4BCC-BBEC-A950C6EEEAA3}"/>
              </a:ext>
            </a:extLst>
          </p:cNvPr>
          <p:cNvSpPr/>
          <p:nvPr/>
        </p:nvSpPr>
        <p:spPr>
          <a:xfrm>
            <a:off x="7447428" y="3910679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変更後金額の確認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0EB5A12-B85D-41B5-AE53-A35AB71D0556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7023629" y="3984479"/>
            <a:ext cx="42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B7C6F64E-E551-43C9-9FD5-8F2F9527EA32}"/>
              </a:ext>
            </a:extLst>
          </p:cNvPr>
          <p:cNvCxnSpPr>
            <a:cxnSpLocks/>
            <a:stCxn id="95" idx="2"/>
            <a:endCxn id="101" idx="0"/>
          </p:cNvCxnSpPr>
          <p:nvPr/>
        </p:nvCxnSpPr>
        <p:spPr>
          <a:xfrm flipH="1">
            <a:off x="6194138" y="4624230"/>
            <a:ext cx="1491" cy="20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ひし形 100">
            <a:extLst>
              <a:ext uri="{FF2B5EF4-FFF2-40B4-BE49-F238E27FC236}">
                <a16:creationId xmlns:a16="http://schemas.microsoft.com/office/drawing/2014/main" id="{E7874106-6AE0-4C7E-B5BD-801CA5752329}"/>
              </a:ext>
            </a:extLst>
          </p:cNvPr>
          <p:cNvSpPr/>
          <p:nvPr/>
        </p:nvSpPr>
        <p:spPr>
          <a:xfrm>
            <a:off x="5290181" y="4830454"/>
            <a:ext cx="1807914" cy="26546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契約合意前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AAE52B3-A41E-4FB3-A34D-C06B00D3B161}"/>
              </a:ext>
            </a:extLst>
          </p:cNvPr>
          <p:cNvSpPr/>
          <p:nvPr/>
        </p:nvSpPr>
        <p:spPr>
          <a:xfrm flipH="1">
            <a:off x="4942738" y="4716012"/>
            <a:ext cx="10718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いいえ</a:t>
            </a:r>
            <a:endParaRPr lang="ja-JP" altLang="en-US" sz="90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5C1E133-7DBA-4DF7-989C-C02AA07D4502}"/>
              </a:ext>
            </a:extLst>
          </p:cNvPr>
          <p:cNvSpPr/>
          <p:nvPr/>
        </p:nvSpPr>
        <p:spPr>
          <a:xfrm flipH="1">
            <a:off x="5599859" y="5097700"/>
            <a:ext cx="11859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はい</a:t>
            </a:r>
            <a:endParaRPr lang="ja-JP" altLang="en-US" sz="900"/>
          </a:p>
        </p:txBody>
      </p:sp>
      <p:cxnSp>
        <p:nvCxnSpPr>
          <p:cNvPr id="104" name="カギ線コネクタ 172">
            <a:extLst>
              <a:ext uri="{FF2B5EF4-FFF2-40B4-BE49-F238E27FC236}">
                <a16:creationId xmlns:a16="http://schemas.microsoft.com/office/drawing/2014/main" id="{5D5CAFA3-184B-4550-9E14-D1ED29366C61}"/>
              </a:ext>
            </a:extLst>
          </p:cNvPr>
          <p:cNvCxnSpPr>
            <a:cxnSpLocks/>
            <a:stCxn id="101" idx="1"/>
            <a:endCxn id="109" idx="0"/>
          </p:cNvCxnSpPr>
          <p:nvPr/>
        </p:nvCxnSpPr>
        <p:spPr>
          <a:xfrm rot="10800000" flipV="1">
            <a:off x="4416605" y="4963186"/>
            <a:ext cx="873576" cy="914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/楕円 77">
            <a:extLst>
              <a:ext uri="{FF2B5EF4-FFF2-40B4-BE49-F238E27FC236}">
                <a16:creationId xmlns:a16="http://schemas.microsoft.com/office/drawing/2014/main" id="{F125C9F7-DA1D-4A19-B7CE-ECC11F980FEE}"/>
              </a:ext>
            </a:extLst>
          </p:cNvPr>
          <p:cNvSpPr/>
          <p:nvPr/>
        </p:nvSpPr>
        <p:spPr>
          <a:xfrm>
            <a:off x="4282379" y="6096923"/>
            <a:ext cx="276027" cy="249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円/楕円 88">
            <a:extLst>
              <a:ext uri="{FF2B5EF4-FFF2-40B4-BE49-F238E27FC236}">
                <a16:creationId xmlns:a16="http://schemas.microsoft.com/office/drawing/2014/main" id="{7E0BC16F-A38F-405A-B9A0-9E43F9F53F1E}"/>
              </a:ext>
            </a:extLst>
          </p:cNvPr>
          <p:cNvSpPr/>
          <p:nvPr/>
        </p:nvSpPr>
        <p:spPr>
          <a:xfrm>
            <a:off x="8139748" y="4731497"/>
            <a:ext cx="276027" cy="249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1ABC368-7C73-40E8-8DD4-4DFE5F012E55}"/>
              </a:ext>
            </a:extLst>
          </p:cNvPr>
          <p:cNvSpPr/>
          <p:nvPr/>
        </p:nvSpPr>
        <p:spPr>
          <a:xfrm>
            <a:off x="7447428" y="5157181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変更不可の確認</a:t>
            </a: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70467D-5052-4D0E-97B5-DFC9B61B3B97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 flipH="1">
            <a:off x="8276920" y="4980844"/>
            <a:ext cx="842" cy="17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4FC3F7B-EEB8-4D26-97BD-C56B8AAC9FCF}"/>
              </a:ext>
            </a:extLst>
          </p:cNvPr>
          <p:cNvSpPr/>
          <p:nvPr/>
        </p:nvSpPr>
        <p:spPr>
          <a:xfrm>
            <a:off x="3587113" y="5877730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変更不可画面の表示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FABAE89-D9D3-44FD-AA38-ADB7633F928C}"/>
              </a:ext>
            </a:extLst>
          </p:cNvPr>
          <p:cNvSpPr/>
          <p:nvPr/>
        </p:nvSpPr>
        <p:spPr>
          <a:xfrm>
            <a:off x="5364647" y="5476132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変更完了画面の表示</a:t>
            </a: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FED187F7-E667-404E-9E41-EF666C60C453}"/>
              </a:ext>
            </a:extLst>
          </p:cNvPr>
          <p:cNvCxnSpPr>
            <a:cxnSpLocks/>
            <a:stCxn id="101" idx="2"/>
            <a:endCxn id="110" idx="0"/>
          </p:cNvCxnSpPr>
          <p:nvPr/>
        </p:nvCxnSpPr>
        <p:spPr>
          <a:xfrm>
            <a:off x="6194138" y="5095920"/>
            <a:ext cx="1" cy="38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円/楕円 96">
            <a:extLst>
              <a:ext uri="{FF2B5EF4-FFF2-40B4-BE49-F238E27FC236}">
                <a16:creationId xmlns:a16="http://schemas.microsoft.com/office/drawing/2014/main" id="{3F6E3A16-EA2A-4449-A04F-BA69507CBC46}"/>
              </a:ext>
            </a:extLst>
          </p:cNvPr>
          <p:cNvSpPr/>
          <p:nvPr/>
        </p:nvSpPr>
        <p:spPr>
          <a:xfrm>
            <a:off x="6766337" y="2575512"/>
            <a:ext cx="579392" cy="1973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  <a:r>
              <a:rPr kumimoji="1" lang="en-US" altLang="ja-JP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9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円/楕円 97">
            <a:extLst>
              <a:ext uri="{FF2B5EF4-FFF2-40B4-BE49-F238E27FC236}">
                <a16:creationId xmlns:a16="http://schemas.microsoft.com/office/drawing/2014/main" id="{437C1A9A-F493-46B4-AEEE-4B948C902358}"/>
              </a:ext>
            </a:extLst>
          </p:cNvPr>
          <p:cNvSpPr/>
          <p:nvPr/>
        </p:nvSpPr>
        <p:spPr>
          <a:xfrm>
            <a:off x="6766337" y="3732152"/>
            <a:ext cx="579392" cy="1973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  <a:r>
              <a:rPr kumimoji="1" lang="en-US" altLang="ja-JP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円/楕円 99">
            <a:extLst>
              <a:ext uri="{FF2B5EF4-FFF2-40B4-BE49-F238E27FC236}">
                <a16:creationId xmlns:a16="http://schemas.microsoft.com/office/drawing/2014/main" id="{C712907D-D2E7-4D57-A363-017F29038CE7}"/>
              </a:ext>
            </a:extLst>
          </p:cNvPr>
          <p:cNvSpPr/>
          <p:nvPr/>
        </p:nvSpPr>
        <p:spPr>
          <a:xfrm>
            <a:off x="6771486" y="5339414"/>
            <a:ext cx="579392" cy="1973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  <a:r>
              <a:rPr kumimoji="1" lang="en-US" altLang="ja-JP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5</a:t>
            </a:r>
            <a:endParaRPr kumimoji="1" lang="ja-JP" altLang="en-US" sz="9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円/楕円 100">
            <a:extLst>
              <a:ext uri="{FF2B5EF4-FFF2-40B4-BE49-F238E27FC236}">
                <a16:creationId xmlns:a16="http://schemas.microsoft.com/office/drawing/2014/main" id="{C8AFB810-72BD-480D-A82B-C3964E2C99AB}"/>
              </a:ext>
            </a:extLst>
          </p:cNvPr>
          <p:cNvSpPr/>
          <p:nvPr/>
        </p:nvSpPr>
        <p:spPr>
          <a:xfrm>
            <a:off x="4923996" y="5756790"/>
            <a:ext cx="579392" cy="1973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  <a:r>
              <a:rPr kumimoji="1" lang="en-US" altLang="ja-JP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6</a:t>
            </a:r>
            <a:endParaRPr kumimoji="1" lang="ja-JP" altLang="en-US" sz="9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73506C6-B37E-4C0E-9C85-2DB8358AEC0B}"/>
              </a:ext>
            </a:extLst>
          </p:cNvPr>
          <p:cNvCxnSpPr>
            <a:cxnSpLocks/>
            <a:stCxn id="109" idx="2"/>
            <a:endCxn id="105" idx="0"/>
          </p:cNvCxnSpPr>
          <p:nvPr/>
        </p:nvCxnSpPr>
        <p:spPr>
          <a:xfrm>
            <a:off x="4416605" y="6025330"/>
            <a:ext cx="3788" cy="7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172">
            <a:extLst>
              <a:ext uri="{FF2B5EF4-FFF2-40B4-BE49-F238E27FC236}">
                <a16:creationId xmlns:a16="http://schemas.microsoft.com/office/drawing/2014/main" id="{130A406E-4EF3-4CF1-AC19-FE93788611F7}"/>
              </a:ext>
            </a:extLst>
          </p:cNvPr>
          <p:cNvCxnSpPr>
            <a:cxnSpLocks/>
            <a:stCxn id="98" idx="2"/>
            <a:endCxn id="95" idx="0"/>
          </p:cNvCxnSpPr>
          <p:nvPr/>
        </p:nvCxnSpPr>
        <p:spPr>
          <a:xfrm rot="5400000">
            <a:off x="7027100" y="3226809"/>
            <a:ext cx="418351" cy="2081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A66143B4-553D-4BDD-9407-FBC32029B7F7}"/>
              </a:ext>
            </a:extLst>
          </p:cNvPr>
          <p:cNvSpPr/>
          <p:nvPr/>
        </p:nvSpPr>
        <p:spPr>
          <a:xfrm>
            <a:off x="5367629" y="3406969"/>
            <a:ext cx="1656000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変更後金額入力画面の表示</a:t>
            </a: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BF121687-364D-4F17-A122-CC3B7B54C894}"/>
              </a:ext>
            </a:extLst>
          </p:cNvPr>
          <p:cNvSpPr/>
          <p:nvPr/>
        </p:nvSpPr>
        <p:spPr>
          <a:xfrm>
            <a:off x="7447428" y="3406969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変更後金額の入力</a:t>
            </a: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BC4EC5F7-F3FB-4A1A-87DD-304CD4F7BE3C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7023629" y="3480769"/>
            <a:ext cx="42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06">
            <a:extLst>
              <a:ext uri="{FF2B5EF4-FFF2-40B4-BE49-F238E27FC236}">
                <a16:creationId xmlns:a16="http://schemas.microsoft.com/office/drawing/2014/main" id="{4DD98BE0-4230-4DA2-9E28-3A17925E89B3}"/>
              </a:ext>
            </a:extLst>
          </p:cNvPr>
          <p:cNvCxnSpPr>
            <a:cxnSpLocks/>
            <a:stCxn id="119" idx="2"/>
            <a:endCxn id="91" idx="0"/>
          </p:cNvCxnSpPr>
          <p:nvPr/>
        </p:nvCxnSpPr>
        <p:spPr>
          <a:xfrm rot="5400000">
            <a:off x="7058220" y="2691979"/>
            <a:ext cx="356110" cy="2081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/楕円 107">
            <a:extLst>
              <a:ext uri="{FF2B5EF4-FFF2-40B4-BE49-F238E27FC236}">
                <a16:creationId xmlns:a16="http://schemas.microsoft.com/office/drawing/2014/main" id="{E5956A96-A90C-434C-B053-2A2232D61B2F}"/>
              </a:ext>
            </a:extLst>
          </p:cNvPr>
          <p:cNvSpPr/>
          <p:nvPr/>
        </p:nvSpPr>
        <p:spPr>
          <a:xfrm>
            <a:off x="6766337" y="3283439"/>
            <a:ext cx="579392" cy="1973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  <a:r>
              <a:rPr kumimoji="1" lang="en-US" altLang="ja-JP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9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9CCE910-DBA7-4064-80DD-B20E7B3EAB07}"/>
              </a:ext>
            </a:extLst>
          </p:cNvPr>
          <p:cNvSpPr/>
          <p:nvPr/>
        </p:nvSpPr>
        <p:spPr>
          <a:xfrm>
            <a:off x="7586283" y="2040441"/>
            <a:ext cx="16589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管理者が操作可能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D2CDA94-B1FF-44B1-8C9A-62E71D50B7A1}"/>
              </a:ext>
            </a:extLst>
          </p:cNvPr>
          <p:cNvSpPr/>
          <p:nvPr/>
        </p:nvSpPr>
        <p:spPr>
          <a:xfrm>
            <a:off x="7447428" y="2281561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管理者画面へアクセス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92BDFD7-C1DD-4F85-8426-844582AE12B1}"/>
              </a:ext>
            </a:extLst>
          </p:cNvPr>
          <p:cNvSpPr/>
          <p:nvPr/>
        </p:nvSpPr>
        <p:spPr>
          <a:xfrm>
            <a:off x="5364646" y="2281598"/>
            <a:ext cx="1658983" cy="1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管理者画面の表示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973102CD-8469-4ACA-B4E0-6E37FD5DECEA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7023629" y="2355361"/>
            <a:ext cx="423799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カギ線コネクタ 57">
            <a:extLst>
              <a:ext uri="{FF2B5EF4-FFF2-40B4-BE49-F238E27FC236}">
                <a16:creationId xmlns:a16="http://schemas.microsoft.com/office/drawing/2014/main" id="{75049863-9AD5-4A47-8D92-1534E1AA1477}"/>
              </a:ext>
            </a:extLst>
          </p:cNvPr>
          <p:cNvCxnSpPr>
            <a:cxnSpLocks/>
            <a:stCxn id="137" idx="2"/>
            <a:endCxn id="88" idx="0"/>
          </p:cNvCxnSpPr>
          <p:nvPr/>
        </p:nvCxnSpPr>
        <p:spPr>
          <a:xfrm rot="16200000" flipH="1">
            <a:off x="7086527" y="1536809"/>
            <a:ext cx="298005" cy="2082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円/楕円 58">
            <a:extLst>
              <a:ext uri="{FF2B5EF4-FFF2-40B4-BE49-F238E27FC236}">
                <a16:creationId xmlns:a16="http://schemas.microsoft.com/office/drawing/2014/main" id="{562CB897-5ABD-45C2-82F0-88F641D5BF12}"/>
              </a:ext>
            </a:extLst>
          </p:cNvPr>
          <p:cNvSpPr/>
          <p:nvPr/>
        </p:nvSpPr>
        <p:spPr>
          <a:xfrm>
            <a:off x="6766337" y="2142653"/>
            <a:ext cx="579392" cy="1973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  <a:r>
              <a:rPr kumimoji="1" lang="en-US" altLang="ja-JP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9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836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B73C3ABD-3577-4666-BDEE-7852163D0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30DD6FD-6AE0-D748-9D23-01258D872A5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674509-9D7F-40E0-B6F0-9358128B5B1F}"/>
              </a:ext>
            </a:extLst>
          </p:cNvPr>
          <p:cNvSpPr/>
          <p:nvPr/>
        </p:nvSpPr>
        <p:spPr>
          <a:xfrm>
            <a:off x="854110" y="1072444"/>
            <a:ext cx="3322779" cy="5283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76361BED-766A-4457-9314-B2F53C14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0" y="365128"/>
            <a:ext cx="8370853" cy="398548"/>
          </a:xfrm>
        </p:spPr>
        <p:txBody>
          <a:bodyPr/>
          <a:lstStyle/>
          <a:p>
            <a:r>
              <a:rPr lang="ja-JP" altLang="en-US" dirty="0"/>
              <a:t>画面</a:t>
            </a:r>
            <a:r>
              <a:rPr lang="en-US" altLang="ja-JP" dirty="0"/>
              <a:t>9</a:t>
            </a:r>
            <a:r>
              <a:rPr lang="ja-JP" altLang="en-US"/>
              <a:t>：</a:t>
            </a:r>
            <a:r>
              <a:rPr kumimoji="1" lang="ja-JP" altLang="en-US" sz="2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強制</a:t>
            </a:r>
            <a:r>
              <a:rPr lang="ja-JP" altLang="en-US"/>
              <a:t>キ</a:t>
            </a:r>
            <a:r>
              <a:rPr lang="ja-JP" altLang="en-US" dirty="0"/>
              <a:t>ャンセル不可画面の表示</a:t>
            </a:r>
            <a:endParaRPr kumimoji="1" lang="ja-JP" altLang="en-US" dirty="0"/>
          </a:p>
        </p:txBody>
      </p:sp>
      <p:sp>
        <p:nvSpPr>
          <p:cNvPr id="9" name="スライド番号プレースホルダー 3">
            <a:extLst>
              <a:ext uri="{FF2B5EF4-FFF2-40B4-BE49-F238E27FC236}">
                <a16:creationId xmlns:a16="http://schemas.microsoft.com/office/drawing/2014/main" id="{DF89CE7D-5D51-4F64-BE35-0A2C365438F5}"/>
              </a:ext>
            </a:extLst>
          </p:cNvPr>
          <p:cNvSpPr txBox="1">
            <a:spLocks/>
          </p:cNvSpPr>
          <p:nvPr/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DD6FD-6AE0-D748-9D23-01258D872A5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950F35-3880-45B5-B74A-157A5B8B727C}"/>
              </a:ext>
            </a:extLst>
          </p:cNvPr>
          <p:cNvSpPr/>
          <p:nvPr/>
        </p:nvSpPr>
        <p:spPr>
          <a:xfrm>
            <a:off x="1063521" y="1444710"/>
            <a:ext cx="2903955" cy="2331224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endParaRPr lang="en-US" altLang="ja-JP" sz="9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C61268-D515-4D55-9AAA-7CA223D47BAB}"/>
              </a:ext>
            </a:extLst>
          </p:cNvPr>
          <p:cNvSpPr/>
          <p:nvPr/>
        </p:nvSpPr>
        <p:spPr>
          <a:xfrm>
            <a:off x="6406265" y="635045"/>
            <a:ext cx="972000" cy="2572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システム処理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8701289-CB2C-460E-A3EB-623E0114B715}"/>
              </a:ext>
            </a:extLst>
          </p:cNvPr>
          <p:cNvSpPr/>
          <p:nvPr/>
        </p:nvSpPr>
        <p:spPr>
          <a:xfrm>
            <a:off x="7449399" y="635045"/>
            <a:ext cx="972000" cy="257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システム制御で表示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A311B2-0E8B-4539-AC59-B6BB33084B6C}"/>
              </a:ext>
            </a:extLst>
          </p:cNvPr>
          <p:cNvSpPr/>
          <p:nvPr/>
        </p:nvSpPr>
        <p:spPr>
          <a:xfrm>
            <a:off x="5363132" y="635045"/>
            <a:ext cx="972000" cy="2572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リンク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E1F0B4-2EC5-4300-A90F-235573FDEDC5}"/>
              </a:ext>
            </a:extLst>
          </p:cNvPr>
          <p:cNvSpPr/>
          <p:nvPr/>
        </p:nvSpPr>
        <p:spPr>
          <a:xfrm>
            <a:off x="8421399" y="628295"/>
            <a:ext cx="972000" cy="257262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赤字は変更可</a:t>
            </a:r>
          </a:p>
        </p:txBody>
      </p:sp>
      <p:graphicFrame>
        <p:nvGraphicFramePr>
          <p:cNvPr id="15" name="表 8">
            <a:extLst>
              <a:ext uri="{FF2B5EF4-FFF2-40B4-BE49-F238E27FC236}">
                <a16:creationId xmlns:a16="http://schemas.microsoft.com/office/drawing/2014/main" id="{7A0DDEB9-51F9-4466-9528-2C18F0FA48EB}"/>
              </a:ext>
            </a:extLst>
          </p:cNvPr>
          <p:cNvGraphicFramePr>
            <a:graphicFrameLocks noGrp="1"/>
          </p:cNvGraphicFramePr>
          <p:nvPr/>
        </p:nvGraphicFramePr>
        <p:xfrm>
          <a:off x="4259757" y="1072444"/>
          <a:ext cx="4965206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138">
                  <a:extLst>
                    <a:ext uri="{9D8B030D-6E8A-4147-A177-3AD203B41FA5}">
                      <a16:colId xmlns:a16="http://schemas.microsoft.com/office/drawing/2014/main" val="1869668301"/>
                    </a:ext>
                  </a:extLst>
                </a:gridCol>
                <a:gridCol w="4119068">
                  <a:extLst>
                    <a:ext uri="{9D8B030D-6E8A-4147-A177-3AD203B41FA5}">
                      <a16:colId xmlns:a16="http://schemas.microsoft.com/office/drawing/2014/main" val="414876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構成要素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1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購入一覧画面へ遷移する。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93555072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553F9E5-C563-4372-A7EE-EB3D820C64C7}"/>
              </a:ext>
            </a:extLst>
          </p:cNvPr>
          <p:cNvSpPr/>
          <p:nvPr/>
        </p:nvSpPr>
        <p:spPr>
          <a:xfrm>
            <a:off x="1158765" y="1907093"/>
            <a:ext cx="1416484" cy="1599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購入一覧画面へ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8C9648-462F-4B67-9348-80B11BDBED26}"/>
              </a:ext>
            </a:extLst>
          </p:cNvPr>
          <p:cNvSpPr txBox="1"/>
          <p:nvPr/>
        </p:nvSpPr>
        <p:spPr>
          <a:xfrm>
            <a:off x="1097703" y="185624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１</a:t>
            </a:r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4D3EE2-F21D-4AE1-8F19-0C61CA9893FC}"/>
              </a:ext>
            </a:extLst>
          </p:cNvPr>
          <p:cNvSpPr txBox="1"/>
          <p:nvPr/>
        </p:nvSpPr>
        <p:spPr>
          <a:xfrm>
            <a:off x="1158765" y="1496633"/>
            <a:ext cx="2869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案件キャンセル不可になっています。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772D171-6A9B-48C0-A047-F74C97FF6A87}"/>
              </a:ext>
            </a:extLst>
          </p:cNvPr>
          <p:cNvSpPr/>
          <p:nvPr/>
        </p:nvSpPr>
        <p:spPr>
          <a:xfrm>
            <a:off x="1149872" y="1153528"/>
            <a:ext cx="2878667" cy="1808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ヘッダー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BE64AD-C55F-493C-8B58-E5EEE6B681D7}"/>
              </a:ext>
            </a:extLst>
          </p:cNvPr>
          <p:cNvSpPr/>
          <p:nvPr/>
        </p:nvSpPr>
        <p:spPr>
          <a:xfrm>
            <a:off x="1076165" y="6063335"/>
            <a:ext cx="2878667" cy="1808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フッター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9FE11A-5676-40EC-B7FC-CE5888CA957E}"/>
              </a:ext>
            </a:extLst>
          </p:cNvPr>
          <p:cNvSpPr/>
          <p:nvPr/>
        </p:nvSpPr>
        <p:spPr>
          <a:xfrm>
            <a:off x="3503231" y="43213"/>
            <a:ext cx="62043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参考：新規</a:t>
            </a:r>
          </a:p>
        </p:txBody>
      </p:sp>
    </p:spTree>
    <p:extLst>
      <p:ext uri="{BB962C8B-B14F-4D97-AF65-F5344CB8AC3E}">
        <p14:creationId xmlns:p14="http://schemas.microsoft.com/office/powerpoint/2010/main" val="35241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4BB6DF-1AD1-4584-A088-F42EFB0E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0DD6FD-6AE0-D748-9D23-01258D872A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3251526-0874-4AC1-B0DE-8870B010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0" y="365128"/>
            <a:ext cx="8370853" cy="398548"/>
          </a:xfrm>
        </p:spPr>
        <p:txBody>
          <a:bodyPr/>
          <a:lstStyle/>
          <a:p>
            <a:r>
              <a:rPr lang="ja-JP" altLang="en-US" dirty="0"/>
              <a:t>画面１：管理画面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A4E530-BCDA-47D9-A621-6277A655B80D}"/>
              </a:ext>
            </a:extLst>
          </p:cNvPr>
          <p:cNvSpPr txBox="1"/>
          <p:nvPr/>
        </p:nvSpPr>
        <p:spPr>
          <a:xfrm>
            <a:off x="1474237" y="3038221"/>
            <a:ext cx="673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画面</a:t>
            </a:r>
            <a:r>
              <a:rPr lang="en-US" altLang="ja-JP" sz="2000" b="1" dirty="0"/>
              <a:t>_</a:t>
            </a:r>
            <a:r>
              <a:rPr lang="ja-JP" altLang="en-US" sz="2000" b="1" dirty="0"/>
              <a:t>基本設計書</a:t>
            </a:r>
            <a:r>
              <a:rPr lang="en-US" altLang="ja-JP" sz="2000" b="1" dirty="0"/>
              <a:t>_</a:t>
            </a:r>
            <a:r>
              <a:rPr lang="ja-JP" altLang="en-US" sz="2000" b="1" dirty="0"/>
              <a:t>管理者画面機能 </a:t>
            </a:r>
            <a:r>
              <a:rPr lang="en-US" altLang="ja-JP" sz="2000" b="1" dirty="0"/>
              <a:t>.pptx</a:t>
            </a:r>
            <a:r>
              <a:rPr lang="ja-JP" altLang="en-US" sz="2000" b="1" dirty="0"/>
              <a:t>の画面</a:t>
            </a:r>
            <a:r>
              <a:rPr lang="en-US" altLang="ja-JP" sz="2000" b="1" dirty="0"/>
              <a:t>1</a:t>
            </a:r>
            <a:r>
              <a:rPr lang="ja-JP" altLang="en-US" sz="2000" b="1" dirty="0"/>
              <a:t>と同様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05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684C383-FC4E-42BA-82D5-5F7CD14AE769}"/>
              </a:ext>
            </a:extLst>
          </p:cNvPr>
          <p:cNvSpPr/>
          <p:nvPr/>
        </p:nvSpPr>
        <p:spPr>
          <a:xfrm>
            <a:off x="641325" y="880130"/>
            <a:ext cx="3495676" cy="5786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1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8" name="タイトル 1">
            <a:extLst>
              <a:ext uri="{FF2B5EF4-FFF2-40B4-BE49-F238E27FC236}">
                <a16:creationId xmlns:a16="http://schemas.microsoft.com/office/drawing/2014/main" id="{27792ABE-79A5-40AA-A283-437CA37F6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4075" y="365125"/>
            <a:ext cx="8370888" cy="39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画面</a:t>
            </a:r>
            <a:r>
              <a:rPr lang="en-US" altLang="ja-JP" dirty="0"/>
              <a:t>2</a:t>
            </a:r>
            <a:r>
              <a:rPr lang="ja-JP" altLang="en-US" dirty="0"/>
              <a:t>：購入一覧画面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9CE4D493-4471-417B-85F8-9FF96EE38718}"/>
              </a:ext>
            </a:extLst>
          </p:cNvPr>
          <p:cNvSpPr/>
          <p:nvPr/>
        </p:nvSpPr>
        <p:spPr>
          <a:xfrm>
            <a:off x="6592175" y="432922"/>
            <a:ext cx="973137" cy="2571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システム処理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12E33C29-8F7E-43B8-9B75-110602FED177}"/>
              </a:ext>
            </a:extLst>
          </p:cNvPr>
          <p:cNvSpPr/>
          <p:nvPr/>
        </p:nvSpPr>
        <p:spPr>
          <a:xfrm>
            <a:off x="7636750" y="432922"/>
            <a:ext cx="971550" cy="2571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システム制御で表示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9DDD2CFF-7F6B-44A1-A0AC-79A774C2D4F1}"/>
              </a:ext>
            </a:extLst>
          </p:cNvPr>
          <p:cNvSpPr/>
          <p:nvPr/>
        </p:nvSpPr>
        <p:spPr>
          <a:xfrm>
            <a:off x="5549187" y="432922"/>
            <a:ext cx="973138" cy="257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リンク</a:t>
            </a:r>
          </a:p>
        </p:txBody>
      </p:sp>
      <p:sp>
        <p:nvSpPr>
          <p:cNvPr id="173" name="正方形/長方形 5">
            <a:extLst>
              <a:ext uri="{FF2B5EF4-FFF2-40B4-BE49-F238E27FC236}">
                <a16:creationId xmlns:a16="http://schemas.microsoft.com/office/drawing/2014/main" id="{6096E51F-85B3-42D0-9096-DF8B962C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139700"/>
            <a:ext cx="6960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URL</a:t>
            </a:r>
            <a:r>
              <a:rPr kumimoji="1" lang="ja-JP" altLang="en-US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endParaRPr kumimoji="1" lang="en-US" altLang="ja-JP" sz="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9BA5CF61-326F-4C68-8D33-06B078DBDF16}"/>
              </a:ext>
            </a:extLst>
          </p:cNvPr>
          <p:cNvSpPr/>
          <p:nvPr/>
        </p:nvSpPr>
        <p:spPr>
          <a:xfrm>
            <a:off x="8608300" y="426572"/>
            <a:ext cx="971550" cy="257175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赤字は変更可</a:t>
            </a:r>
          </a:p>
        </p:txBody>
      </p:sp>
      <p:sp>
        <p:nvSpPr>
          <p:cNvPr id="175" name="テキスト ボックス 10">
            <a:extLst>
              <a:ext uri="{FF2B5EF4-FFF2-40B4-BE49-F238E27FC236}">
                <a16:creationId xmlns:a16="http://schemas.microsoft.com/office/drawing/2014/main" id="{CD038C88-F118-4EEC-BED6-5004C9EA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87" y="1300284"/>
            <a:ext cx="10779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11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購入一覧</a:t>
            </a:r>
            <a:endParaRPr kumimoji="1" lang="en-US" altLang="ja-JP" sz="11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76" name="表 8">
            <a:extLst>
              <a:ext uri="{FF2B5EF4-FFF2-40B4-BE49-F238E27FC236}">
                <a16:creationId xmlns:a16="http://schemas.microsoft.com/office/drawing/2014/main" id="{7B7FB9A9-73FD-43E3-9460-D58BA9E5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96017"/>
              </p:ext>
            </p:extLst>
          </p:nvPr>
        </p:nvGraphicFramePr>
        <p:xfrm>
          <a:off x="4538430" y="868697"/>
          <a:ext cx="4965700" cy="3813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9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構成要素</a:t>
                      </a:r>
                    </a:p>
                  </a:txBody>
                  <a:tcPr marL="18002" marR="18002" marT="18001" marB="18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marL="18002" marR="18002" marT="18001" marB="18001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79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(1)</a:t>
                      </a:r>
                      <a:r>
                        <a:rPr kumimoji="1" lang="ja-JP" altLang="en-US" sz="8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購入履歴一覧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注文履歴を表示する。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注文履歴は</a:t>
                      </a:r>
                      <a:r>
                        <a:rPr kumimoji="1" lang="en-US" altLang="ja-JP" sz="800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10</a:t>
                      </a: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件表示する。</a:t>
                      </a:r>
                      <a:endParaRPr kumimoji="1" lang="vi-VN" altLang="ja-JP" sz="800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注文履歴は注文日順で表示する。</a:t>
                      </a: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79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(2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r>
                        <a:rPr kumimoji="1" lang="ja-JP" altLang="en-US" sz="800" b="0" i="0" kern="120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購入者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b="0" i="0" kern="120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購入者</a:t>
                      </a:r>
                      <a:r>
                        <a:rPr kumimoji="1" lang="ja-JP" altLang="en-US" sz="800" kern="120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を</a:t>
                      </a: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表示する。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b="0" i="0" kern="120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購入者</a:t>
                      </a:r>
                      <a:r>
                        <a:rPr kumimoji="1" lang="ja-JP" altLang="en-US" sz="800" kern="120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を</a:t>
                      </a: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クリックする</a:t>
                      </a:r>
                      <a:r>
                        <a:rPr kumimoji="1" lang="ja-JP" altLang="en-US" sz="800" kern="120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と、</a:t>
                      </a:r>
                      <a:r>
                        <a:rPr kumimoji="1" lang="ja-JP" altLang="en-US" sz="800" b="0" i="0" kern="120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購入者</a:t>
                      </a:r>
                      <a:r>
                        <a:rPr kumimoji="1" lang="ja-JP" altLang="en-US" sz="800" kern="120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詳細</a:t>
                      </a: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画面へ遷移する。</a:t>
                      </a: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3670600552"/>
                  </a:ext>
                </a:extLst>
              </a:tr>
              <a:tr h="211977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(3)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注文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ID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注文</a:t>
                      </a:r>
                      <a:r>
                        <a:rPr kumimoji="1" lang="en-US" altLang="ja-JP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ID</a:t>
                      </a: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を表示する。</a:t>
                      </a: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2181462317"/>
                  </a:ext>
                </a:extLst>
              </a:tr>
              <a:tr h="157928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(4)</a:t>
                      </a:r>
                      <a:r>
                        <a:rPr kumimoji="1" lang="ja-JP" altLang="en-US" sz="8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注文日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注文日を表示する。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928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(5)</a:t>
                      </a:r>
                      <a:r>
                        <a:rPr kumimoji="1" lang="ja-JP" altLang="en-US" sz="8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状態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お支払い状態を表示する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状態：金待ち、入金済み、発送中、発送済み、キャンセル済み。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1750783883"/>
                  </a:ext>
                </a:extLst>
              </a:tr>
              <a:tr h="157928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(6)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支払方法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購入方法「クレジット」を表示する。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3503029280"/>
                  </a:ext>
                </a:extLst>
              </a:tr>
              <a:tr h="157928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(7)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購入金額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購入金額を表示する。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クリックすると変更後金額入力画面へ遷移する。</a:t>
                      </a: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122740712"/>
                  </a:ext>
                </a:extLst>
              </a:tr>
              <a:tr h="157928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(8)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詳細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クリックすると、案件詳細画面へ遷移する。</a:t>
                      </a: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3061345243"/>
                  </a:ext>
                </a:extLst>
              </a:tr>
              <a:tr h="157928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(9)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強制キャンセル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強制キャンセル画面へ遷移する。</a:t>
                      </a: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1644549435"/>
                  </a:ext>
                </a:extLst>
              </a:tr>
              <a:tr h="1133334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(10)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ページャー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ページ目を表示している場合は「最初へ」と「前へ」は非表示にする。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最後のページを表示している場合は「最後へ」と「次へ」は非表示にする。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ページ番号の要素は最大</a:t>
                      </a:r>
                      <a:r>
                        <a:rPr kumimoji="1" lang="en-US" altLang="ja-JP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ページ分とする。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542925" marR="0" lvl="1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ページに表示する件数とデータ数に応じて変わる。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ページ番号選択で指定のページのデータを表示する。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最初へを選択で</a:t>
                      </a:r>
                      <a:r>
                        <a:rPr kumimoji="1" lang="en-US" altLang="ja-JP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ページ目のデータを表示する。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前へを選択で現在のページの前のページのデータを表示する。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次へを選択で現在のページの次のページのデータを表示する。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最後へを選択で最後のページのデータを表示する。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483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(11)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トップページ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トップページへ遷移する。</a:t>
                      </a:r>
                      <a:endParaRPr kumimoji="1" lang="en-US" altLang="ja-JP" sz="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80" name="正方形/長方形 44">
            <a:extLst>
              <a:ext uri="{FF2B5EF4-FFF2-40B4-BE49-F238E27FC236}">
                <a16:creationId xmlns:a16="http://schemas.microsoft.com/office/drawing/2014/main" id="{E914DA17-1830-495B-9D92-1D8C4C6204B6}"/>
              </a:ext>
            </a:extLst>
          </p:cNvPr>
          <p:cNvSpPr/>
          <p:nvPr/>
        </p:nvSpPr>
        <p:spPr>
          <a:xfrm>
            <a:off x="3378182" y="3648555"/>
            <a:ext cx="488950" cy="174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最後へ</a:t>
            </a:r>
          </a:p>
        </p:txBody>
      </p:sp>
      <p:sp>
        <p:nvSpPr>
          <p:cNvPr id="181" name="正方形/長方形 46">
            <a:extLst>
              <a:ext uri="{FF2B5EF4-FFF2-40B4-BE49-F238E27FC236}">
                <a16:creationId xmlns:a16="http://schemas.microsoft.com/office/drawing/2014/main" id="{1D82997D-6ACC-4C30-A8B3-7070BA6503BC}"/>
              </a:ext>
            </a:extLst>
          </p:cNvPr>
          <p:cNvSpPr/>
          <p:nvPr/>
        </p:nvSpPr>
        <p:spPr>
          <a:xfrm>
            <a:off x="1323957" y="3640617"/>
            <a:ext cx="73025" cy="190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2" name="正方形/長方形 47">
            <a:extLst>
              <a:ext uri="{FF2B5EF4-FFF2-40B4-BE49-F238E27FC236}">
                <a16:creationId xmlns:a16="http://schemas.microsoft.com/office/drawing/2014/main" id="{9E6CC65C-C6C3-4058-8304-2CE0D3828425}"/>
              </a:ext>
            </a:extLst>
          </p:cNvPr>
          <p:cNvSpPr/>
          <p:nvPr/>
        </p:nvSpPr>
        <p:spPr>
          <a:xfrm>
            <a:off x="1952607" y="3640617"/>
            <a:ext cx="73025" cy="190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3" name="正方形/長方形 48">
            <a:extLst>
              <a:ext uri="{FF2B5EF4-FFF2-40B4-BE49-F238E27FC236}">
                <a16:creationId xmlns:a16="http://schemas.microsoft.com/office/drawing/2014/main" id="{D3A21C05-066F-4D3A-8226-D6932BF93D56}"/>
              </a:ext>
            </a:extLst>
          </p:cNvPr>
          <p:cNvSpPr/>
          <p:nvPr/>
        </p:nvSpPr>
        <p:spPr>
          <a:xfrm>
            <a:off x="2112944" y="3640617"/>
            <a:ext cx="71438" cy="190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4" name="正方形/長方形 50">
            <a:extLst>
              <a:ext uri="{FF2B5EF4-FFF2-40B4-BE49-F238E27FC236}">
                <a16:creationId xmlns:a16="http://schemas.microsoft.com/office/drawing/2014/main" id="{76BDD731-996D-412B-9A73-3D67C76D3D2F}"/>
              </a:ext>
            </a:extLst>
          </p:cNvPr>
          <p:cNvSpPr/>
          <p:nvPr/>
        </p:nvSpPr>
        <p:spPr>
          <a:xfrm>
            <a:off x="2271694" y="3640617"/>
            <a:ext cx="71438" cy="190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5" name="正方形/長方形 51">
            <a:extLst>
              <a:ext uri="{FF2B5EF4-FFF2-40B4-BE49-F238E27FC236}">
                <a16:creationId xmlns:a16="http://schemas.microsoft.com/office/drawing/2014/main" id="{C5D7C6DF-5F65-497F-8E0B-698AD28E50B5}"/>
              </a:ext>
            </a:extLst>
          </p:cNvPr>
          <p:cNvSpPr/>
          <p:nvPr/>
        </p:nvSpPr>
        <p:spPr>
          <a:xfrm>
            <a:off x="2430444" y="3640617"/>
            <a:ext cx="73025" cy="190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6" name="正方形/長方形 52">
            <a:extLst>
              <a:ext uri="{FF2B5EF4-FFF2-40B4-BE49-F238E27FC236}">
                <a16:creationId xmlns:a16="http://schemas.microsoft.com/office/drawing/2014/main" id="{914989B7-2735-42E0-B504-98E053859503}"/>
              </a:ext>
            </a:extLst>
          </p:cNvPr>
          <p:cNvSpPr/>
          <p:nvPr/>
        </p:nvSpPr>
        <p:spPr>
          <a:xfrm>
            <a:off x="2590782" y="3640617"/>
            <a:ext cx="71437" cy="190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7" name="正方形/長方形 53">
            <a:extLst>
              <a:ext uri="{FF2B5EF4-FFF2-40B4-BE49-F238E27FC236}">
                <a16:creationId xmlns:a16="http://schemas.microsoft.com/office/drawing/2014/main" id="{11FC5FC2-6394-4DE0-8A6C-4A296473C677}"/>
              </a:ext>
            </a:extLst>
          </p:cNvPr>
          <p:cNvSpPr/>
          <p:nvPr/>
        </p:nvSpPr>
        <p:spPr>
          <a:xfrm>
            <a:off x="3219432" y="3640617"/>
            <a:ext cx="71437" cy="190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8" name="正方形/長方形 54">
            <a:extLst>
              <a:ext uri="{FF2B5EF4-FFF2-40B4-BE49-F238E27FC236}">
                <a16:creationId xmlns:a16="http://schemas.microsoft.com/office/drawing/2014/main" id="{9904C866-96A1-4915-A5E7-E5F2B95C9DAF}"/>
              </a:ext>
            </a:extLst>
          </p:cNvPr>
          <p:cNvSpPr/>
          <p:nvPr/>
        </p:nvSpPr>
        <p:spPr>
          <a:xfrm>
            <a:off x="2749532" y="3645380"/>
            <a:ext cx="382587" cy="1809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次へ</a:t>
            </a:r>
          </a:p>
        </p:txBody>
      </p:sp>
      <p:sp>
        <p:nvSpPr>
          <p:cNvPr id="189" name="正方形/長方形 55">
            <a:extLst>
              <a:ext uri="{FF2B5EF4-FFF2-40B4-BE49-F238E27FC236}">
                <a16:creationId xmlns:a16="http://schemas.microsoft.com/office/drawing/2014/main" id="{42C8E534-8D9E-4B93-8C16-EE07F24388AC}"/>
              </a:ext>
            </a:extLst>
          </p:cNvPr>
          <p:cNvSpPr/>
          <p:nvPr/>
        </p:nvSpPr>
        <p:spPr>
          <a:xfrm>
            <a:off x="747694" y="3648555"/>
            <a:ext cx="488950" cy="174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最初へ</a:t>
            </a:r>
          </a:p>
        </p:txBody>
      </p:sp>
      <p:sp>
        <p:nvSpPr>
          <p:cNvPr id="190" name="正方形/長方形 58">
            <a:extLst>
              <a:ext uri="{FF2B5EF4-FFF2-40B4-BE49-F238E27FC236}">
                <a16:creationId xmlns:a16="http://schemas.microsoft.com/office/drawing/2014/main" id="{E2736BF3-D08D-4C92-94ED-FEC0D43F52DC}"/>
              </a:ext>
            </a:extLst>
          </p:cNvPr>
          <p:cNvSpPr/>
          <p:nvPr/>
        </p:nvSpPr>
        <p:spPr>
          <a:xfrm>
            <a:off x="1484294" y="3645380"/>
            <a:ext cx="381000" cy="1809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前へ</a:t>
            </a:r>
          </a:p>
        </p:txBody>
      </p:sp>
      <p:sp>
        <p:nvSpPr>
          <p:cNvPr id="203" name="正方形/長方形 13">
            <a:extLst>
              <a:ext uri="{FF2B5EF4-FFF2-40B4-BE49-F238E27FC236}">
                <a16:creationId xmlns:a16="http://schemas.microsoft.com/office/drawing/2014/main" id="{BE233890-20ED-43D0-BC84-494FEDE79AD2}"/>
              </a:ext>
            </a:extLst>
          </p:cNvPr>
          <p:cNvSpPr/>
          <p:nvPr/>
        </p:nvSpPr>
        <p:spPr>
          <a:xfrm>
            <a:off x="1200150" y="1042988"/>
            <a:ext cx="2736850" cy="18891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ヘッダー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" name="正方形/長方形 13">
            <a:extLst>
              <a:ext uri="{FF2B5EF4-FFF2-40B4-BE49-F238E27FC236}">
                <a16:creationId xmlns:a16="http://schemas.microsoft.com/office/drawing/2014/main" id="{8FA375F0-9BFB-4954-8E48-826C61381476}"/>
              </a:ext>
            </a:extLst>
          </p:cNvPr>
          <p:cNvSpPr/>
          <p:nvPr/>
        </p:nvSpPr>
        <p:spPr>
          <a:xfrm>
            <a:off x="1200150" y="6410325"/>
            <a:ext cx="2736850" cy="18891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フッター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6" name="正方形/長方形 13">
            <a:extLst>
              <a:ext uri="{FF2B5EF4-FFF2-40B4-BE49-F238E27FC236}">
                <a16:creationId xmlns:a16="http://schemas.microsoft.com/office/drawing/2014/main" id="{075E2D2F-9F4F-44E6-8B28-2C127AFB0783}"/>
              </a:ext>
            </a:extLst>
          </p:cNvPr>
          <p:cNvSpPr/>
          <p:nvPr/>
        </p:nvSpPr>
        <p:spPr>
          <a:xfrm>
            <a:off x="1552557" y="4145980"/>
            <a:ext cx="1404956" cy="286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トップページ</a:t>
            </a:r>
          </a:p>
        </p:txBody>
      </p:sp>
      <p:sp>
        <p:nvSpPr>
          <p:cNvPr id="224" name="テキスト ボックス 78">
            <a:extLst>
              <a:ext uri="{FF2B5EF4-FFF2-40B4-BE49-F238E27FC236}">
                <a16:creationId xmlns:a16="http://schemas.microsoft.com/office/drawing/2014/main" id="{90EEED8F-8F57-4B2F-BD5A-77691594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82" y="3839360"/>
            <a:ext cx="2889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(10)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5" name="テキスト ボックス 78">
            <a:extLst>
              <a:ext uri="{FF2B5EF4-FFF2-40B4-BE49-F238E27FC236}">
                <a16:creationId xmlns:a16="http://schemas.microsoft.com/office/drawing/2014/main" id="{2FEEC388-CFA4-45B7-9E63-C764F5588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759" y="4219940"/>
            <a:ext cx="28892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(11)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E2BD0B6-BCD7-4496-B060-D1D6906DB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58142"/>
              </p:ext>
            </p:extLst>
          </p:nvPr>
        </p:nvGraphicFramePr>
        <p:xfrm>
          <a:off x="679782" y="1893783"/>
          <a:ext cx="3353262" cy="162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46">
                  <a:extLst>
                    <a:ext uri="{9D8B030D-6E8A-4147-A177-3AD203B41FA5}">
                      <a16:colId xmlns:a16="http://schemas.microsoft.com/office/drawing/2014/main" val="2878980576"/>
                    </a:ext>
                  </a:extLst>
                </a:gridCol>
                <a:gridCol w="451546">
                  <a:extLst>
                    <a:ext uri="{9D8B030D-6E8A-4147-A177-3AD203B41FA5}">
                      <a16:colId xmlns:a16="http://schemas.microsoft.com/office/drawing/2014/main" val="3604565423"/>
                    </a:ext>
                  </a:extLst>
                </a:gridCol>
                <a:gridCol w="451546">
                  <a:extLst>
                    <a:ext uri="{9D8B030D-6E8A-4147-A177-3AD203B41FA5}">
                      <a16:colId xmlns:a16="http://schemas.microsoft.com/office/drawing/2014/main" val="3862416608"/>
                    </a:ext>
                  </a:extLst>
                </a:gridCol>
                <a:gridCol w="499656">
                  <a:extLst>
                    <a:ext uri="{9D8B030D-6E8A-4147-A177-3AD203B41FA5}">
                      <a16:colId xmlns:a16="http://schemas.microsoft.com/office/drawing/2014/main" val="4102017688"/>
                    </a:ext>
                  </a:extLst>
                </a:gridCol>
                <a:gridCol w="499656">
                  <a:extLst>
                    <a:ext uri="{9D8B030D-6E8A-4147-A177-3AD203B41FA5}">
                      <a16:colId xmlns:a16="http://schemas.microsoft.com/office/drawing/2014/main" val="2999536596"/>
                    </a:ext>
                  </a:extLst>
                </a:gridCol>
                <a:gridCol w="499656">
                  <a:extLst>
                    <a:ext uri="{9D8B030D-6E8A-4147-A177-3AD203B41FA5}">
                      <a16:colId xmlns:a16="http://schemas.microsoft.com/office/drawing/2014/main" val="3070000903"/>
                    </a:ext>
                  </a:extLst>
                </a:gridCol>
                <a:gridCol w="499656">
                  <a:extLst>
                    <a:ext uri="{9D8B030D-6E8A-4147-A177-3AD203B41FA5}">
                      <a16:colId xmlns:a16="http://schemas.microsoft.com/office/drawing/2014/main" val="1104145582"/>
                    </a:ext>
                  </a:extLst>
                </a:gridCol>
              </a:tblGrid>
              <a:tr h="3871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i="0" kern="1200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購入者</a:t>
                      </a:r>
                      <a:endParaRPr kumimoji="1" lang="ja-JP" altLang="en-US" sz="900" b="1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注文</a:t>
                      </a:r>
                      <a:r>
                        <a:rPr kumimoji="1" lang="en-US" altLang="ja-JP" sz="7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注文日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状況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支払方法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購入金額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詳細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58972"/>
                  </a:ext>
                </a:extLst>
              </a:tr>
              <a:tr h="734711"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endParaRPr kumimoji="1" lang="en-US" altLang="ja-JP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070675"/>
                  </a:ext>
                </a:extLst>
              </a:tr>
              <a:tr h="506476">
                <a:tc>
                  <a:txBody>
                    <a:bodyPr/>
                    <a:lstStyle/>
                    <a:p>
                      <a:pPr algn="ctr"/>
                      <a:endParaRPr kumimoji="1" lang="en-US" altLang="ja-JP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endParaRPr kumimoji="1" lang="en-US" altLang="ja-JP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7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90532"/>
                  </a:ext>
                </a:extLst>
              </a:tr>
            </a:tbl>
          </a:graphicData>
        </a:graphic>
      </p:graphicFrame>
      <p:sp>
        <p:nvSpPr>
          <p:cNvPr id="61" name="正方形/長方形 13">
            <a:extLst>
              <a:ext uri="{FF2B5EF4-FFF2-40B4-BE49-F238E27FC236}">
                <a16:creationId xmlns:a16="http://schemas.microsoft.com/office/drawing/2014/main" id="{91556055-E250-4F34-B57D-C6DF3F3826A0}"/>
              </a:ext>
            </a:extLst>
          </p:cNvPr>
          <p:cNvSpPr/>
          <p:nvPr/>
        </p:nvSpPr>
        <p:spPr>
          <a:xfrm>
            <a:off x="694269" y="2498176"/>
            <a:ext cx="410631" cy="4176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購入者</a:t>
            </a:r>
            <a:endParaRPr kumimoji="1" lang="ja-JP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正方形/長方形 13">
            <a:extLst>
              <a:ext uri="{FF2B5EF4-FFF2-40B4-BE49-F238E27FC236}">
                <a16:creationId xmlns:a16="http://schemas.microsoft.com/office/drawing/2014/main" id="{C07E9B4A-C0F8-4DFF-841B-EB9E8EB7DE12}"/>
              </a:ext>
            </a:extLst>
          </p:cNvPr>
          <p:cNvSpPr/>
          <p:nvPr/>
        </p:nvSpPr>
        <p:spPr>
          <a:xfrm>
            <a:off x="1602759" y="2495881"/>
            <a:ext cx="399079" cy="41769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注文日</a:t>
            </a:r>
          </a:p>
        </p:txBody>
      </p:sp>
      <p:sp>
        <p:nvSpPr>
          <p:cNvPr id="64" name="正方形/長方形 13">
            <a:extLst>
              <a:ext uri="{FF2B5EF4-FFF2-40B4-BE49-F238E27FC236}">
                <a16:creationId xmlns:a16="http://schemas.microsoft.com/office/drawing/2014/main" id="{381EC391-0906-4511-9BDF-A00A27648B47}"/>
              </a:ext>
            </a:extLst>
          </p:cNvPr>
          <p:cNvSpPr/>
          <p:nvPr/>
        </p:nvSpPr>
        <p:spPr>
          <a:xfrm>
            <a:off x="1162040" y="2496321"/>
            <a:ext cx="400059" cy="41769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ja-JP" altLang="en-US" sz="7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注文</a:t>
            </a:r>
            <a:r>
              <a:rPr kumimoji="1" lang="en-US" altLang="ja-JP" sz="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kumimoji="1" lang="ja-JP" altLang="en-US" sz="7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13">
            <a:extLst>
              <a:ext uri="{FF2B5EF4-FFF2-40B4-BE49-F238E27FC236}">
                <a16:creationId xmlns:a16="http://schemas.microsoft.com/office/drawing/2014/main" id="{35C4AA9C-1EBE-4847-819D-1701199C3196}"/>
              </a:ext>
            </a:extLst>
          </p:cNvPr>
          <p:cNvSpPr/>
          <p:nvPr/>
        </p:nvSpPr>
        <p:spPr>
          <a:xfrm>
            <a:off x="2050769" y="2500279"/>
            <a:ext cx="428906" cy="41769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状況</a:t>
            </a:r>
          </a:p>
        </p:txBody>
      </p:sp>
      <p:sp>
        <p:nvSpPr>
          <p:cNvPr id="66" name="正方形/長方形 13">
            <a:extLst>
              <a:ext uri="{FF2B5EF4-FFF2-40B4-BE49-F238E27FC236}">
                <a16:creationId xmlns:a16="http://schemas.microsoft.com/office/drawing/2014/main" id="{A5C381B0-3241-412E-9611-512A3E3C7E6F}"/>
              </a:ext>
            </a:extLst>
          </p:cNvPr>
          <p:cNvSpPr/>
          <p:nvPr/>
        </p:nvSpPr>
        <p:spPr>
          <a:xfrm>
            <a:off x="2563230" y="2503933"/>
            <a:ext cx="434761" cy="41769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支払方法</a:t>
            </a:r>
          </a:p>
        </p:txBody>
      </p:sp>
      <p:sp>
        <p:nvSpPr>
          <p:cNvPr id="67" name="正方形/長方形 13">
            <a:extLst>
              <a:ext uri="{FF2B5EF4-FFF2-40B4-BE49-F238E27FC236}">
                <a16:creationId xmlns:a16="http://schemas.microsoft.com/office/drawing/2014/main" id="{DD7A3631-AB27-4841-940D-1287D9838771}"/>
              </a:ext>
            </a:extLst>
          </p:cNvPr>
          <p:cNvSpPr/>
          <p:nvPr/>
        </p:nvSpPr>
        <p:spPr>
          <a:xfrm>
            <a:off x="3059268" y="2500279"/>
            <a:ext cx="428906" cy="4176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ja-JP" altLang="en-US" sz="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購入金額</a:t>
            </a:r>
          </a:p>
        </p:txBody>
      </p:sp>
      <p:sp>
        <p:nvSpPr>
          <p:cNvPr id="69" name="テキスト ボックス 78">
            <a:extLst>
              <a:ext uri="{FF2B5EF4-FFF2-40B4-BE49-F238E27FC236}">
                <a16:creationId xmlns:a16="http://schemas.microsoft.com/office/drawing/2014/main" id="{1B07259F-E95E-4C05-A4F4-1FEBB571B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17" y="2348399"/>
            <a:ext cx="288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(2)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テキスト ボックス 78">
            <a:extLst>
              <a:ext uri="{FF2B5EF4-FFF2-40B4-BE49-F238E27FC236}">
                <a16:creationId xmlns:a16="http://schemas.microsoft.com/office/drawing/2014/main" id="{5D3B0FA3-4009-4965-AF43-C52EFC77E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088" y="2342166"/>
            <a:ext cx="288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(3)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テキスト ボックス 78">
            <a:extLst>
              <a:ext uri="{FF2B5EF4-FFF2-40B4-BE49-F238E27FC236}">
                <a16:creationId xmlns:a16="http://schemas.microsoft.com/office/drawing/2014/main" id="{EA8BC27B-B345-44C7-A54B-3CDFDDC95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061" y="2355643"/>
            <a:ext cx="288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(4)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テキスト ボックス 78">
            <a:extLst>
              <a:ext uri="{FF2B5EF4-FFF2-40B4-BE49-F238E27FC236}">
                <a16:creationId xmlns:a16="http://schemas.microsoft.com/office/drawing/2014/main" id="{E95C5A09-DE9C-4568-9937-81BA6FEBF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228" y="2354259"/>
            <a:ext cx="288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(5)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テキスト ボックス 78">
            <a:extLst>
              <a:ext uri="{FF2B5EF4-FFF2-40B4-BE49-F238E27FC236}">
                <a16:creationId xmlns:a16="http://schemas.microsoft.com/office/drawing/2014/main" id="{CA15775A-3D58-470A-A5D3-E09807661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2348455"/>
            <a:ext cx="288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(6)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テキスト ボックス 78">
            <a:extLst>
              <a:ext uri="{FF2B5EF4-FFF2-40B4-BE49-F238E27FC236}">
                <a16:creationId xmlns:a16="http://schemas.microsoft.com/office/drawing/2014/main" id="{8A5D4595-8FC4-4401-A333-F1B04ECDE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10" y="1749838"/>
            <a:ext cx="288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(1)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テキスト ボックス 78">
            <a:extLst>
              <a:ext uri="{FF2B5EF4-FFF2-40B4-BE49-F238E27FC236}">
                <a16:creationId xmlns:a16="http://schemas.microsoft.com/office/drawing/2014/main" id="{20F61D78-4538-4D9E-B815-E1EFE9F1D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967" y="2342398"/>
            <a:ext cx="288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(7)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正方形/長方形 13">
            <a:extLst>
              <a:ext uri="{FF2B5EF4-FFF2-40B4-BE49-F238E27FC236}">
                <a16:creationId xmlns:a16="http://schemas.microsoft.com/office/drawing/2014/main" id="{C9E831E4-6FD7-4E81-B58A-3B4FA9D6844A}"/>
              </a:ext>
            </a:extLst>
          </p:cNvPr>
          <p:cNvSpPr/>
          <p:nvPr/>
        </p:nvSpPr>
        <p:spPr>
          <a:xfrm>
            <a:off x="3561053" y="2337125"/>
            <a:ext cx="439739" cy="2084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ja-JP" altLang="en-US" sz="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</a:t>
            </a:r>
          </a:p>
        </p:txBody>
      </p:sp>
      <p:sp>
        <p:nvSpPr>
          <p:cNvPr id="60" name="テキスト ボックス 78">
            <a:extLst>
              <a:ext uri="{FF2B5EF4-FFF2-40B4-BE49-F238E27FC236}">
                <a16:creationId xmlns:a16="http://schemas.microsoft.com/office/drawing/2014/main" id="{EA6677E6-7253-4BDE-89E2-B250E0580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40" y="2362166"/>
            <a:ext cx="288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(8)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正方形/長方形 13">
            <a:extLst>
              <a:ext uri="{FF2B5EF4-FFF2-40B4-BE49-F238E27FC236}">
                <a16:creationId xmlns:a16="http://schemas.microsoft.com/office/drawing/2014/main" id="{0B51A4EA-A3C7-41B0-ABCC-CBE9028F2A7D}"/>
              </a:ext>
            </a:extLst>
          </p:cNvPr>
          <p:cNvSpPr/>
          <p:nvPr/>
        </p:nvSpPr>
        <p:spPr>
          <a:xfrm>
            <a:off x="3557071" y="2687320"/>
            <a:ext cx="439739" cy="27696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強制キャンセル</a:t>
            </a:r>
          </a:p>
        </p:txBody>
      </p:sp>
      <p:sp>
        <p:nvSpPr>
          <p:cNvPr id="68" name="テキスト ボックス 78">
            <a:extLst>
              <a:ext uri="{FF2B5EF4-FFF2-40B4-BE49-F238E27FC236}">
                <a16:creationId xmlns:a16="http://schemas.microsoft.com/office/drawing/2014/main" id="{D6F01464-6A14-48C6-8EA8-40AED825D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792" y="2755416"/>
            <a:ext cx="288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(9)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8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684C383-FC4E-42BA-82D5-5F7CD14AE769}"/>
              </a:ext>
            </a:extLst>
          </p:cNvPr>
          <p:cNvSpPr/>
          <p:nvPr/>
        </p:nvSpPr>
        <p:spPr>
          <a:xfrm>
            <a:off x="641325" y="880130"/>
            <a:ext cx="3495676" cy="5786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1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8" name="タイトル 1">
            <a:extLst>
              <a:ext uri="{FF2B5EF4-FFF2-40B4-BE49-F238E27FC236}">
                <a16:creationId xmlns:a16="http://schemas.microsoft.com/office/drawing/2014/main" id="{27792ABE-79A5-40AA-A283-437CA37F6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4075" y="365125"/>
            <a:ext cx="8370888" cy="39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画面</a:t>
            </a:r>
            <a:r>
              <a:rPr lang="en-US" altLang="ja-JP" dirty="0"/>
              <a:t>3</a:t>
            </a:r>
            <a:r>
              <a:rPr lang="ja-JP" altLang="en-US" dirty="0"/>
              <a:t>：強制キャンセル画面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9CE4D493-4471-417B-85F8-9FF96EE38718}"/>
              </a:ext>
            </a:extLst>
          </p:cNvPr>
          <p:cNvSpPr/>
          <p:nvPr/>
        </p:nvSpPr>
        <p:spPr>
          <a:xfrm>
            <a:off x="6592175" y="432922"/>
            <a:ext cx="973137" cy="2571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システム処理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12E33C29-8F7E-43B8-9B75-110602FED177}"/>
              </a:ext>
            </a:extLst>
          </p:cNvPr>
          <p:cNvSpPr/>
          <p:nvPr/>
        </p:nvSpPr>
        <p:spPr>
          <a:xfrm>
            <a:off x="7636750" y="432922"/>
            <a:ext cx="971550" cy="2571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システム制御で表示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9DDD2CFF-7F6B-44A1-A0AC-79A774C2D4F1}"/>
              </a:ext>
            </a:extLst>
          </p:cNvPr>
          <p:cNvSpPr/>
          <p:nvPr/>
        </p:nvSpPr>
        <p:spPr>
          <a:xfrm>
            <a:off x="5549187" y="432922"/>
            <a:ext cx="973138" cy="257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リンク</a:t>
            </a:r>
          </a:p>
        </p:txBody>
      </p:sp>
      <p:sp>
        <p:nvSpPr>
          <p:cNvPr id="173" name="正方形/長方形 5">
            <a:extLst>
              <a:ext uri="{FF2B5EF4-FFF2-40B4-BE49-F238E27FC236}">
                <a16:creationId xmlns:a16="http://schemas.microsoft.com/office/drawing/2014/main" id="{6096E51F-85B3-42D0-9096-DF8B962C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139700"/>
            <a:ext cx="6960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URL</a:t>
            </a:r>
            <a:r>
              <a:rPr kumimoji="1" lang="ja-JP" altLang="en-US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endParaRPr kumimoji="1" lang="en-US" altLang="ja-JP" sz="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9BA5CF61-326F-4C68-8D33-06B078DBDF16}"/>
              </a:ext>
            </a:extLst>
          </p:cNvPr>
          <p:cNvSpPr/>
          <p:nvPr/>
        </p:nvSpPr>
        <p:spPr>
          <a:xfrm>
            <a:off x="8608300" y="426572"/>
            <a:ext cx="971550" cy="257175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赤字は変更可</a:t>
            </a:r>
          </a:p>
        </p:txBody>
      </p:sp>
      <p:sp>
        <p:nvSpPr>
          <p:cNvPr id="175" name="テキスト ボックス 10">
            <a:extLst>
              <a:ext uri="{FF2B5EF4-FFF2-40B4-BE49-F238E27FC236}">
                <a16:creationId xmlns:a16="http://schemas.microsoft.com/office/drawing/2014/main" id="{CD038C88-F118-4EEC-BED6-5004C9EA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87" y="1300284"/>
            <a:ext cx="10779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11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キャンセル画面</a:t>
            </a:r>
            <a:endParaRPr kumimoji="1" lang="en-US" altLang="ja-JP" sz="11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76" name="表 8">
            <a:extLst>
              <a:ext uri="{FF2B5EF4-FFF2-40B4-BE49-F238E27FC236}">
                <a16:creationId xmlns:a16="http://schemas.microsoft.com/office/drawing/2014/main" id="{7B7FB9A9-73FD-43E3-9460-D58BA9E5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26176"/>
              </p:ext>
            </p:extLst>
          </p:nvPr>
        </p:nvGraphicFramePr>
        <p:xfrm>
          <a:off x="4538430" y="868697"/>
          <a:ext cx="4965700" cy="1159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9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構成要素</a:t>
                      </a:r>
                    </a:p>
                  </a:txBody>
                  <a:tcPr marL="18002" marR="18002" marT="18001" marB="18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marL="18002" marR="18002" marT="18001" marB="18001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39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(1)</a:t>
                      </a:r>
                      <a:r>
                        <a:rPr kumimoji="1" lang="ja-JP" altLang="en-US" sz="9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はい、注文をキャンセルします</a:t>
                      </a: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クリックすると購入した案件をキャンセル行う</a:t>
                      </a:r>
                      <a:endParaRPr kumimoji="1" lang="en-US" altLang="ja-JP" sz="900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強制キャンセル検証処理する</a:t>
                      </a:r>
                      <a:endParaRPr kumimoji="1" lang="en-US" altLang="ja-JP" sz="900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542925" marR="0" lvl="1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可能の場合：強制キャンセル完了画面へ遷移する。</a:t>
                      </a:r>
                      <a:endParaRPr kumimoji="1" lang="en-US" altLang="ja-JP" sz="900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  <a:p>
                      <a:pPr marL="542925" marR="0" lvl="1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不可能の場合：強制キャンセル不可画面へ遷移する。</a:t>
                      </a:r>
                      <a:endParaRPr kumimoji="1" lang="en-US" altLang="ja-JP" sz="900" kern="12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79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(2)</a:t>
                      </a:r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いいえ</a:t>
                      </a:r>
                      <a:endParaRPr kumimoji="1" lang="ja-JP" altLang="en-US" sz="9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8002" marR="18002" marT="18001" marB="1800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kern="12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購入一覧画面へ遷移する</a:t>
                      </a:r>
                    </a:p>
                  </a:txBody>
                  <a:tcPr marL="18002" marR="18002" marT="18001" marB="18001"/>
                </a:tc>
                <a:extLst>
                  <a:ext uri="{0D108BD9-81ED-4DB2-BD59-A6C34878D82A}">
                    <a16:rowId xmlns:a16="http://schemas.microsoft.com/office/drawing/2014/main" val="3670600552"/>
                  </a:ext>
                </a:extLst>
              </a:tr>
            </a:tbl>
          </a:graphicData>
        </a:graphic>
      </p:graphicFrame>
      <p:sp>
        <p:nvSpPr>
          <p:cNvPr id="203" name="正方形/長方形 13">
            <a:extLst>
              <a:ext uri="{FF2B5EF4-FFF2-40B4-BE49-F238E27FC236}">
                <a16:creationId xmlns:a16="http://schemas.microsoft.com/office/drawing/2014/main" id="{BE233890-20ED-43D0-BC84-494FEDE79AD2}"/>
              </a:ext>
            </a:extLst>
          </p:cNvPr>
          <p:cNvSpPr/>
          <p:nvPr/>
        </p:nvSpPr>
        <p:spPr>
          <a:xfrm>
            <a:off x="1200150" y="1042988"/>
            <a:ext cx="2736850" cy="18891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ヘッダー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" name="正方形/長方形 13">
            <a:extLst>
              <a:ext uri="{FF2B5EF4-FFF2-40B4-BE49-F238E27FC236}">
                <a16:creationId xmlns:a16="http://schemas.microsoft.com/office/drawing/2014/main" id="{8FA375F0-9BFB-4954-8E48-826C61381476}"/>
              </a:ext>
            </a:extLst>
          </p:cNvPr>
          <p:cNvSpPr/>
          <p:nvPr/>
        </p:nvSpPr>
        <p:spPr>
          <a:xfrm>
            <a:off x="1200150" y="6410325"/>
            <a:ext cx="2736850" cy="18891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フッター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78">
            <a:extLst>
              <a:ext uri="{FF2B5EF4-FFF2-40B4-BE49-F238E27FC236}">
                <a16:creationId xmlns:a16="http://schemas.microsoft.com/office/drawing/2014/main" id="{B42F55DE-BDFD-46EF-9439-9B08D762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4" y="1816935"/>
            <a:ext cx="226947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この購入をキャンセルしてもよろしいですか？</a:t>
            </a:r>
          </a:p>
        </p:txBody>
      </p:sp>
      <p:sp>
        <p:nvSpPr>
          <p:cNvPr id="46" name="正方形/長方形 169">
            <a:extLst>
              <a:ext uri="{FF2B5EF4-FFF2-40B4-BE49-F238E27FC236}">
                <a16:creationId xmlns:a16="http://schemas.microsoft.com/office/drawing/2014/main" id="{170341F2-BC83-48B3-A3C3-B8DDC380A87D}"/>
              </a:ext>
            </a:extLst>
          </p:cNvPr>
          <p:cNvSpPr/>
          <p:nvPr/>
        </p:nvSpPr>
        <p:spPr>
          <a:xfrm>
            <a:off x="697687" y="2198192"/>
            <a:ext cx="1738521" cy="32977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はい、注文をキャンセルします</a:t>
            </a:r>
          </a:p>
        </p:txBody>
      </p:sp>
      <p:sp>
        <p:nvSpPr>
          <p:cNvPr id="47" name="正方形/長方形 171">
            <a:extLst>
              <a:ext uri="{FF2B5EF4-FFF2-40B4-BE49-F238E27FC236}">
                <a16:creationId xmlns:a16="http://schemas.microsoft.com/office/drawing/2014/main" id="{1D335EDD-97F6-4632-AA06-40F33562A1DC}"/>
              </a:ext>
            </a:extLst>
          </p:cNvPr>
          <p:cNvSpPr/>
          <p:nvPr/>
        </p:nvSpPr>
        <p:spPr>
          <a:xfrm>
            <a:off x="2993432" y="2198192"/>
            <a:ext cx="586344" cy="329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いいえ</a:t>
            </a:r>
          </a:p>
        </p:txBody>
      </p:sp>
      <p:sp>
        <p:nvSpPr>
          <p:cNvPr id="48" name="テキスト ボックス 10">
            <a:extLst>
              <a:ext uri="{FF2B5EF4-FFF2-40B4-BE49-F238E27FC236}">
                <a16:creationId xmlns:a16="http://schemas.microsoft.com/office/drawing/2014/main" id="{6A90AD0F-8F21-4059-9093-FFCA73DB1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50" y="1945558"/>
            <a:ext cx="4051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(1)</a:t>
            </a:r>
          </a:p>
        </p:txBody>
      </p:sp>
      <p:sp>
        <p:nvSpPr>
          <p:cNvPr id="49" name="テキスト ボックス 10">
            <a:extLst>
              <a:ext uri="{FF2B5EF4-FFF2-40B4-BE49-F238E27FC236}">
                <a16:creationId xmlns:a16="http://schemas.microsoft.com/office/drawing/2014/main" id="{14823691-E07C-465B-8402-9C0A92F1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126" y="1945558"/>
            <a:ext cx="4051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6032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CFE1AC-97A8-4D3D-AA8A-C1100531B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4075" y="365125"/>
            <a:ext cx="8370888" cy="39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プ</a:t>
            </a:r>
            <a:r>
              <a:rPr lang="en-US" altLang="ja-JP" dirty="0"/>
              <a:t>7_</a:t>
            </a:r>
            <a:r>
              <a:rPr lang="ja-JP" altLang="en-US" dirty="0"/>
              <a:t>画面</a:t>
            </a:r>
            <a:r>
              <a:rPr lang="en-US" altLang="ja-JP" dirty="0"/>
              <a:t>4</a:t>
            </a:r>
            <a:r>
              <a:rPr lang="ja-JP" altLang="en-US" dirty="0"/>
              <a:t>：変更後金額入力画⾯</a:t>
            </a:r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057F334D-EFD9-48D2-B5CF-5B7DF4E30921}"/>
              </a:ext>
            </a:extLst>
          </p:cNvPr>
          <p:cNvSpPr txBox="1">
            <a:spLocks/>
          </p:cNvSpPr>
          <p:nvPr/>
        </p:nvSpPr>
        <p:spPr>
          <a:xfrm>
            <a:off x="6996113" y="6496050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B3902ED-C529-0E42-A7D1-DB7208BCBFC4}" type="slidenum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1D97B2-B142-4A89-BC36-73FFDA391E14}"/>
              </a:ext>
            </a:extLst>
          </p:cNvPr>
          <p:cNvSpPr/>
          <p:nvPr/>
        </p:nvSpPr>
        <p:spPr>
          <a:xfrm>
            <a:off x="6405563" y="774700"/>
            <a:ext cx="973137" cy="2571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システム処理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3D811C-1F90-4BE1-973D-DFC4B7556A5F}"/>
              </a:ext>
            </a:extLst>
          </p:cNvPr>
          <p:cNvSpPr/>
          <p:nvPr/>
        </p:nvSpPr>
        <p:spPr>
          <a:xfrm>
            <a:off x="7450138" y="774700"/>
            <a:ext cx="971550" cy="2571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システム制御で表示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89DFAA-8435-41CB-BA78-2AF21B9D810F}"/>
              </a:ext>
            </a:extLst>
          </p:cNvPr>
          <p:cNvSpPr/>
          <p:nvPr/>
        </p:nvSpPr>
        <p:spPr>
          <a:xfrm>
            <a:off x="5362575" y="774700"/>
            <a:ext cx="973138" cy="257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9A47108-2DD7-423E-B4B5-B3F783FDC2DD}"/>
              </a:ext>
            </a:extLst>
          </p:cNvPr>
          <p:cNvSpPr/>
          <p:nvPr/>
        </p:nvSpPr>
        <p:spPr>
          <a:xfrm>
            <a:off x="8421688" y="766763"/>
            <a:ext cx="971550" cy="257175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赤字は変更可</a:t>
            </a:r>
          </a:p>
        </p:txBody>
      </p:sp>
      <p:sp>
        <p:nvSpPr>
          <p:cNvPr id="12" name="正方形/長方形 2">
            <a:extLst>
              <a:ext uri="{FF2B5EF4-FFF2-40B4-BE49-F238E27FC236}">
                <a16:creationId xmlns:a16="http://schemas.microsoft.com/office/drawing/2014/main" id="{C9A5571A-7CFF-46EC-8FE7-3F214DC8A43A}"/>
              </a:ext>
            </a:extLst>
          </p:cNvPr>
          <p:cNvSpPr/>
          <p:nvPr/>
        </p:nvSpPr>
        <p:spPr>
          <a:xfrm>
            <a:off x="824528" y="1023938"/>
            <a:ext cx="3324225" cy="5608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100" b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27">
            <a:extLst>
              <a:ext uri="{FF2B5EF4-FFF2-40B4-BE49-F238E27FC236}">
                <a16:creationId xmlns:a16="http://schemas.microsoft.com/office/drawing/2014/main" id="{1ADE44AC-CB17-48A6-8EDC-80B0A856B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60" y="1331662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金額変更</a:t>
            </a:r>
            <a:endParaRPr kumimoji="1" lang="en-US" altLang="ja-JP" sz="9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" name="表 8">
            <a:extLst>
              <a:ext uri="{FF2B5EF4-FFF2-40B4-BE49-F238E27FC236}">
                <a16:creationId xmlns:a16="http://schemas.microsoft.com/office/drawing/2014/main" id="{FBAC630C-D0DA-4047-8CC8-F1A0AE46A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8483"/>
              </p:ext>
            </p:extLst>
          </p:nvPr>
        </p:nvGraphicFramePr>
        <p:xfrm>
          <a:off x="4473575" y="1201738"/>
          <a:ext cx="4751388" cy="1976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1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構成要素</a:t>
                      </a:r>
                    </a:p>
                  </a:txBody>
                  <a:tcPr marL="17998" marR="17998" marT="18001" marB="18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 marL="17998" marR="17998" marT="18001" marB="18001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98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現在の金額</a:t>
                      </a:r>
                    </a:p>
                  </a:txBody>
                  <a:tcPr marL="17998" marR="17998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現在の金額を表示する。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7998" marR="17998" marT="18001" marB="180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98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(2)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変更金額</a:t>
                      </a:r>
                    </a:p>
                  </a:txBody>
                  <a:tcPr marL="17998" marR="17998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現在金額を入力する。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7998" marR="17998" marT="18001" marB="180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18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(3)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確認</a:t>
                      </a:r>
                    </a:p>
                  </a:txBody>
                  <a:tcPr marL="17998" marR="17998" marT="18001" marB="1800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クリックすると必須は入力データが存在すること、入力値の条件を満たしていることをチェックする。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入力値を満たしていない場合、画面タイトルの下に</a:t>
                      </a:r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の「入力項目に誤りがあります。再度内容をご確認ください」のメッセージを表示し、エラーのある入力項目の下メッセージを表示する。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542925" marR="0" lvl="1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必須項目：</a:t>
                      </a:r>
                      <a:r>
                        <a:rPr kumimoji="1" lang="en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(b)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空であってはなりません。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チェックで問題ない場合は</a:t>
                      </a:r>
                      <a:r>
                        <a:rPr kumimoji="1" lang="ja-JP" altLang="en-US" sz="9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金額変更入力確認画面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へ遷移する。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7998" marR="17998" marT="18001" marB="180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418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(4)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戻る</a:t>
                      </a:r>
                    </a:p>
                  </a:txBody>
                  <a:tcPr marL="17998" marR="17998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購入一覧画面へ戻る。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7998" marR="17998" marT="18001" marB="180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正方形/長方形 36">
            <a:extLst>
              <a:ext uri="{FF2B5EF4-FFF2-40B4-BE49-F238E27FC236}">
                <a16:creationId xmlns:a16="http://schemas.microsoft.com/office/drawing/2014/main" id="{6D1648E4-E327-4E6F-B99C-2B8EC006FFA0}"/>
              </a:ext>
            </a:extLst>
          </p:cNvPr>
          <p:cNvSpPr/>
          <p:nvPr/>
        </p:nvSpPr>
        <p:spPr>
          <a:xfrm>
            <a:off x="2669350" y="2820377"/>
            <a:ext cx="878521" cy="3286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戻る</a:t>
            </a:r>
          </a:p>
        </p:txBody>
      </p:sp>
      <p:sp>
        <p:nvSpPr>
          <p:cNvPr id="47" name="正方形/長方形 36">
            <a:extLst>
              <a:ext uri="{FF2B5EF4-FFF2-40B4-BE49-F238E27FC236}">
                <a16:creationId xmlns:a16="http://schemas.microsoft.com/office/drawing/2014/main" id="{002D5F12-DD5B-4CFC-9A57-C40755137A90}"/>
              </a:ext>
            </a:extLst>
          </p:cNvPr>
          <p:cNvSpPr/>
          <p:nvPr/>
        </p:nvSpPr>
        <p:spPr>
          <a:xfrm>
            <a:off x="1524615" y="2808470"/>
            <a:ext cx="817563" cy="3524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8765920-7ADB-4A87-8DF3-22353425A0C0}"/>
              </a:ext>
            </a:extLst>
          </p:cNvPr>
          <p:cNvSpPr/>
          <p:nvPr/>
        </p:nvSpPr>
        <p:spPr>
          <a:xfrm>
            <a:off x="1109663" y="1103313"/>
            <a:ext cx="2878137" cy="1809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ヘッダー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A592211-6A18-41CA-92BB-6B28CD049ECB}"/>
              </a:ext>
            </a:extLst>
          </p:cNvPr>
          <p:cNvSpPr/>
          <p:nvPr/>
        </p:nvSpPr>
        <p:spPr>
          <a:xfrm>
            <a:off x="1019175" y="6372225"/>
            <a:ext cx="2878138" cy="1809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フッター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58522E7-BE0D-4934-8958-24562171C3BB}"/>
              </a:ext>
            </a:extLst>
          </p:cNvPr>
          <p:cNvSpPr/>
          <p:nvPr/>
        </p:nvSpPr>
        <p:spPr>
          <a:xfrm>
            <a:off x="2197716" y="1822311"/>
            <a:ext cx="1634509" cy="2571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現在の金額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497792B-0FC1-434C-8FF6-82D1D7C0987F}"/>
              </a:ext>
            </a:extLst>
          </p:cNvPr>
          <p:cNvSpPr/>
          <p:nvPr/>
        </p:nvSpPr>
        <p:spPr>
          <a:xfrm>
            <a:off x="2197716" y="2347773"/>
            <a:ext cx="1634509" cy="2571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変更金額</a:t>
            </a:r>
          </a:p>
        </p:txBody>
      </p:sp>
      <p:sp>
        <p:nvSpPr>
          <p:cNvPr id="61" name="テキスト ボックス 80">
            <a:extLst>
              <a:ext uri="{FF2B5EF4-FFF2-40B4-BE49-F238E27FC236}">
                <a16:creationId xmlns:a16="http://schemas.microsoft.com/office/drawing/2014/main" id="{70BB8B11-567F-49BC-9F48-70A4FC2F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55" y="1884604"/>
            <a:ext cx="2889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(1)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テキスト ボックス 80">
            <a:extLst>
              <a:ext uri="{FF2B5EF4-FFF2-40B4-BE49-F238E27FC236}">
                <a16:creationId xmlns:a16="http://schemas.microsoft.com/office/drawing/2014/main" id="{6C06F656-9987-4539-B5C7-A00B0C606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54" y="2374922"/>
            <a:ext cx="2889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(2)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テキスト ボックス 80">
            <a:extLst>
              <a:ext uri="{FF2B5EF4-FFF2-40B4-BE49-F238E27FC236}">
                <a16:creationId xmlns:a16="http://schemas.microsoft.com/office/drawing/2014/main" id="{7D93030E-41D7-49FB-B4F9-178063B4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336" y="2915626"/>
            <a:ext cx="2889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(3)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テキスト ボックス 80">
            <a:extLst>
              <a:ext uri="{FF2B5EF4-FFF2-40B4-BE49-F238E27FC236}">
                <a16:creationId xmlns:a16="http://schemas.microsoft.com/office/drawing/2014/main" id="{AC753A8C-0AB2-4511-B055-165F24310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640" y="2915626"/>
            <a:ext cx="2889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(4)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テキスト ボックス 78">
            <a:extLst>
              <a:ext uri="{FF2B5EF4-FFF2-40B4-BE49-F238E27FC236}">
                <a16:creationId xmlns:a16="http://schemas.microsoft.com/office/drawing/2014/main" id="{25D655AB-252A-49A0-9259-FD3A3C80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2" y="1873053"/>
            <a:ext cx="7302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現在の金額</a:t>
            </a:r>
          </a:p>
        </p:txBody>
      </p:sp>
      <p:sp>
        <p:nvSpPr>
          <p:cNvPr id="24" name="テキスト ボックス 78">
            <a:extLst>
              <a:ext uri="{FF2B5EF4-FFF2-40B4-BE49-F238E27FC236}">
                <a16:creationId xmlns:a16="http://schemas.microsoft.com/office/drawing/2014/main" id="{C5FE0198-D478-44EC-A3AE-9DD947DB0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626" y="2405481"/>
            <a:ext cx="91805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変更金額</a:t>
            </a:r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必須</a:t>
            </a:r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正方形/長方形 59">
            <a:extLst>
              <a:ext uri="{FF2B5EF4-FFF2-40B4-BE49-F238E27FC236}">
                <a16:creationId xmlns:a16="http://schemas.microsoft.com/office/drawing/2014/main" id="{832EC4D1-72BE-4D2B-9056-361EEA22B0EB}"/>
              </a:ext>
            </a:extLst>
          </p:cNvPr>
          <p:cNvSpPr/>
          <p:nvPr/>
        </p:nvSpPr>
        <p:spPr>
          <a:xfrm>
            <a:off x="964676" y="2581004"/>
            <a:ext cx="1080000" cy="1594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en-US" altLang="ja-JP" sz="700" dirty="0">
                <a:solidFill>
                  <a:srgbClr val="FF5045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(b)</a:t>
            </a:r>
            <a:r>
              <a:rPr lang="ja-JP" altLang="en-US" sz="700" dirty="0">
                <a:solidFill>
                  <a:srgbClr val="FF5045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空であってはなりません。</a:t>
            </a:r>
          </a:p>
        </p:txBody>
      </p:sp>
      <p:sp>
        <p:nvSpPr>
          <p:cNvPr id="27" name="正方形/長方形 20">
            <a:extLst>
              <a:ext uri="{FF2B5EF4-FFF2-40B4-BE49-F238E27FC236}">
                <a16:creationId xmlns:a16="http://schemas.microsoft.com/office/drawing/2014/main" id="{1CCEDE18-6A06-49F4-971F-EE95623DB53C}"/>
              </a:ext>
            </a:extLst>
          </p:cNvPr>
          <p:cNvSpPr/>
          <p:nvPr/>
        </p:nvSpPr>
        <p:spPr>
          <a:xfrm>
            <a:off x="934535" y="1577560"/>
            <a:ext cx="2220281" cy="1594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ja-JP" sz="700" dirty="0">
                <a:solidFill>
                  <a:srgbClr val="FF5045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(a)</a:t>
            </a:r>
            <a:r>
              <a:rPr lang="ja-JP" altLang="en-US" sz="700" dirty="0">
                <a:solidFill>
                  <a:srgbClr val="FF5045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入力項目に誤りがあります。再度内容をご確認ください。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90175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CFE1AC-97A8-4D3D-AA8A-C1100531B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4075" y="365125"/>
            <a:ext cx="8370888" cy="39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プ</a:t>
            </a:r>
            <a:r>
              <a:rPr lang="en-US" altLang="ja-JP" dirty="0"/>
              <a:t>7_</a:t>
            </a:r>
            <a:r>
              <a:rPr lang="ja-JP" altLang="en-US" dirty="0"/>
              <a:t>画面</a:t>
            </a:r>
            <a:r>
              <a:rPr lang="en-US" altLang="ja-JP" dirty="0"/>
              <a:t>5</a:t>
            </a:r>
            <a:r>
              <a:rPr lang="ja-JP" altLang="en-US" dirty="0"/>
              <a:t>：変更後金額入力確認画⾯</a:t>
            </a:r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057F334D-EFD9-48D2-B5CF-5B7DF4E30921}"/>
              </a:ext>
            </a:extLst>
          </p:cNvPr>
          <p:cNvSpPr txBox="1">
            <a:spLocks/>
          </p:cNvSpPr>
          <p:nvPr/>
        </p:nvSpPr>
        <p:spPr>
          <a:xfrm>
            <a:off x="6996113" y="6496050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B3902ED-C529-0E42-A7D1-DB7208BCBFC4}" type="slidenum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1D97B2-B142-4A89-BC36-73FFDA391E14}"/>
              </a:ext>
            </a:extLst>
          </p:cNvPr>
          <p:cNvSpPr/>
          <p:nvPr/>
        </p:nvSpPr>
        <p:spPr>
          <a:xfrm>
            <a:off x="6405563" y="774700"/>
            <a:ext cx="973137" cy="2571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システム処理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3D811C-1F90-4BE1-973D-DFC4B7556A5F}"/>
              </a:ext>
            </a:extLst>
          </p:cNvPr>
          <p:cNvSpPr/>
          <p:nvPr/>
        </p:nvSpPr>
        <p:spPr>
          <a:xfrm>
            <a:off x="7450138" y="774700"/>
            <a:ext cx="971550" cy="2571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システム制御で表示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89DFAA-8435-41CB-BA78-2AF21B9D810F}"/>
              </a:ext>
            </a:extLst>
          </p:cNvPr>
          <p:cNvSpPr/>
          <p:nvPr/>
        </p:nvSpPr>
        <p:spPr>
          <a:xfrm>
            <a:off x="5362575" y="774700"/>
            <a:ext cx="973138" cy="257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latin typeface="Meiryo UI" panose="020B0604030504040204" pitchFamily="50" charset="-128"/>
                <a:ea typeface="Meiryo UI" panose="020B0604030504040204" pitchFamily="50" charset="-128"/>
              </a:rPr>
              <a:t>リンク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9A47108-2DD7-423E-B4B5-B3F783FDC2DD}"/>
              </a:ext>
            </a:extLst>
          </p:cNvPr>
          <p:cNvSpPr/>
          <p:nvPr/>
        </p:nvSpPr>
        <p:spPr>
          <a:xfrm>
            <a:off x="8421688" y="766763"/>
            <a:ext cx="971550" cy="257175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赤字は変更可</a:t>
            </a:r>
          </a:p>
        </p:txBody>
      </p:sp>
      <p:sp>
        <p:nvSpPr>
          <p:cNvPr id="12" name="正方形/長方形 2">
            <a:extLst>
              <a:ext uri="{FF2B5EF4-FFF2-40B4-BE49-F238E27FC236}">
                <a16:creationId xmlns:a16="http://schemas.microsoft.com/office/drawing/2014/main" id="{C9A5571A-7CFF-46EC-8FE7-3F214DC8A43A}"/>
              </a:ext>
            </a:extLst>
          </p:cNvPr>
          <p:cNvSpPr/>
          <p:nvPr/>
        </p:nvSpPr>
        <p:spPr>
          <a:xfrm>
            <a:off x="824528" y="1023938"/>
            <a:ext cx="3324225" cy="5608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100" b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27">
            <a:extLst>
              <a:ext uri="{FF2B5EF4-FFF2-40B4-BE49-F238E27FC236}">
                <a16:creationId xmlns:a16="http://schemas.microsoft.com/office/drawing/2014/main" id="{1ADE44AC-CB17-48A6-8EDC-80B0A856B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68" y="1431613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金額変更</a:t>
            </a:r>
            <a:endParaRPr kumimoji="1" lang="en-US" altLang="ja-JP" sz="9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" name="表 8">
            <a:extLst>
              <a:ext uri="{FF2B5EF4-FFF2-40B4-BE49-F238E27FC236}">
                <a16:creationId xmlns:a16="http://schemas.microsoft.com/office/drawing/2014/main" id="{FBAC630C-D0DA-4047-8CC8-F1A0AE46A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1544"/>
              </p:ext>
            </p:extLst>
          </p:nvPr>
        </p:nvGraphicFramePr>
        <p:xfrm>
          <a:off x="4473575" y="1201738"/>
          <a:ext cx="4751388" cy="1434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1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構成要素</a:t>
                      </a:r>
                    </a:p>
                  </a:txBody>
                  <a:tcPr marL="17998" marR="17998" marT="18001" marB="180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 marL="17998" marR="17998" marT="18001" marB="18001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98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現在の金額</a:t>
                      </a:r>
                    </a:p>
                  </a:txBody>
                  <a:tcPr marL="17998" marR="17998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現在の金額を表示する。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7998" marR="17998" marT="18001" marB="180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418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(2)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変更後の金額</a:t>
                      </a:r>
                    </a:p>
                  </a:txBody>
                  <a:tcPr marL="17998" marR="17998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変更後の金額を表示する。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7998" marR="17998" marT="18001" marB="180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418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(3)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変更する</a:t>
                      </a:r>
                    </a:p>
                  </a:txBody>
                  <a:tcPr marL="17998" marR="17998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zh-TW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金額変更検証処理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同意の場合：金額変更完了画面へ遷移する。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反対の場合：金額変更不可画面へ遷移する。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7998" marR="17998" marT="18001" marB="18001"/>
                </a:tc>
                <a:extLst>
                  <a:ext uri="{0D108BD9-81ED-4DB2-BD59-A6C34878D82A}">
                    <a16:rowId xmlns:a16="http://schemas.microsoft.com/office/drawing/2014/main" val="1823960388"/>
                  </a:ext>
                </a:extLst>
              </a:tr>
              <a:tr h="269418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(4)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戻る</a:t>
                      </a:r>
                    </a:p>
                  </a:txBody>
                  <a:tcPr marL="17998" marR="17998" marT="18001" marB="18001"/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購入一覧画面へ戻る。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7998" marR="17998" marT="18001" marB="180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正方形/長方形 36">
            <a:extLst>
              <a:ext uri="{FF2B5EF4-FFF2-40B4-BE49-F238E27FC236}">
                <a16:creationId xmlns:a16="http://schemas.microsoft.com/office/drawing/2014/main" id="{6D1648E4-E327-4E6F-B99C-2B8EC006FFA0}"/>
              </a:ext>
            </a:extLst>
          </p:cNvPr>
          <p:cNvSpPr/>
          <p:nvPr/>
        </p:nvSpPr>
        <p:spPr>
          <a:xfrm>
            <a:off x="2669350" y="2820377"/>
            <a:ext cx="878521" cy="3286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戻る</a:t>
            </a:r>
          </a:p>
        </p:txBody>
      </p:sp>
      <p:sp>
        <p:nvSpPr>
          <p:cNvPr id="47" name="正方形/長方形 36">
            <a:extLst>
              <a:ext uri="{FF2B5EF4-FFF2-40B4-BE49-F238E27FC236}">
                <a16:creationId xmlns:a16="http://schemas.microsoft.com/office/drawing/2014/main" id="{002D5F12-DD5B-4CFC-9A57-C40755137A90}"/>
              </a:ext>
            </a:extLst>
          </p:cNvPr>
          <p:cNvSpPr/>
          <p:nvPr/>
        </p:nvSpPr>
        <p:spPr>
          <a:xfrm>
            <a:off x="1524615" y="2808470"/>
            <a:ext cx="817563" cy="3524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変更する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8765920-7ADB-4A87-8DF3-22353425A0C0}"/>
              </a:ext>
            </a:extLst>
          </p:cNvPr>
          <p:cNvSpPr/>
          <p:nvPr/>
        </p:nvSpPr>
        <p:spPr>
          <a:xfrm>
            <a:off x="1109663" y="1103313"/>
            <a:ext cx="2878137" cy="1809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ヘッダー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A592211-6A18-41CA-92BB-6B28CD049ECB}"/>
              </a:ext>
            </a:extLst>
          </p:cNvPr>
          <p:cNvSpPr/>
          <p:nvPr/>
        </p:nvSpPr>
        <p:spPr>
          <a:xfrm>
            <a:off x="1019175" y="6372225"/>
            <a:ext cx="2878138" cy="1809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フッター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58522E7-BE0D-4934-8958-24562171C3BB}"/>
              </a:ext>
            </a:extLst>
          </p:cNvPr>
          <p:cNvSpPr/>
          <p:nvPr/>
        </p:nvSpPr>
        <p:spPr>
          <a:xfrm>
            <a:off x="2197716" y="1822311"/>
            <a:ext cx="1634509" cy="2571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現在の金額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497792B-0FC1-434C-8FF6-82D1D7C0987F}"/>
              </a:ext>
            </a:extLst>
          </p:cNvPr>
          <p:cNvSpPr/>
          <p:nvPr/>
        </p:nvSpPr>
        <p:spPr>
          <a:xfrm>
            <a:off x="2197716" y="2347773"/>
            <a:ext cx="1634509" cy="2571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変更後の金額</a:t>
            </a:r>
          </a:p>
        </p:txBody>
      </p:sp>
      <p:sp>
        <p:nvSpPr>
          <p:cNvPr id="61" name="テキスト ボックス 80">
            <a:extLst>
              <a:ext uri="{FF2B5EF4-FFF2-40B4-BE49-F238E27FC236}">
                <a16:creationId xmlns:a16="http://schemas.microsoft.com/office/drawing/2014/main" id="{70BB8B11-567F-49BC-9F48-70A4FC2F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55" y="1884604"/>
            <a:ext cx="2889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(1)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テキスト ボックス 80">
            <a:extLst>
              <a:ext uri="{FF2B5EF4-FFF2-40B4-BE49-F238E27FC236}">
                <a16:creationId xmlns:a16="http://schemas.microsoft.com/office/drawing/2014/main" id="{6C06F656-9987-4539-B5C7-A00B0C606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54" y="2374922"/>
            <a:ext cx="2889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(2)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テキスト ボックス 80">
            <a:extLst>
              <a:ext uri="{FF2B5EF4-FFF2-40B4-BE49-F238E27FC236}">
                <a16:creationId xmlns:a16="http://schemas.microsoft.com/office/drawing/2014/main" id="{7D93030E-41D7-49FB-B4F9-178063B4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336" y="2915626"/>
            <a:ext cx="2889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(3)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テキスト ボックス 80">
            <a:extLst>
              <a:ext uri="{FF2B5EF4-FFF2-40B4-BE49-F238E27FC236}">
                <a16:creationId xmlns:a16="http://schemas.microsoft.com/office/drawing/2014/main" id="{AC753A8C-0AB2-4511-B055-165F24310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640" y="2915626"/>
            <a:ext cx="2889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(4)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テキスト ボックス 78">
            <a:extLst>
              <a:ext uri="{FF2B5EF4-FFF2-40B4-BE49-F238E27FC236}">
                <a16:creationId xmlns:a16="http://schemas.microsoft.com/office/drawing/2014/main" id="{25D655AB-252A-49A0-9259-FD3A3C80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2" y="1873053"/>
            <a:ext cx="7302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現在の金額</a:t>
            </a:r>
          </a:p>
        </p:txBody>
      </p:sp>
      <p:sp>
        <p:nvSpPr>
          <p:cNvPr id="24" name="テキスト ボックス 78">
            <a:extLst>
              <a:ext uri="{FF2B5EF4-FFF2-40B4-BE49-F238E27FC236}">
                <a16:creationId xmlns:a16="http://schemas.microsoft.com/office/drawing/2014/main" id="{C5FE0198-D478-44EC-A3AE-9DD947DB0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626" y="2405481"/>
            <a:ext cx="7302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游ゴシック" panose="020B0400000000000000" pitchFamily="34" charset="-128"/>
              </a:defRPr>
            </a:lvl9pPr>
          </a:lstStyle>
          <a:p>
            <a:pPr eaLnBrk="1" hangingPunct="1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変更後の金額</a:t>
            </a:r>
          </a:p>
        </p:txBody>
      </p:sp>
    </p:spTree>
    <p:extLst>
      <p:ext uri="{BB962C8B-B14F-4D97-AF65-F5344CB8AC3E}">
        <p14:creationId xmlns:p14="http://schemas.microsoft.com/office/powerpoint/2010/main" val="1323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92C833B6-B5CE-4448-A0AE-86C60EFC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30DD6FD-6AE0-D748-9D23-01258D872A5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32FE34-71E4-4703-AA5B-306B713DD2F0}"/>
              </a:ext>
            </a:extLst>
          </p:cNvPr>
          <p:cNvSpPr/>
          <p:nvPr/>
        </p:nvSpPr>
        <p:spPr>
          <a:xfrm>
            <a:off x="854110" y="1072444"/>
            <a:ext cx="3322779" cy="5283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85A3993-B073-41E9-B5DC-94A5217A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0" y="365128"/>
            <a:ext cx="8370853" cy="398548"/>
          </a:xfrm>
        </p:spPr>
        <p:txBody>
          <a:bodyPr/>
          <a:lstStyle/>
          <a:p>
            <a:r>
              <a:rPr lang="ja-JP" altLang="en-US" dirty="0"/>
              <a:t>画面</a:t>
            </a:r>
            <a:r>
              <a:rPr lang="en-US" altLang="ja-JP" dirty="0"/>
              <a:t>6</a:t>
            </a:r>
            <a:r>
              <a:rPr lang="ja-JP" altLang="en-US" dirty="0"/>
              <a:t>：金額変更完了画面の表示</a:t>
            </a:r>
            <a:endParaRPr kumimoji="1" lang="ja-JP" altLang="en-US" dirty="0"/>
          </a:p>
        </p:txBody>
      </p:sp>
      <p:sp>
        <p:nvSpPr>
          <p:cNvPr id="9" name="スライド番号プレースホルダー 3">
            <a:extLst>
              <a:ext uri="{FF2B5EF4-FFF2-40B4-BE49-F238E27FC236}">
                <a16:creationId xmlns:a16="http://schemas.microsoft.com/office/drawing/2014/main" id="{E3355A55-1A89-4595-A6CF-253312DA7151}"/>
              </a:ext>
            </a:extLst>
          </p:cNvPr>
          <p:cNvSpPr txBox="1">
            <a:spLocks/>
          </p:cNvSpPr>
          <p:nvPr/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DD6FD-6AE0-D748-9D23-01258D872A5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2A17B7-FAED-4994-9B8F-B46151BB4860}"/>
              </a:ext>
            </a:extLst>
          </p:cNvPr>
          <p:cNvSpPr/>
          <p:nvPr/>
        </p:nvSpPr>
        <p:spPr>
          <a:xfrm>
            <a:off x="1063521" y="1444710"/>
            <a:ext cx="2903955" cy="2331224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endParaRPr lang="en-US" altLang="ja-JP" sz="9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C3318E-A5B2-4C06-B06E-0BEE2AAAEE81}"/>
              </a:ext>
            </a:extLst>
          </p:cNvPr>
          <p:cNvSpPr/>
          <p:nvPr/>
        </p:nvSpPr>
        <p:spPr>
          <a:xfrm>
            <a:off x="6406265" y="635045"/>
            <a:ext cx="972000" cy="2572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システム処理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511255-2858-4A14-8F19-4AB34B332834}"/>
              </a:ext>
            </a:extLst>
          </p:cNvPr>
          <p:cNvSpPr/>
          <p:nvPr/>
        </p:nvSpPr>
        <p:spPr>
          <a:xfrm>
            <a:off x="7449399" y="635045"/>
            <a:ext cx="972000" cy="257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システム制御で表示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CFD102-8341-4756-88BD-2CE687978254}"/>
              </a:ext>
            </a:extLst>
          </p:cNvPr>
          <p:cNvSpPr/>
          <p:nvPr/>
        </p:nvSpPr>
        <p:spPr>
          <a:xfrm>
            <a:off x="5363132" y="635045"/>
            <a:ext cx="972000" cy="2572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リンク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3EB750-CF39-4CC1-932D-B9A1CCBBCD42}"/>
              </a:ext>
            </a:extLst>
          </p:cNvPr>
          <p:cNvSpPr/>
          <p:nvPr/>
        </p:nvSpPr>
        <p:spPr>
          <a:xfrm>
            <a:off x="8421399" y="628295"/>
            <a:ext cx="972000" cy="257262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赤字は変更可</a:t>
            </a:r>
          </a:p>
        </p:txBody>
      </p:sp>
      <p:graphicFrame>
        <p:nvGraphicFramePr>
          <p:cNvPr id="15" name="表 8">
            <a:extLst>
              <a:ext uri="{FF2B5EF4-FFF2-40B4-BE49-F238E27FC236}">
                <a16:creationId xmlns:a16="http://schemas.microsoft.com/office/drawing/2014/main" id="{144F6B25-4570-4CA6-ABF0-5BC55CC8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85622"/>
              </p:ext>
            </p:extLst>
          </p:nvPr>
        </p:nvGraphicFramePr>
        <p:xfrm>
          <a:off x="4259757" y="1072444"/>
          <a:ext cx="4965206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138">
                  <a:extLst>
                    <a:ext uri="{9D8B030D-6E8A-4147-A177-3AD203B41FA5}">
                      <a16:colId xmlns:a16="http://schemas.microsoft.com/office/drawing/2014/main" val="1869668301"/>
                    </a:ext>
                  </a:extLst>
                </a:gridCol>
                <a:gridCol w="4119068">
                  <a:extLst>
                    <a:ext uri="{9D8B030D-6E8A-4147-A177-3AD203B41FA5}">
                      <a16:colId xmlns:a16="http://schemas.microsoft.com/office/drawing/2014/main" val="414876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構成要素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1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購入一覧画面へ遷移する。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93555072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41FF60-CC68-44DD-9AD1-5570718341FF}"/>
              </a:ext>
            </a:extLst>
          </p:cNvPr>
          <p:cNvSpPr/>
          <p:nvPr/>
        </p:nvSpPr>
        <p:spPr>
          <a:xfrm>
            <a:off x="1158765" y="1907093"/>
            <a:ext cx="1416484" cy="1599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購入一覧画面へ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80FCFE7-549D-468C-A72F-A6A2FE481D8A}"/>
              </a:ext>
            </a:extLst>
          </p:cNvPr>
          <p:cNvSpPr txBox="1"/>
          <p:nvPr/>
        </p:nvSpPr>
        <p:spPr>
          <a:xfrm>
            <a:off x="1097703" y="185624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１</a:t>
            </a:r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9553DA-53AE-4CB3-96B6-598EB4E5EC4B}"/>
              </a:ext>
            </a:extLst>
          </p:cNvPr>
          <p:cNvSpPr txBox="1"/>
          <p:nvPr/>
        </p:nvSpPr>
        <p:spPr>
          <a:xfrm>
            <a:off x="1158765" y="1496633"/>
            <a:ext cx="2869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金額変更完了しました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71525-A3E8-4596-9165-94A9565C30D9}"/>
              </a:ext>
            </a:extLst>
          </p:cNvPr>
          <p:cNvSpPr/>
          <p:nvPr/>
        </p:nvSpPr>
        <p:spPr>
          <a:xfrm>
            <a:off x="1149872" y="1153528"/>
            <a:ext cx="2878667" cy="1808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ヘッダー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B980492-CBD8-40E9-912B-2933114CD11C}"/>
              </a:ext>
            </a:extLst>
          </p:cNvPr>
          <p:cNvSpPr/>
          <p:nvPr/>
        </p:nvSpPr>
        <p:spPr>
          <a:xfrm>
            <a:off x="1076165" y="6063335"/>
            <a:ext cx="2878667" cy="1808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フッター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567550-3301-4D0C-87A3-0540C1B5824A}"/>
              </a:ext>
            </a:extLst>
          </p:cNvPr>
          <p:cNvSpPr/>
          <p:nvPr/>
        </p:nvSpPr>
        <p:spPr>
          <a:xfrm>
            <a:off x="3503231" y="43213"/>
            <a:ext cx="62043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参考：新規</a:t>
            </a:r>
          </a:p>
        </p:txBody>
      </p:sp>
    </p:spTree>
    <p:extLst>
      <p:ext uri="{BB962C8B-B14F-4D97-AF65-F5344CB8AC3E}">
        <p14:creationId xmlns:p14="http://schemas.microsoft.com/office/powerpoint/2010/main" val="51143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B288568F-C0B6-490E-B130-1BF66E22C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30DD6FD-6AE0-D748-9D23-01258D872A5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CC0680-8E82-43DF-8A6D-E3EC9223B37A}"/>
              </a:ext>
            </a:extLst>
          </p:cNvPr>
          <p:cNvSpPr/>
          <p:nvPr/>
        </p:nvSpPr>
        <p:spPr>
          <a:xfrm>
            <a:off x="854110" y="1072444"/>
            <a:ext cx="3322779" cy="5283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BEB61A5-1F19-4B3F-A1C0-CE218F5F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0" y="365128"/>
            <a:ext cx="8370853" cy="398548"/>
          </a:xfrm>
        </p:spPr>
        <p:txBody>
          <a:bodyPr/>
          <a:lstStyle/>
          <a:p>
            <a:r>
              <a:rPr lang="ja-JP" altLang="en-US" dirty="0"/>
              <a:t>画面</a:t>
            </a:r>
            <a:r>
              <a:rPr lang="en-US" altLang="ja-JP" dirty="0"/>
              <a:t>7</a:t>
            </a:r>
            <a:r>
              <a:rPr lang="ja-JP" altLang="en-US" dirty="0"/>
              <a:t>：金額変更不可画面の表示</a:t>
            </a:r>
            <a:endParaRPr kumimoji="1" lang="ja-JP" altLang="en-US" dirty="0"/>
          </a:p>
        </p:txBody>
      </p:sp>
      <p:sp>
        <p:nvSpPr>
          <p:cNvPr id="9" name="スライド番号プレースホルダー 3">
            <a:extLst>
              <a:ext uri="{FF2B5EF4-FFF2-40B4-BE49-F238E27FC236}">
                <a16:creationId xmlns:a16="http://schemas.microsoft.com/office/drawing/2014/main" id="{6B0C7716-3FE0-422D-BBD6-31A78564E1D5}"/>
              </a:ext>
            </a:extLst>
          </p:cNvPr>
          <p:cNvSpPr txBox="1">
            <a:spLocks/>
          </p:cNvSpPr>
          <p:nvPr/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DD6FD-6AE0-D748-9D23-01258D872A5D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A9C634-F2AC-419B-BAEB-719D42178A5B}"/>
              </a:ext>
            </a:extLst>
          </p:cNvPr>
          <p:cNvSpPr/>
          <p:nvPr/>
        </p:nvSpPr>
        <p:spPr>
          <a:xfrm>
            <a:off x="1063521" y="1444710"/>
            <a:ext cx="2903955" cy="2331224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endParaRPr lang="en-US" altLang="ja-JP" sz="9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FCD11D-7D58-464D-AB1C-93E83D6FA41D}"/>
              </a:ext>
            </a:extLst>
          </p:cNvPr>
          <p:cNvSpPr/>
          <p:nvPr/>
        </p:nvSpPr>
        <p:spPr>
          <a:xfrm>
            <a:off x="6406265" y="635045"/>
            <a:ext cx="972000" cy="2572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システム処理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A4B65-E110-4FA2-898E-F9ED6CE28157}"/>
              </a:ext>
            </a:extLst>
          </p:cNvPr>
          <p:cNvSpPr/>
          <p:nvPr/>
        </p:nvSpPr>
        <p:spPr>
          <a:xfrm>
            <a:off x="7449399" y="635045"/>
            <a:ext cx="972000" cy="257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システム制御で表示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587E3A-B9BA-4354-B942-4201EC42536D}"/>
              </a:ext>
            </a:extLst>
          </p:cNvPr>
          <p:cNvSpPr/>
          <p:nvPr/>
        </p:nvSpPr>
        <p:spPr>
          <a:xfrm>
            <a:off x="5363132" y="635045"/>
            <a:ext cx="972000" cy="2572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リンク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06A273-D848-49D2-8925-51BD14A66A8D}"/>
              </a:ext>
            </a:extLst>
          </p:cNvPr>
          <p:cNvSpPr/>
          <p:nvPr/>
        </p:nvSpPr>
        <p:spPr>
          <a:xfrm>
            <a:off x="8421399" y="628295"/>
            <a:ext cx="972000" cy="257262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赤字は変更可</a:t>
            </a:r>
          </a:p>
        </p:txBody>
      </p:sp>
      <p:graphicFrame>
        <p:nvGraphicFramePr>
          <p:cNvPr id="15" name="表 8">
            <a:extLst>
              <a:ext uri="{FF2B5EF4-FFF2-40B4-BE49-F238E27FC236}">
                <a16:creationId xmlns:a16="http://schemas.microsoft.com/office/drawing/2014/main" id="{168196F5-505C-46C7-B660-C7F4273C5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76071"/>
              </p:ext>
            </p:extLst>
          </p:nvPr>
        </p:nvGraphicFramePr>
        <p:xfrm>
          <a:off x="4259757" y="1072444"/>
          <a:ext cx="4965206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138">
                  <a:extLst>
                    <a:ext uri="{9D8B030D-6E8A-4147-A177-3AD203B41FA5}">
                      <a16:colId xmlns:a16="http://schemas.microsoft.com/office/drawing/2014/main" val="1869668301"/>
                    </a:ext>
                  </a:extLst>
                </a:gridCol>
                <a:gridCol w="4119068">
                  <a:extLst>
                    <a:ext uri="{9D8B030D-6E8A-4147-A177-3AD203B41FA5}">
                      <a16:colId xmlns:a16="http://schemas.microsoft.com/office/drawing/2014/main" val="414876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構成要素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1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購入一覧画面へ遷移する。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93555072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941C96-327E-4613-A218-6279C09D527E}"/>
              </a:ext>
            </a:extLst>
          </p:cNvPr>
          <p:cNvSpPr/>
          <p:nvPr/>
        </p:nvSpPr>
        <p:spPr>
          <a:xfrm>
            <a:off x="1158765" y="1907093"/>
            <a:ext cx="1416484" cy="1599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購入一覧画面へ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0F7DDD-84DF-43AF-9FF1-9D1B97C57E87}"/>
              </a:ext>
            </a:extLst>
          </p:cNvPr>
          <p:cNvSpPr txBox="1"/>
          <p:nvPr/>
        </p:nvSpPr>
        <p:spPr>
          <a:xfrm>
            <a:off x="1097703" y="185624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１</a:t>
            </a:r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177F046-95EE-4253-821E-B225EE3D12E0}"/>
              </a:ext>
            </a:extLst>
          </p:cNvPr>
          <p:cNvSpPr txBox="1"/>
          <p:nvPr/>
        </p:nvSpPr>
        <p:spPr>
          <a:xfrm>
            <a:off x="1158765" y="1496633"/>
            <a:ext cx="2869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金額変更不可になっています。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017E97-41A1-4B5B-97E2-8B5BAF62D5EF}"/>
              </a:ext>
            </a:extLst>
          </p:cNvPr>
          <p:cNvSpPr/>
          <p:nvPr/>
        </p:nvSpPr>
        <p:spPr>
          <a:xfrm>
            <a:off x="1149872" y="1153528"/>
            <a:ext cx="2878667" cy="1808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ヘッダー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2D4BB9-CE97-401E-AC5F-5BA2AB06E1CB}"/>
              </a:ext>
            </a:extLst>
          </p:cNvPr>
          <p:cNvSpPr/>
          <p:nvPr/>
        </p:nvSpPr>
        <p:spPr>
          <a:xfrm>
            <a:off x="1076165" y="6063335"/>
            <a:ext cx="2878667" cy="1808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フッター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2EE25D2-B189-47F3-A4B5-EEF5802F1C1A}"/>
              </a:ext>
            </a:extLst>
          </p:cNvPr>
          <p:cNvSpPr/>
          <p:nvPr/>
        </p:nvSpPr>
        <p:spPr>
          <a:xfrm>
            <a:off x="3503231" y="43213"/>
            <a:ext cx="62043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参考：新規</a:t>
            </a:r>
          </a:p>
        </p:txBody>
      </p:sp>
    </p:spTree>
    <p:extLst>
      <p:ext uri="{BB962C8B-B14F-4D97-AF65-F5344CB8AC3E}">
        <p14:creationId xmlns:p14="http://schemas.microsoft.com/office/powerpoint/2010/main" val="99986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92C833B6-B5CE-4448-A0AE-86C60EFC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30DD6FD-6AE0-D748-9D23-01258D872A5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32FE34-71E4-4703-AA5B-306B713DD2F0}"/>
              </a:ext>
            </a:extLst>
          </p:cNvPr>
          <p:cNvSpPr/>
          <p:nvPr/>
        </p:nvSpPr>
        <p:spPr>
          <a:xfrm>
            <a:off x="854110" y="1072444"/>
            <a:ext cx="3322779" cy="5283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85A3993-B073-41E9-B5DC-94A5217A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0" y="365128"/>
            <a:ext cx="8370853" cy="398548"/>
          </a:xfrm>
        </p:spPr>
        <p:txBody>
          <a:bodyPr/>
          <a:lstStyle/>
          <a:p>
            <a:r>
              <a:rPr lang="ja-JP" altLang="en-US" dirty="0"/>
              <a:t>画面</a:t>
            </a:r>
            <a:r>
              <a:rPr lang="en-US" altLang="ja-JP" dirty="0"/>
              <a:t>8</a:t>
            </a:r>
            <a:r>
              <a:rPr lang="ja-JP" altLang="en-US" dirty="0"/>
              <a:t>：</a:t>
            </a:r>
            <a:r>
              <a:rPr kumimoji="1" lang="ja-JP" altLang="en-US" sz="2400" kern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強制</a:t>
            </a:r>
            <a:r>
              <a:rPr lang="ja-JP" altLang="en-US" dirty="0"/>
              <a:t>キャンセル完了画面の表示</a:t>
            </a:r>
            <a:endParaRPr kumimoji="1" lang="ja-JP" altLang="en-US" dirty="0"/>
          </a:p>
        </p:txBody>
      </p:sp>
      <p:sp>
        <p:nvSpPr>
          <p:cNvPr id="9" name="スライド番号プレースホルダー 3">
            <a:extLst>
              <a:ext uri="{FF2B5EF4-FFF2-40B4-BE49-F238E27FC236}">
                <a16:creationId xmlns:a16="http://schemas.microsoft.com/office/drawing/2014/main" id="{E3355A55-1A89-4595-A6CF-253312DA7151}"/>
              </a:ext>
            </a:extLst>
          </p:cNvPr>
          <p:cNvSpPr txBox="1">
            <a:spLocks/>
          </p:cNvSpPr>
          <p:nvPr/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DD6FD-6AE0-D748-9D23-01258D872A5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2A17B7-FAED-4994-9B8F-B46151BB4860}"/>
              </a:ext>
            </a:extLst>
          </p:cNvPr>
          <p:cNvSpPr/>
          <p:nvPr/>
        </p:nvSpPr>
        <p:spPr>
          <a:xfrm>
            <a:off x="1063521" y="1444710"/>
            <a:ext cx="2903955" cy="2331224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endParaRPr lang="en-US" altLang="ja-JP" sz="9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C3318E-A5B2-4C06-B06E-0BEE2AAAEE81}"/>
              </a:ext>
            </a:extLst>
          </p:cNvPr>
          <p:cNvSpPr/>
          <p:nvPr/>
        </p:nvSpPr>
        <p:spPr>
          <a:xfrm>
            <a:off x="6406265" y="635045"/>
            <a:ext cx="972000" cy="2572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システム処理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511255-2858-4A14-8F19-4AB34B332834}"/>
              </a:ext>
            </a:extLst>
          </p:cNvPr>
          <p:cNvSpPr/>
          <p:nvPr/>
        </p:nvSpPr>
        <p:spPr>
          <a:xfrm>
            <a:off x="7449399" y="635045"/>
            <a:ext cx="972000" cy="2572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システム制御で表示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CFD102-8341-4756-88BD-2CE687978254}"/>
              </a:ext>
            </a:extLst>
          </p:cNvPr>
          <p:cNvSpPr/>
          <p:nvPr/>
        </p:nvSpPr>
        <p:spPr>
          <a:xfrm>
            <a:off x="5363132" y="635045"/>
            <a:ext cx="972000" cy="2572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リンク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3EB750-CF39-4CC1-932D-B9A1CCBBCD42}"/>
              </a:ext>
            </a:extLst>
          </p:cNvPr>
          <p:cNvSpPr/>
          <p:nvPr/>
        </p:nvSpPr>
        <p:spPr>
          <a:xfrm>
            <a:off x="8421399" y="628295"/>
            <a:ext cx="972000" cy="257262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赤字は変更可</a:t>
            </a:r>
          </a:p>
        </p:txBody>
      </p:sp>
      <p:graphicFrame>
        <p:nvGraphicFramePr>
          <p:cNvPr id="15" name="表 8">
            <a:extLst>
              <a:ext uri="{FF2B5EF4-FFF2-40B4-BE49-F238E27FC236}">
                <a16:creationId xmlns:a16="http://schemas.microsoft.com/office/drawing/2014/main" id="{144F6B25-4570-4CA6-ABF0-5BC55CC863CD}"/>
              </a:ext>
            </a:extLst>
          </p:cNvPr>
          <p:cNvGraphicFramePr>
            <a:graphicFrameLocks noGrp="1"/>
          </p:cNvGraphicFramePr>
          <p:nvPr/>
        </p:nvGraphicFramePr>
        <p:xfrm>
          <a:off x="4259757" y="1072444"/>
          <a:ext cx="4965206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138">
                  <a:extLst>
                    <a:ext uri="{9D8B030D-6E8A-4147-A177-3AD203B41FA5}">
                      <a16:colId xmlns:a16="http://schemas.microsoft.com/office/drawing/2014/main" val="1869668301"/>
                    </a:ext>
                  </a:extLst>
                </a:gridCol>
                <a:gridCol w="4119068">
                  <a:extLst>
                    <a:ext uri="{9D8B030D-6E8A-4147-A177-3AD203B41FA5}">
                      <a16:colId xmlns:a16="http://schemas.microsoft.com/office/drawing/2014/main" val="414876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構成要素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1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(1)</a:t>
                      </a: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購入一覧画面へ遷移する。</a:t>
                      </a:r>
                      <a:endParaRPr kumimoji="1" lang="en-US" altLang="ja-JP" sz="9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93555072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41FF60-CC68-44DD-9AD1-5570718341FF}"/>
              </a:ext>
            </a:extLst>
          </p:cNvPr>
          <p:cNvSpPr/>
          <p:nvPr/>
        </p:nvSpPr>
        <p:spPr>
          <a:xfrm>
            <a:off x="1158765" y="1907093"/>
            <a:ext cx="1416484" cy="1599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購入一覧画面へ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80FCFE7-549D-468C-A72F-A6A2FE481D8A}"/>
              </a:ext>
            </a:extLst>
          </p:cNvPr>
          <p:cNvSpPr txBox="1"/>
          <p:nvPr/>
        </p:nvSpPr>
        <p:spPr>
          <a:xfrm>
            <a:off x="1097703" y="185624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１</a:t>
            </a:r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9553DA-53AE-4CB3-96B6-598EB4E5EC4B}"/>
              </a:ext>
            </a:extLst>
          </p:cNvPr>
          <p:cNvSpPr txBox="1"/>
          <p:nvPr/>
        </p:nvSpPr>
        <p:spPr>
          <a:xfrm>
            <a:off x="1168096" y="1496633"/>
            <a:ext cx="2869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案件キャンセル完了しました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71525-A3E8-4596-9165-94A9565C30D9}"/>
              </a:ext>
            </a:extLst>
          </p:cNvPr>
          <p:cNvSpPr/>
          <p:nvPr/>
        </p:nvSpPr>
        <p:spPr>
          <a:xfrm>
            <a:off x="1149872" y="1153528"/>
            <a:ext cx="2878667" cy="1808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ヘッダー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B980492-CBD8-40E9-912B-2933114CD11C}"/>
              </a:ext>
            </a:extLst>
          </p:cNvPr>
          <p:cNvSpPr/>
          <p:nvPr/>
        </p:nvSpPr>
        <p:spPr>
          <a:xfrm>
            <a:off x="1076165" y="6063335"/>
            <a:ext cx="2878667" cy="1808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フッター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567550-3301-4D0C-87A3-0540C1B5824A}"/>
              </a:ext>
            </a:extLst>
          </p:cNvPr>
          <p:cNvSpPr/>
          <p:nvPr/>
        </p:nvSpPr>
        <p:spPr>
          <a:xfrm>
            <a:off x="3503231" y="43213"/>
            <a:ext cx="62043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参考：新規</a:t>
            </a:r>
          </a:p>
        </p:txBody>
      </p:sp>
    </p:spTree>
    <p:extLst>
      <p:ext uri="{BB962C8B-B14F-4D97-AF65-F5344CB8AC3E}">
        <p14:creationId xmlns:p14="http://schemas.microsoft.com/office/powerpoint/2010/main" val="6726840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28766</TotalTime>
  <Words>1223</Words>
  <Application>Microsoft Macintosh PowerPoint</Application>
  <PresentationFormat>A4 Paper (210x297 mm)</PresentationFormat>
  <Paragraphs>291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Meiryo UI</vt:lpstr>
      <vt:lpstr>游ゴシック</vt:lpstr>
      <vt:lpstr>Arial</vt:lpstr>
      <vt:lpstr>1_Office テーマ</vt:lpstr>
      <vt:lpstr>購入金額変更機能</vt:lpstr>
      <vt:lpstr>画面１：管理画面</vt:lpstr>
      <vt:lpstr>画面2：購入一覧画面</vt:lpstr>
      <vt:lpstr>画面3：強制キャンセル画面</vt:lpstr>
      <vt:lpstr>プ7_画面4：変更後金額入力画⾯</vt:lpstr>
      <vt:lpstr>プ7_画面5：変更後金額入力確認画⾯</vt:lpstr>
      <vt:lpstr>画面6：金額変更完了画面の表示</vt:lpstr>
      <vt:lpstr>画面7：金額変更不可画面の表示</vt:lpstr>
      <vt:lpstr>画面8：強制キャンセル完了画面の表示</vt:lpstr>
      <vt:lpstr>画面9：強制キャンセル不可画面の表示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Hoang Hoa Do</cp:lastModifiedBy>
  <cp:revision>881</cp:revision>
  <cp:lastPrinted>2021-10-27T07:47:48Z</cp:lastPrinted>
  <dcterms:created xsi:type="dcterms:W3CDTF">2021-09-14T00:07:53Z</dcterms:created>
  <dcterms:modified xsi:type="dcterms:W3CDTF">2021-11-30T07:42:22Z</dcterms:modified>
</cp:coreProperties>
</file>