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0" r:id="rId1"/>
  </p:sldMasterIdLst>
  <p:notesMasterIdLst>
    <p:notesMasterId r:id="rId61"/>
  </p:notesMasterIdLst>
  <p:sldIdLst>
    <p:sldId id="534" r:id="rId2"/>
    <p:sldId id="465" r:id="rId3"/>
    <p:sldId id="554" r:id="rId4"/>
    <p:sldId id="569" r:id="rId5"/>
    <p:sldId id="577" r:id="rId6"/>
    <p:sldId id="578" r:id="rId7"/>
    <p:sldId id="579" r:id="rId8"/>
    <p:sldId id="575" r:id="rId9"/>
    <p:sldId id="580" r:id="rId10"/>
    <p:sldId id="531" r:id="rId11"/>
    <p:sldId id="536" r:id="rId12"/>
    <p:sldId id="593" r:id="rId13"/>
    <p:sldId id="594" r:id="rId14"/>
    <p:sldId id="547" r:id="rId15"/>
    <p:sldId id="532" r:id="rId16"/>
    <p:sldId id="535" r:id="rId17"/>
    <p:sldId id="591" r:id="rId18"/>
    <p:sldId id="592" r:id="rId19"/>
    <p:sldId id="533" r:id="rId20"/>
    <p:sldId id="537" r:id="rId21"/>
    <p:sldId id="581" r:id="rId22"/>
    <p:sldId id="584" r:id="rId23"/>
    <p:sldId id="582" r:id="rId24"/>
    <p:sldId id="583" r:id="rId25"/>
    <p:sldId id="596" r:id="rId26"/>
    <p:sldId id="597" r:id="rId27"/>
    <p:sldId id="588" r:id="rId28"/>
    <p:sldId id="590" r:id="rId29"/>
    <p:sldId id="599" r:id="rId30"/>
    <p:sldId id="601" r:id="rId31"/>
    <p:sldId id="586" r:id="rId32"/>
    <p:sldId id="585" r:id="rId33"/>
    <p:sldId id="602" r:id="rId34"/>
    <p:sldId id="608" r:id="rId35"/>
    <p:sldId id="604" r:id="rId36"/>
    <p:sldId id="616" r:id="rId37"/>
    <p:sldId id="619" r:id="rId38"/>
    <p:sldId id="617" r:id="rId39"/>
    <p:sldId id="618" r:id="rId40"/>
    <p:sldId id="620" r:id="rId41"/>
    <p:sldId id="612" r:id="rId42"/>
    <p:sldId id="607" r:id="rId43"/>
    <p:sldId id="611" r:id="rId44"/>
    <p:sldId id="605" r:id="rId45"/>
    <p:sldId id="621" r:id="rId46"/>
    <p:sldId id="623" r:id="rId47"/>
    <p:sldId id="622" r:id="rId48"/>
    <p:sldId id="631" r:id="rId49"/>
    <p:sldId id="630" r:id="rId50"/>
    <p:sldId id="625" r:id="rId51"/>
    <p:sldId id="613" r:id="rId52"/>
    <p:sldId id="609" r:id="rId53"/>
    <p:sldId id="615" r:id="rId54"/>
    <p:sldId id="606" r:id="rId55"/>
    <p:sldId id="626" r:id="rId56"/>
    <p:sldId id="628" r:id="rId57"/>
    <p:sldId id="627" r:id="rId58"/>
    <p:sldId id="629" r:id="rId59"/>
    <p:sldId id="614" r:id="rId60"/>
  </p:sldIdLst>
  <p:sldSz cx="9906000" cy="6858000" type="A4"/>
  <p:notesSz cx="6807200" cy="99393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一斉メール送信プロセス" id="{8B2B9F8B-DBE5-2843-9DD1-5238EDB84621}">
          <p14:sldIdLst>
            <p14:sldId id="534"/>
            <p14:sldId id="465"/>
            <p14:sldId id="554"/>
            <p14:sldId id="569"/>
            <p14:sldId id="577"/>
            <p14:sldId id="578"/>
            <p14:sldId id="579"/>
            <p14:sldId id="575"/>
            <p14:sldId id="580"/>
          </p14:sldIdLst>
        </p14:section>
        <p14:section name="ピックアップ機能プロセス" id="{1C0665DB-A362-5E49-94EE-A59448EDBC44}">
          <p14:sldIdLst>
            <p14:sldId id="531"/>
            <p14:sldId id="536"/>
            <p14:sldId id="593"/>
            <p14:sldId id="594"/>
            <p14:sldId id="547"/>
            <p14:sldId id="532"/>
            <p14:sldId id="535"/>
            <p14:sldId id="591"/>
            <p14:sldId id="592"/>
          </p14:sldIdLst>
        </p14:section>
        <p14:section name="アンケート機能プロセス" id="{D78DC6A8-8855-9246-A555-6CDB553FA6B6}">
          <p14:sldIdLst>
            <p14:sldId id="533"/>
            <p14:sldId id="537"/>
            <p14:sldId id="581"/>
            <p14:sldId id="584"/>
            <p14:sldId id="582"/>
            <p14:sldId id="583"/>
            <p14:sldId id="596"/>
            <p14:sldId id="597"/>
            <p14:sldId id="588"/>
            <p14:sldId id="590"/>
            <p14:sldId id="599"/>
            <p14:sldId id="601"/>
            <p14:sldId id="586"/>
            <p14:sldId id="585"/>
            <p14:sldId id="602"/>
            <p14:sldId id="608"/>
            <p14:sldId id="604"/>
            <p14:sldId id="616"/>
            <p14:sldId id="619"/>
            <p14:sldId id="617"/>
            <p14:sldId id="618"/>
            <p14:sldId id="620"/>
            <p14:sldId id="612"/>
            <p14:sldId id="607"/>
            <p14:sldId id="611"/>
            <p14:sldId id="605"/>
            <p14:sldId id="621"/>
            <p14:sldId id="623"/>
            <p14:sldId id="622"/>
            <p14:sldId id="631"/>
            <p14:sldId id="630"/>
            <p14:sldId id="625"/>
            <p14:sldId id="613"/>
            <p14:sldId id="609"/>
            <p14:sldId id="615"/>
            <p14:sldId id="606"/>
            <p14:sldId id="626"/>
            <p14:sldId id="628"/>
            <p14:sldId id="627"/>
            <p14:sldId id="629"/>
            <p14:sldId id="61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EAFF"/>
    <a:srgbClr val="B7AC67"/>
    <a:srgbClr val="A833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C4257B-E1D5-4E4B-858C-946D6FA7A6D5}" v="1" dt="2021-11-26T08:06:46.222"/>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テーマ スタイル 2 - アクセント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B344D84-9AFB-497E-A393-DC336BA19D2E}" styleName="中間スタイル 3 - アクセント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429" autoAdjust="0"/>
    <p:restoredTop sz="94102" autoAdjust="0"/>
  </p:normalViewPr>
  <p:slideViewPr>
    <p:cSldViewPr snapToGrid="0" snapToObjects="1">
      <p:cViewPr varScale="1">
        <p:scale>
          <a:sx n="119" d="100"/>
          <a:sy n="119" d="100"/>
        </p:scale>
        <p:origin x="824" y="19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97" d="100"/>
          <a:sy n="97" d="100"/>
        </p:scale>
        <p:origin x="2480" y="20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oa. Do Hoang - CMC Japan BJ1" userId="S::dhhoa1@cmc.com.vn::b09537d6-c7e9-4171-a09f-765d8368e693" providerId="AD" clId="Web-{3DC4257B-E1D5-4E4B-858C-946D6FA7A6D5}"/>
    <pc:docChg chg="modSld">
      <pc:chgData name="Hoa. Do Hoang - CMC Japan BJ1" userId="S::dhhoa1@cmc.com.vn::b09537d6-c7e9-4171-a09f-765d8368e693" providerId="AD" clId="Web-{3DC4257B-E1D5-4E4B-858C-946D6FA7A6D5}" dt="2021-11-26T08:06:46.222" v="0" actId="20577"/>
      <pc:docMkLst>
        <pc:docMk/>
      </pc:docMkLst>
      <pc:sldChg chg="modSp">
        <pc:chgData name="Hoa. Do Hoang - CMC Japan BJ1" userId="S::dhhoa1@cmc.com.vn::b09537d6-c7e9-4171-a09f-765d8368e693" providerId="AD" clId="Web-{3DC4257B-E1D5-4E4B-858C-946D6FA7A6D5}" dt="2021-11-26T08:06:46.222" v="0" actId="20577"/>
        <pc:sldMkLst>
          <pc:docMk/>
          <pc:sldMk cId="1688757026" sldId="629"/>
        </pc:sldMkLst>
        <pc:spChg chg="mod">
          <ac:chgData name="Hoa. Do Hoang - CMC Japan BJ1" userId="S::dhhoa1@cmc.com.vn::b09537d6-c7e9-4171-a09f-765d8368e693" providerId="AD" clId="Web-{3DC4257B-E1D5-4E4B-858C-946D6FA7A6D5}" dt="2021-11-26T08:06:46.222" v="0" actId="20577"/>
          <ac:spMkLst>
            <pc:docMk/>
            <pc:sldMk cId="1688757026" sldId="629"/>
            <ac:spMk id="36" creationId="{007F9885-02EA-1C48-B308-3C233E45BC1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9787" cy="49869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5838" y="0"/>
            <a:ext cx="2949787" cy="498693"/>
          </a:xfrm>
          <a:prstGeom prst="rect">
            <a:avLst/>
          </a:prstGeom>
        </p:spPr>
        <p:txBody>
          <a:bodyPr vert="horz" lIns="91440" tIns="45720" rIns="91440" bIns="45720" rtlCol="0"/>
          <a:lstStyle>
            <a:lvl1pPr algn="r">
              <a:defRPr sz="1200"/>
            </a:lvl1pPr>
          </a:lstStyle>
          <a:p>
            <a:fld id="{06E1B36D-B3ED-3445-9E3C-9486DD3F5CA7}" type="datetimeFigureOut">
              <a:rPr kumimoji="1" lang="ja-JP" altLang="en-US" smtClean="0"/>
              <a:t>2021/11/26</a:t>
            </a:fld>
            <a:endParaRPr kumimoji="1" lang="ja-JP" altLang="en-US"/>
          </a:p>
        </p:txBody>
      </p:sp>
      <p:sp>
        <p:nvSpPr>
          <p:cNvPr id="4" name="スライド イメージ プレースホルダー 3"/>
          <p:cNvSpPr>
            <a:spLocks noGrp="1" noRot="1" noChangeAspect="1"/>
          </p:cNvSpPr>
          <p:nvPr>
            <p:ph type="sldImg" idx="2"/>
          </p:nvPr>
        </p:nvSpPr>
        <p:spPr>
          <a:xfrm>
            <a:off x="981075" y="1243013"/>
            <a:ext cx="4845050" cy="33543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0720" y="4783307"/>
            <a:ext cx="5445760" cy="3913614"/>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440647"/>
            <a:ext cx="2949787" cy="498692"/>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5838" y="9440647"/>
            <a:ext cx="2949787" cy="498692"/>
          </a:xfrm>
          <a:prstGeom prst="rect">
            <a:avLst/>
          </a:prstGeom>
        </p:spPr>
        <p:txBody>
          <a:bodyPr vert="horz" lIns="91440" tIns="45720" rIns="91440" bIns="45720" rtlCol="0" anchor="b"/>
          <a:lstStyle>
            <a:lvl1pPr algn="r">
              <a:defRPr sz="1200"/>
            </a:lvl1pPr>
          </a:lstStyle>
          <a:p>
            <a:fld id="{5CFE3E90-785C-CC45-ADC1-475C4A767987}" type="slidenum">
              <a:rPr kumimoji="1" lang="ja-JP" altLang="en-US" smtClean="0"/>
              <a:t>‹#›</a:t>
            </a:fld>
            <a:endParaRPr kumimoji="1" lang="ja-JP" altLang="en-US"/>
          </a:p>
        </p:txBody>
      </p:sp>
    </p:spTree>
    <p:extLst>
      <p:ext uri="{BB962C8B-B14F-4D97-AF65-F5344CB8AC3E}">
        <p14:creationId xmlns:p14="http://schemas.microsoft.com/office/powerpoint/2010/main" val="313890776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5CFE3E90-785C-CC45-ADC1-475C4A767987}" type="slidenum">
              <a:rPr kumimoji="1" lang="ja-JP" altLang="en-US" smtClean="0"/>
              <a:t>2</a:t>
            </a:fld>
            <a:endParaRPr kumimoji="1" lang="ja-JP" altLang="en-US"/>
          </a:p>
        </p:txBody>
      </p:sp>
    </p:spTree>
    <p:extLst>
      <p:ext uri="{BB962C8B-B14F-4D97-AF65-F5344CB8AC3E}">
        <p14:creationId xmlns:p14="http://schemas.microsoft.com/office/powerpoint/2010/main" val="33873682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フッター プレースホルダー 4"/>
          <p:cNvSpPr>
            <a:spLocks noGrp="1"/>
          </p:cNvSpPr>
          <p:nvPr>
            <p:ph type="ftr" sz="quarter" idx="4"/>
          </p:nvPr>
        </p:nvSpPr>
        <p:spPr/>
        <p:txBody>
          <a:bodyPr/>
          <a:lstStyle/>
          <a:p>
            <a:endParaRPr kumimoji="1" lang="ja-JP" altLang="en-US"/>
          </a:p>
        </p:txBody>
      </p:sp>
      <p:sp>
        <p:nvSpPr>
          <p:cNvPr id="6" name="スライド番号プレースホルダー 5"/>
          <p:cNvSpPr>
            <a:spLocks noGrp="1"/>
          </p:cNvSpPr>
          <p:nvPr>
            <p:ph type="sldNum" sz="quarter" idx="5"/>
          </p:nvPr>
        </p:nvSpPr>
        <p:spPr/>
        <p:txBody>
          <a:bodyPr/>
          <a:lstStyle/>
          <a:p>
            <a:fld id="{5CFE3E90-785C-CC45-ADC1-475C4A767987}" type="slidenum">
              <a:rPr kumimoji="1" lang="ja-JP" altLang="en-US" smtClean="0"/>
              <a:t>12</a:t>
            </a:fld>
            <a:endParaRPr kumimoji="1" lang="ja-JP" altLang="en-US"/>
          </a:p>
        </p:txBody>
      </p:sp>
    </p:spTree>
    <p:extLst>
      <p:ext uri="{BB962C8B-B14F-4D97-AF65-F5344CB8AC3E}">
        <p14:creationId xmlns:p14="http://schemas.microsoft.com/office/powerpoint/2010/main" val="24533860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5CFE3E90-785C-CC45-ADC1-475C4A767987}" type="slidenum">
              <a:rPr kumimoji="1" lang="ja-JP" altLang="en-US" smtClean="0"/>
              <a:t>16</a:t>
            </a:fld>
            <a:endParaRPr kumimoji="1" lang="ja-JP" altLang="en-US"/>
          </a:p>
        </p:txBody>
      </p:sp>
    </p:spTree>
    <p:extLst>
      <p:ext uri="{BB962C8B-B14F-4D97-AF65-F5344CB8AC3E}">
        <p14:creationId xmlns:p14="http://schemas.microsoft.com/office/powerpoint/2010/main" val="15538324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フッター プレースホルダー 4"/>
          <p:cNvSpPr>
            <a:spLocks noGrp="1"/>
          </p:cNvSpPr>
          <p:nvPr>
            <p:ph type="ftr" sz="quarter" idx="4"/>
          </p:nvPr>
        </p:nvSpPr>
        <p:spPr/>
        <p:txBody>
          <a:bodyPr/>
          <a:lstStyle/>
          <a:p>
            <a:endParaRPr kumimoji="1" lang="ja-JP" altLang="en-US"/>
          </a:p>
        </p:txBody>
      </p:sp>
      <p:sp>
        <p:nvSpPr>
          <p:cNvPr id="6" name="スライド番号プレースホルダー 5"/>
          <p:cNvSpPr>
            <a:spLocks noGrp="1"/>
          </p:cNvSpPr>
          <p:nvPr>
            <p:ph type="sldNum" sz="quarter" idx="5"/>
          </p:nvPr>
        </p:nvSpPr>
        <p:spPr/>
        <p:txBody>
          <a:bodyPr/>
          <a:lstStyle/>
          <a:p>
            <a:fld id="{5CFE3E90-785C-CC45-ADC1-475C4A767987}" type="slidenum">
              <a:rPr kumimoji="1" lang="ja-JP" altLang="en-US" smtClean="0"/>
              <a:t>17</a:t>
            </a:fld>
            <a:endParaRPr kumimoji="1" lang="ja-JP" altLang="en-US"/>
          </a:p>
        </p:txBody>
      </p:sp>
    </p:spTree>
    <p:extLst>
      <p:ext uri="{BB962C8B-B14F-4D97-AF65-F5344CB8AC3E}">
        <p14:creationId xmlns:p14="http://schemas.microsoft.com/office/powerpoint/2010/main" val="16353289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フッター プレースホルダー 4"/>
          <p:cNvSpPr>
            <a:spLocks noGrp="1"/>
          </p:cNvSpPr>
          <p:nvPr>
            <p:ph type="ftr" sz="quarter" idx="4"/>
          </p:nvPr>
        </p:nvSpPr>
        <p:spPr/>
        <p:txBody>
          <a:bodyPr/>
          <a:lstStyle/>
          <a:p>
            <a:endParaRPr kumimoji="1" lang="ja-JP" altLang="en-US"/>
          </a:p>
        </p:txBody>
      </p:sp>
      <p:sp>
        <p:nvSpPr>
          <p:cNvPr id="6" name="スライド番号プレースホルダー 5"/>
          <p:cNvSpPr>
            <a:spLocks noGrp="1"/>
          </p:cNvSpPr>
          <p:nvPr>
            <p:ph type="sldNum" sz="quarter" idx="5"/>
          </p:nvPr>
        </p:nvSpPr>
        <p:spPr/>
        <p:txBody>
          <a:bodyPr/>
          <a:lstStyle/>
          <a:p>
            <a:fld id="{5CFE3E90-785C-CC45-ADC1-475C4A767987}" type="slidenum">
              <a:rPr kumimoji="1" lang="ja-JP" altLang="en-US" smtClean="0"/>
              <a:t>18</a:t>
            </a:fld>
            <a:endParaRPr kumimoji="1" lang="ja-JP" altLang="en-US"/>
          </a:p>
        </p:txBody>
      </p:sp>
    </p:spTree>
    <p:extLst>
      <p:ext uri="{BB962C8B-B14F-4D97-AF65-F5344CB8AC3E}">
        <p14:creationId xmlns:p14="http://schemas.microsoft.com/office/powerpoint/2010/main" val="2280543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5CFE3E90-785C-CC45-ADC1-475C4A767987}" type="slidenum">
              <a:rPr kumimoji="1" lang="ja-JP" altLang="en-US" smtClean="0"/>
              <a:t>20</a:t>
            </a:fld>
            <a:endParaRPr kumimoji="1" lang="ja-JP" altLang="en-US"/>
          </a:p>
        </p:txBody>
      </p:sp>
    </p:spTree>
    <p:extLst>
      <p:ext uri="{BB962C8B-B14F-4D97-AF65-F5344CB8AC3E}">
        <p14:creationId xmlns:p14="http://schemas.microsoft.com/office/powerpoint/2010/main" val="42610312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フッター プレースホルダー 4"/>
          <p:cNvSpPr>
            <a:spLocks noGrp="1"/>
          </p:cNvSpPr>
          <p:nvPr>
            <p:ph type="ftr" sz="quarter" idx="4"/>
          </p:nvPr>
        </p:nvSpPr>
        <p:spPr/>
        <p:txBody>
          <a:bodyPr/>
          <a:lstStyle/>
          <a:p>
            <a:endParaRPr kumimoji="1" lang="ja-JP" altLang="en-US"/>
          </a:p>
        </p:txBody>
      </p:sp>
      <p:sp>
        <p:nvSpPr>
          <p:cNvPr id="6" name="スライド番号プレースホルダー 5"/>
          <p:cNvSpPr>
            <a:spLocks noGrp="1"/>
          </p:cNvSpPr>
          <p:nvPr>
            <p:ph type="sldNum" sz="quarter" idx="5"/>
          </p:nvPr>
        </p:nvSpPr>
        <p:spPr/>
        <p:txBody>
          <a:bodyPr/>
          <a:lstStyle/>
          <a:p>
            <a:fld id="{5CFE3E90-785C-CC45-ADC1-475C4A767987}" type="slidenum">
              <a:rPr kumimoji="1" lang="ja-JP" altLang="en-US" smtClean="0"/>
              <a:t>21</a:t>
            </a:fld>
            <a:endParaRPr kumimoji="1" lang="ja-JP" altLang="en-US"/>
          </a:p>
        </p:txBody>
      </p:sp>
    </p:spTree>
    <p:extLst>
      <p:ext uri="{BB962C8B-B14F-4D97-AF65-F5344CB8AC3E}">
        <p14:creationId xmlns:p14="http://schemas.microsoft.com/office/powerpoint/2010/main" val="21875086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フッター プレースホルダー 4"/>
          <p:cNvSpPr>
            <a:spLocks noGrp="1"/>
          </p:cNvSpPr>
          <p:nvPr>
            <p:ph type="ftr" sz="quarter" idx="4"/>
          </p:nvPr>
        </p:nvSpPr>
        <p:spPr/>
        <p:txBody>
          <a:bodyPr/>
          <a:lstStyle/>
          <a:p>
            <a:endParaRPr kumimoji="1" lang="ja-JP" altLang="en-US"/>
          </a:p>
        </p:txBody>
      </p:sp>
      <p:sp>
        <p:nvSpPr>
          <p:cNvPr id="6" name="スライド番号プレースホルダー 5"/>
          <p:cNvSpPr>
            <a:spLocks noGrp="1"/>
          </p:cNvSpPr>
          <p:nvPr>
            <p:ph type="sldNum" sz="quarter" idx="5"/>
          </p:nvPr>
        </p:nvSpPr>
        <p:spPr/>
        <p:txBody>
          <a:bodyPr/>
          <a:lstStyle/>
          <a:p>
            <a:fld id="{5CFE3E90-785C-CC45-ADC1-475C4A767987}" type="slidenum">
              <a:rPr kumimoji="1" lang="ja-JP" altLang="en-US" smtClean="0"/>
              <a:t>22</a:t>
            </a:fld>
            <a:endParaRPr kumimoji="1" lang="ja-JP" altLang="en-US"/>
          </a:p>
        </p:txBody>
      </p:sp>
    </p:spTree>
    <p:extLst>
      <p:ext uri="{BB962C8B-B14F-4D97-AF65-F5344CB8AC3E}">
        <p14:creationId xmlns:p14="http://schemas.microsoft.com/office/powerpoint/2010/main" val="15056923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フッター プレースホルダー 4"/>
          <p:cNvSpPr>
            <a:spLocks noGrp="1"/>
          </p:cNvSpPr>
          <p:nvPr>
            <p:ph type="ftr" sz="quarter" idx="4"/>
          </p:nvPr>
        </p:nvSpPr>
        <p:spPr/>
        <p:txBody>
          <a:bodyPr/>
          <a:lstStyle/>
          <a:p>
            <a:endParaRPr kumimoji="1" lang="ja-JP" altLang="en-US"/>
          </a:p>
        </p:txBody>
      </p:sp>
      <p:sp>
        <p:nvSpPr>
          <p:cNvPr id="6" name="スライド番号プレースホルダー 5"/>
          <p:cNvSpPr>
            <a:spLocks noGrp="1"/>
          </p:cNvSpPr>
          <p:nvPr>
            <p:ph type="sldNum" sz="quarter" idx="5"/>
          </p:nvPr>
        </p:nvSpPr>
        <p:spPr/>
        <p:txBody>
          <a:bodyPr/>
          <a:lstStyle/>
          <a:p>
            <a:fld id="{5CFE3E90-785C-CC45-ADC1-475C4A767987}" type="slidenum">
              <a:rPr kumimoji="1" lang="ja-JP" altLang="en-US" smtClean="0"/>
              <a:t>23</a:t>
            </a:fld>
            <a:endParaRPr kumimoji="1" lang="ja-JP" altLang="en-US"/>
          </a:p>
        </p:txBody>
      </p:sp>
    </p:spTree>
    <p:extLst>
      <p:ext uri="{BB962C8B-B14F-4D97-AF65-F5344CB8AC3E}">
        <p14:creationId xmlns:p14="http://schemas.microsoft.com/office/powerpoint/2010/main" val="37141819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フッター プレースホルダー 4"/>
          <p:cNvSpPr>
            <a:spLocks noGrp="1"/>
          </p:cNvSpPr>
          <p:nvPr>
            <p:ph type="ftr" sz="quarter" idx="4"/>
          </p:nvPr>
        </p:nvSpPr>
        <p:spPr/>
        <p:txBody>
          <a:bodyPr/>
          <a:lstStyle/>
          <a:p>
            <a:endParaRPr kumimoji="1" lang="ja-JP" altLang="en-US"/>
          </a:p>
        </p:txBody>
      </p:sp>
      <p:sp>
        <p:nvSpPr>
          <p:cNvPr id="6" name="スライド番号プレースホルダー 5"/>
          <p:cNvSpPr>
            <a:spLocks noGrp="1"/>
          </p:cNvSpPr>
          <p:nvPr>
            <p:ph type="sldNum" sz="quarter" idx="5"/>
          </p:nvPr>
        </p:nvSpPr>
        <p:spPr/>
        <p:txBody>
          <a:bodyPr/>
          <a:lstStyle/>
          <a:p>
            <a:fld id="{5CFE3E90-785C-CC45-ADC1-475C4A767987}" type="slidenum">
              <a:rPr kumimoji="1" lang="ja-JP" altLang="en-US" smtClean="0"/>
              <a:t>24</a:t>
            </a:fld>
            <a:endParaRPr kumimoji="1" lang="ja-JP" altLang="en-US"/>
          </a:p>
        </p:txBody>
      </p:sp>
    </p:spTree>
    <p:extLst>
      <p:ext uri="{BB962C8B-B14F-4D97-AF65-F5344CB8AC3E}">
        <p14:creationId xmlns:p14="http://schemas.microsoft.com/office/powerpoint/2010/main" val="21551904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フッター プレースホルダー 4"/>
          <p:cNvSpPr>
            <a:spLocks noGrp="1"/>
          </p:cNvSpPr>
          <p:nvPr>
            <p:ph type="ftr" sz="quarter" idx="4"/>
          </p:nvPr>
        </p:nvSpPr>
        <p:spPr/>
        <p:txBody>
          <a:bodyPr/>
          <a:lstStyle/>
          <a:p>
            <a:endParaRPr kumimoji="1" lang="ja-JP" altLang="en-US"/>
          </a:p>
        </p:txBody>
      </p:sp>
      <p:sp>
        <p:nvSpPr>
          <p:cNvPr id="6" name="スライド番号プレースホルダー 5"/>
          <p:cNvSpPr>
            <a:spLocks noGrp="1"/>
          </p:cNvSpPr>
          <p:nvPr>
            <p:ph type="sldNum" sz="quarter" idx="5"/>
          </p:nvPr>
        </p:nvSpPr>
        <p:spPr/>
        <p:txBody>
          <a:bodyPr/>
          <a:lstStyle/>
          <a:p>
            <a:fld id="{5CFE3E90-785C-CC45-ADC1-475C4A767987}" type="slidenum">
              <a:rPr kumimoji="1" lang="ja-JP" altLang="en-US" smtClean="0"/>
              <a:t>25</a:t>
            </a:fld>
            <a:endParaRPr kumimoji="1" lang="ja-JP" altLang="en-US"/>
          </a:p>
        </p:txBody>
      </p:sp>
    </p:spTree>
    <p:extLst>
      <p:ext uri="{BB962C8B-B14F-4D97-AF65-F5344CB8AC3E}">
        <p14:creationId xmlns:p14="http://schemas.microsoft.com/office/powerpoint/2010/main" val="1041763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フッター プレースホルダー 4"/>
          <p:cNvSpPr>
            <a:spLocks noGrp="1"/>
          </p:cNvSpPr>
          <p:nvPr>
            <p:ph type="ftr" sz="quarter" idx="4"/>
          </p:nvPr>
        </p:nvSpPr>
        <p:spPr/>
        <p:txBody>
          <a:bodyPr/>
          <a:lstStyle/>
          <a:p>
            <a:endParaRPr kumimoji="1" lang="ja-JP" altLang="en-US"/>
          </a:p>
        </p:txBody>
      </p:sp>
      <p:sp>
        <p:nvSpPr>
          <p:cNvPr id="6" name="スライド番号プレースホルダー 5"/>
          <p:cNvSpPr>
            <a:spLocks noGrp="1"/>
          </p:cNvSpPr>
          <p:nvPr>
            <p:ph type="sldNum" sz="quarter" idx="5"/>
          </p:nvPr>
        </p:nvSpPr>
        <p:spPr/>
        <p:txBody>
          <a:bodyPr/>
          <a:lstStyle/>
          <a:p>
            <a:fld id="{5CFE3E90-785C-CC45-ADC1-475C4A767987}" type="slidenum">
              <a:rPr kumimoji="1" lang="ja-JP" altLang="en-US" smtClean="0"/>
              <a:t>3</a:t>
            </a:fld>
            <a:endParaRPr kumimoji="1" lang="ja-JP" altLang="en-US"/>
          </a:p>
        </p:txBody>
      </p:sp>
    </p:spTree>
    <p:extLst>
      <p:ext uri="{BB962C8B-B14F-4D97-AF65-F5344CB8AC3E}">
        <p14:creationId xmlns:p14="http://schemas.microsoft.com/office/powerpoint/2010/main" val="21875086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フッター プレースホルダー 4"/>
          <p:cNvSpPr>
            <a:spLocks noGrp="1"/>
          </p:cNvSpPr>
          <p:nvPr>
            <p:ph type="ftr" sz="quarter" idx="4"/>
          </p:nvPr>
        </p:nvSpPr>
        <p:spPr/>
        <p:txBody>
          <a:bodyPr/>
          <a:lstStyle/>
          <a:p>
            <a:endParaRPr kumimoji="1" lang="ja-JP" altLang="en-US"/>
          </a:p>
        </p:txBody>
      </p:sp>
      <p:sp>
        <p:nvSpPr>
          <p:cNvPr id="6" name="スライド番号プレースホルダー 5"/>
          <p:cNvSpPr>
            <a:spLocks noGrp="1"/>
          </p:cNvSpPr>
          <p:nvPr>
            <p:ph type="sldNum" sz="quarter" idx="5"/>
          </p:nvPr>
        </p:nvSpPr>
        <p:spPr/>
        <p:txBody>
          <a:bodyPr/>
          <a:lstStyle/>
          <a:p>
            <a:fld id="{5CFE3E90-785C-CC45-ADC1-475C4A767987}" type="slidenum">
              <a:rPr kumimoji="1" lang="ja-JP" altLang="en-US" smtClean="0"/>
              <a:t>26</a:t>
            </a:fld>
            <a:endParaRPr kumimoji="1" lang="ja-JP" altLang="en-US"/>
          </a:p>
        </p:txBody>
      </p:sp>
    </p:spTree>
    <p:extLst>
      <p:ext uri="{BB962C8B-B14F-4D97-AF65-F5344CB8AC3E}">
        <p14:creationId xmlns:p14="http://schemas.microsoft.com/office/powerpoint/2010/main" val="37357847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フッター プレースホルダー 4"/>
          <p:cNvSpPr>
            <a:spLocks noGrp="1"/>
          </p:cNvSpPr>
          <p:nvPr>
            <p:ph type="ftr" sz="quarter" idx="4"/>
          </p:nvPr>
        </p:nvSpPr>
        <p:spPr/>
        <p:txBody>
          <a:bodyPr/>
          <a:lstStyle/>
          <a:p>
            <a:endParaRPr kumimoji="1" lang="ja-JP" altLang="en-US"/>
          </a:p>
        </p:txBody>
      </p:sp>
      <p:sp>
        <p:nvSpPr>
          <p:cNvPr id="6" name="スライド番号プレースホルダー 5"/>
          <p:cNvSpPr>
            <a:spLocks noGrp="1"/>
          </p:cNvSpPr>
          <p:nvPr>
            <p:ph type="sldNum" sz="quarter" idx="5"/>
          </p:nvPr>
        </p:nvSpPr>
        <p:spPr/>
        <p:txBody>
          <a:bodyPr/>
          <a:lstStyle/>
          <a:p>
            <a:fld id="{5CFE3E90-785C-CC45-ADC1-475C4A767987}" type="slidenum">
              <a:rPr kumimoji="1" lang="ja-JP" altLang="en-US" smtClean="0"/>
              <a:t>27</a:t>
            </a:fld>
            <a:endParaRPr kumimoji="1" lang="ja-JP" altLang="en-US"/>
          </a:p>
        </p:txBody>
      </p:sp>
    </p:spTree>
    <p:extLst>
      <p:ext uri="{BB962C8B-B14F-4D97-AF65-F5344CB8AC3E}">
        <p14:creationId xmlns:p14="http://schemas.microsoft.com/office/powerpoint/2010/main" val="32965030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フッター プレースホルダー 4"/>
          <p:cNvSpPr>
            <a:spLocks noGrp="1"/>
          </p:cNvSpPr>
          <p:nvPr>
            <p:ph type="ftr" sz="quarter" idx="4"/>
          </p:nvPr>
        </p:nvSpPr>
        <p:spPr/>
        <p:txBody>
          <a:bodyPr/>
          <a:lstStyle/>
          <a:p>
            <a:endParaRPr kumimoji="1" lang="ja-JP" altLang="en-US"/>
          </a:p>
        </p:txBody>
      </p:sp>
      <p:sp>
        <p:nvSpPr>
          <p:cNvPr id="6" name="スライド番号プレースホルダー 5"/>
          <p:cNvSpPr>
            <a:spLocks noGrp="1"/>
          </p:cNvSpPr>
          <p:nvPr>
            <p:ph type="sldNum" sz="quarter" idx="5"/>
          </p:nvPr>
        </p:nvSpPr>
        <p:spPr/>
        <p:txBody>
          <a:bodyPr/>
          <a:lstStyle/>
          <a:p>
            <a:fld id="{5CFE3E90-785C-CC45-ADC1-475C4A767987}" type="slidenum">
              <a:rPr kumimoji="1" lang="ja-JP" altLang="en-US" smtClean="0"/>
              <a:t>28</a:t>
            </a:fld>
            <a:endParaRPr kumimoji="1" lang="ja-JP" altLang="en-US"/>
          </a:p>
        </p:txBody>
      </p:sp>
    </p:spTree>
    <p:extLst>
      <p:ext uri="{BB962C8B-B14F-4D97-AF65-F5344CB8AC3E}">
        <p14:creationId xmlns:p14="http://schemas.microsoft.com/office/powerpoint/2010/main" val="16244483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フッター プレースホルダー 4"/>
          <p:cNvSpPr>
            <a:spLocks noGrp="1"/>
          </p:cNvSpPr>
          <p:nvPr>
            <p:ph type="ftr" sz="quarter" idx="4"/>
          </p:nvPr>
        </p:nvSpPr>
        <p:spPr/>
        <p:txBody>
          <a:bodyPr/>
          <a:lstStyle/>
          <a:p>
            <a:endParaRPr kumimoji="1" lang="ja-JP" altLang="en-US"/>
          </a:p>
        </p:txBody>
      </p:sp>
      <p:sp>
        <p:nvSpPr>
          <p:cNvPr id="6" name="スライド番号プレースホルダー 5"/>
          <p:cNvSpPr>
            <a:spLocks noGrp="1"/>
          </p:cNvSpPr>
          <p:nvPr>
            <p:ph type="sldNum" sz="quarter" idx="5"/>
          </p:nvPr>
        </p:nvSpPr>
        <p:spPr/>
        <p:txBody>
          <a:bodyPr/>
          <a:lstStyle/>
          <a:p>
            <a:fld id="{5CFE3E90-785C-CC45-ADC1-475C4A767987}" type="slidenum">
              <a:rPr kumimoji="1" lang="ja-JP" altLang="en-US" smtClean="0"/>
              <a:t>29</a:t>
            </a:fld>
            <a:endParaRPr kumimoji="1" lang="ja-JP" altLang="en-US"/>
          </a:p>
        </p:txBody>
      </p:sp>
    </p:spTree>
    <p:extLst>
      <p:ext uri="{BB962C8B-B14F-4D97-AF65-F5344CB8AC3E}">
        <p14:creationId xmlns:p14="http://schemas.microsoft.com/office/powerpoint/2010/main" val="12381163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フッター プレースホルダー 4"/>
          <p:cNvSpPr>
            <a:spLocks noGrp="1"/>
          </p:cNvSpPr>
          <p:nvPr>
            <p:ph type="ftr" sz="quarter" idx="4"/>
          </p:nvPr>
        </p:nvSpPr>
        <p:spPr/>
        <p:txBody>
          <a:bodyPr/>
          <a:lstStyle/>
          <a:p>
            <a:endParaRPr kumimoji="1" lang="ja-JP" altLang="en-US"/>
          </a:p>
        </p:txBody>
      </p:sp>
      <p:sp>
        <p:nvSpPr>
          <p:cNvPr id="6" name="スライド番号プレースホルダー 5"/>
          <p:cNvSpPr>
            <a:spLocks noGrp="1"/>
          </p:cNvSpPr>
          <p:nvPr>
            <p:ph type="sldNum" sz="quarter" idx="5"/>
          </p:nvPr>
        </p:nvSpPr>
        <p:spPr/>
        <p:txBody>
          <a:bodyPr/>
          <a:lstStyle/>
          <a:p>
            <a:fld id="{5CFE3E90-785C-CC45-ADC1-475C4A767987}" type="slidenum">
              <a:rPr kumimoji="1" lang="ja-JP" altLang="en-US" smtClean="0"/>
              <a:t>30</a:t>
            </a:fld>
            <a:endParaRPr kumimoji="1" lang="ja-JP" altLang="en-US"/>
          </a:p>
        </p:txBody>
      </p:sp>
    </p:spTree>
    <p:extLst>
      <p:ext uri="{BB962C8B-B14F-4D97-AF65-F5344CB8AC3E}">
        <p14:creationId xmlns:p14="http://schemas.microsoft.com/office/powerpoint/2010/main" val="35701911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フッター プレースホルダー 4"/>
          <p:cNvSpPr>
            <a:spLocks noGrp="1"/>
          </p:cNvSpPr>
          <p:nvPr>
            <p:ph type="ftr" sz="quarter" idx="4"/>
          </p:nvPr>
        </p:nvSpPr>
        <p:spPr/>
        <p:txBody>
          <a:bodyPr/>
          <a:lstStyle/>
          <a:p>
            <a:endParaRPr kumimoji="1" lang="ja-JP" altLang="en-US"/>
          </a:p>
        </p:txBody>
      </p:sp>
      <p:sp>
        <p:nvSpPr>
          <p:cNvPr id="6" name="スライド番号プレースホルダー 5"/>
          <p:cNvSpPr>
            <a:spLocks noGrp="1"/>
          </p:cNvSpPr>
          <p:nvPr>
            <p:ph type="sldNum" sz="quarter" idx="5"/>
          </p:nvPr>
        </p:nvSpPr>
        <p:spPr/>
        <p:txBody>
          <a:bodyPr/>
          <a:lstStyle/>
          <a:p>
            <a:fld id="{5CFE3E90-785C-CC45-ADC1-475C4A767987}" type="slidenum">
              <a:rPr kumimoji="1" lang="ja-JP" altLang="en-US" smtClean="0"/>
              <a:t>31</a:t>
            </a:fld>
            <a:endParaRPr kumimoji="1" lang="ja-JP" altLang="en-US"/>
          </a:p>
        </p:txBody>
      </p:sp>
    </p:spTree>
    <p:extLst>
      <p:ext uri="{BB962C8B-B14F-4D97-AF65-F5344CB8AC3E}">
        <p14:creationId xmlns:p14="http://schemas.microsoft.com/office/powerpoint/2010/main" val="6358427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フッター プレースホルダー 4"/>
          <p:cNvSpPr>
            <a:spLocks noGrp="1"/>
          </p:cNvSpPr>
          <p:nvPr>
            <p:ph type="ftr" sz="quarter" idx="4"/>
          </p:nvPr>
        </p:nvSpPr>
        <p:spPr/>
        <p:txBody>
          <a:bodyPr/>
          <a:lstStyle/>
          <a:p>
            <a:endParaRPr kumimoji="1" lang="ja-JP" altLang="en-US"/>
          </a:p>
        </p:txBody>
      </p:sp>
      <p:sp>
        <p:nvSpPr>
          <p:cNvPr id="6" name="スライド番号プレースホルダー 5"/>
          <p:cNvSpPr>
            <a:spLocks noGrp="1"/>
          </p:cNvSpPr>
          <p:nvPr>
            <p:ph type="sldNum" sz="quarter" idx="5"/>
          </p:nvPr>
        </p:nvSpPr>
        <p:spPr/>
        <p:txBody>
          <a:bodyPr/>
          <a:lstStyle/>
          <a:p>
            <a:fld id="{5CFE3E90-785C-CC45-ADC1-475C4A767987}" type="slidenum">
              <a:rPr kumimoji="1" lang="ja-JP" altLang="en-US" smtClean="0"/>
              <a:t>32</a:t>
            </a:fld>
            <a:endParaRPr kumimoji="1" lang="ja-JP" altLang="en-US"/>
          </a:p>
        </p:txBody>
      </p:sp>
    </p:spTree>
    <p:extLst>
      <p:ext uri="{BB962C8B-B14F-4D97-AF65-F5344CB8AC3E}">
        <p14:creationId xmlns:p14="http://schemas.microsoft.com/office/powerpoint/2010/main" val="32972275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5CFE3E90-785C-CC45-ADC1-475C4A767987}" type="slidenum">
              <a:rPr kumimoji="1" lang="ja-JP" altLang="en-US" smtClean="0"/>
              <a:t>34</a:t>
            </a:fld>
            <a:endParaRPr kumimoji="1" lang="ja-JP" altLang="en-US"/>
          </a:p>
        </p:txBody>
      </p:sp>
    </p:spTree>
    <p:extLst>
      <p:ext uri="{BB962C8B-B14F-4D97-AF65-F5344CB8AC3E}">
        <p14:creationId xmlns:p14="http://schemas.microsoft.com/office/powerpoint/2010/main" val="35506522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フッター プレースホルダー 4"/>
          <p:cNvSpPr>
            <a:spLocks noGrp="1"/>
          </p:cNvSpPr>
          <p:nvPr>
            <p:ph type="ftr" sz="quarter" idx="4"/>
          </p:nvPr>
        </p:nvSpPr>
        <p:spPr/>
        <p:txBody>
          <a:bodyPr/>
          <a:lstStyle/>
          <a:p>
            <a:endParaRPr kumimoji="1" lang="ja-JP" altLang="en-US"/>
          </a:p>
        </p:txBody>
      </p:sp>
      <p:sp>
        <p:nvSpPr>
          <p:cNvPr id="6" name="スライド番号プレースホルダー 5"/>
          <p:cNvSpPr>
            <a:spLocks noGrp="1"/>
          </p:cNvSpPr>
          <p:nvPr>
            <p:ph type="sldNum" sz="quarter" idx="5"/>
          </p:nvPr>
        </p:nvSpPr>
        <p:spPr/>
        <p:txBody>
          <a:bodyPr/>
          <a:lstStyle/>
          <a:p>
            <a:fld id="{5CFE3E90-785C-CC45-ADC1-475C4A767987}" type="slidenum">
              <a:rPr kumimoji="1" lang="ja-JP" altLang="en-US" smtClean="0"/>
              <a:t>35</a:t>
            </a:fld>
            <a:endParaRPr kumimoji="1" lang="ja-JP" altLang="en-US"/>
          </a:p>
        </p:txBody>
      </p:sp>
    </p:spTree>
    <p:extLst>
      <p:ext uri="{BB962C8B-B14F-4D97-AF65-F5344CB8AC3E}">
        <p14:creationId xmlns:p14="http://schemas.microsoft.com/office/powerpoint/2010/main" val="2831783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フッター プレースホルダー 4"/>
          <p:cNvSpPr>
            <a:spLocks noGrp="1"/>
          </p:cNvSpPr>
          <p:nvPr>
            <p:ph type="ftr" sz="quarter" idx="4"/>
          </p:nvPr>
        </p:nvSpPr>
        <p:spPr/>
        <p:txBody>
          <a:bodyPr/>
          <a:lstStyle/>
          <a:p>
            <a:endParaRPr kumimoji="1" lang="ja-JP" altLang="en-US"/>
          </a:p>
        </p:txBody>
      </p:sp>
      <p:sp>
        <p:nvSpPr>
          <p:cNvPr id="6" name="スライド番号プレースホルダー 5"/>
          <p:cNvSpPr>
            <a:spLocks noGrp="1"/>
          </p:cNvSpPr>
          <p:nvPr>
            <p:ph type="sldNum" sz="quarter" idx="5"/>
          </p:nvPr>
        </p:nvSpPr>
        <p:spPr/>
        <p:txBody>
          <a:bodyPr/>
          <a:lstStyle/>
          <a:p>
            <a:fld id="{5CFE3E90-785C-CC45-ADC1-475C4A767987}" type="slidenum">
              <a:rPr kumimoji="1" lang="ja-JP" altLang="en-US" smtClean="0"/>
              <a:t>36</a:t>
            </a:fld>
            <a:endParaRPr kumimoji="1" lang="ja-JP" altLang="en-US"/>
          </a:p>
        </p:txBody>
      </p:sp>
    </p:spTree>
    <p:extLst>
      <p:ext uri="{BB962C8B-B14F-4D97-AF65-F5344CB8AC3E}">
        <p14:creationId xmlns:p14="http://schemas.microsoft.com/office/powerpoint/2010/main" val="22143181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フッター プレースホルダー 4"/>
          <p:cNvSpPr>
            <a:spLocks noGrp="1"/>
          </p:cNvSpPr>
          <p:nvPr>
            <p:ph type="ftr" sz="quarter" idx="4"/>
          </p:nvPr>
        </p:nvSpPr>
        <p:spPr/>
        <p:txBody>
          <a:bodyPr/>
          <a:lstStyle/>
          <a:p>
            <a:endParaRPr kumimoji="1" lang="ja-JP" altLang="en-US"/>
          </a:p>
        </p:txBody>
      </p:sp>
      <p:sp>
        <p:nvSpPr>
          <p:cNvPr id="6" name="スライド番号プレースホルダー 5"/>
          <p:cNvSpPr>
            <a:spLocks noGrp="1"/>
          </p:cNvSpPr>
          <p:nvPr>
            <p:ph type="sldNum" sz="quarter" idx="5"/>
          </p:nvPr>
        </p:nvSpPr>
        <p:spPr/>
        <p:txBody>
          <a:bodyPr/>
          <a:lstStyle/>
          <a:p>
            <a:fld id="{5CFE3E90-785C-CC45-ADC1-475C4A767987}" type="slidenum">
              <a:rPr kumimoji="1" lang="ja-JP" altLang="en-US" smtClean="0"/>
              <a:t>4</a:t>
            </a:fld>
            <a:endParaRPr kumimoji="1" lang="ja-JP" altLang="en-US"/>
          </a:p>
        </p:txBody>
      </p:sp>
    </p:spTree>
    <p:extLst>
      <p:ext uri="{BB962C8B-B14F-4D97-AF65-F5344CB8AC3E}">
        <p14:creationId xmlns:p14="http://schemas.microsoft.com/office/powerpoint/2010/main" val="36345059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フッター プレースホルダー 4"/>
          <p:cNvSpPr>
            <a:spLocks noGrp="1"/>
          </p:cNvSpPr>
          <p:nvPr>
            <p:ph type="ftr" sz="quarter" idx="4"/>
          </p:nvPr>
        </p:nvSpPr>
        <p:spPr/>
        <p:txBody>
          <a:bodyPr/>
          <a:lstStyle/>
          <a:p>
            <a:endParaRPr kumimoji="1" lang="ja-JP" altLang="en-US"/>
          </a:p>
        </p:txBody>
      </p:sp>
      <p:sp>
        <p:nvSpPr>
          <p:cNvPr id="6" name="スライド番号プレースホルダー 5"/>
          <p:cNvSpPr>
            <a:spLocks noGrp="1"/>
          </p:cNvSpPr>
          <p:nvPr>
            <p:ph type="sldNum" sz="quarter" idx="5"/>
          </p:nvPr>
        </p:nvSpPr>
        <p:spPr/>
        <p:txBody>
          <a:bodyPr/>
          <a:lstStyle/>
          <a:p>
            <a:fld id="{5CFE3E90-785C-CC45-ADC1-475C4A767987}" type="slidenum">
              <a:rPr kumimoji="1" lang="ja-JP" altLang="en-US" smtClean="0"/>
              <a:t>37</a:t>
            </a:fld>
            <a:endParaRPr kumimoji="1" lang="ja-JP" altLang="en-US"/>
          </a:p>
        </p:txBody>
      </p:sp>
    </p:spTree>
    <p:extLst>
      <p:ext uri="{BB962C8B-B14F-4D97-AF65-F5344CB8AC3E}">
        <p14:creationId xmlns:p14="http://schemas.microsoft.com/office/powerpoint/2010/main" val="3773726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フッター プレースホルダー 4"/>
          <p:cNvSpPr>
            <a:spLocks noGrp="1"/>
          </p:cNvSpPr>
          <p:nvPr>
            <p:ph type="ftr" sz="quarter" idx="4"/>
          </p:nvPr>
        </p:nvSpPr>
        <p:spPr/>
        <p:txBody>
          <a:bodyPr/>
          <a:lstStyle/>
          <a:p>
            <a:endParaRPr kumimoji="1" lang="ja-JP" altLang="en-US"/>
          </a:p>
        </p:txBody>
      </p:sp>
      <p:sp>
        <p:nvSpPr>
          <p:cNvPr id="6" name="スライド番号プレースホルダー 5"/>
          <p:cNvSpPr>
            <a:spLocks noGrp="1"/>
          </p:cNvSpPr>
          <p:nvPr>
            <p:ph type="sldNum" sz="quarter" idx="5"/>
          </p:nvPr>
        </p:nvSpPr>
        <p:spPr/>
        <p:txBody>
          <a:bodyPr/>
          <a:lstStyle/>
          <a:p>
            <a:fld id="{5CFE3E90-785C-CC45-ADC1-475C4A767987}" type="slidenum">
              <a:rPr kumimoji="1" lang="ja-JP" altLang="en-US" smtClean="0"/>
              <a:t>38</a:t>
            </a:fld>
            <a:endParaRPr kumimoji="1" lang="ja-JP" altLang="en-US"/>
          </a:p>
        </p:txBody>
      </p:sp>
    </p:spTree>
    <p:extLst>
      <p:ext uri="{BB962C8B-B14F-4D97-AF65-F5344CB8AC3E}">
        <p14:creationId xmlns:p14="http://schemas.microsoft.com/office/powerpoint/2010/main" val="38107531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フッター プレースホルダー 4"/>
          <p:cNvSpPr>
            <a:spLocks noGrp="1"/>
          </p:cNvSpPr>
          <p:nvPr>
            <p:ph type="ftr" sz="quarter" idx="4"/>
          </p:nvPr>
        </p:nvSpPr>
        <p:spPr/>
        <p:txBody>
          <a:bodyPr/>
          <a:lstStyle/>
          <a:p>
            <a:endParaRPr kumimoji="1" lang="ja-JP" altLang="en-US"/>
          </a:p>
        </p:txBody>
      </p:sp>
      <p:sp>
        <p:nvSpPr>
          <p:cNvPr id="6" name="スライド番号プレースホルダー 5"/>
          <p:cNvSpPr>
            <a:spLocks noGrp="1"/>
          </p:cNvSpPr>
          <p:nvPr>
            <p:ph type="sldNum" sz="quarter" idx="5"/>
          </p:nvPr>
        </p:nvSpPr>
        <p:spPr/>
        <p:txBody>
          <a:bodyPr/>
          <a:lstStyle/>
          <a:p>
            <a:fld id="{5CFE3E90-785C-CC45-ADC1-475C4A767987}" type="slidenum">
              <a:rPr kumimoji="1" lang="ja-JP" altLang="en-US" smtClean="0"/>
              <a:t>39</a:t>
            </a:fld>
            <a:endParaRPr kumimoji="1" lang="ja-JP" altLang="en-US"/>
          </a:p>
        </p:txBody>
      </p:sp>
    </p:spTree>
    <p:extLst>
      <p:ext uri="{BB962C8B-B14F-4D97-AF65-F5344CB8AC3E}">
        <p14:creationId xmlns:p14="http://schemas.microsoft.com/office/powerpoint/2010/main" val="13050578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フッター プレースホルダー 4"/>
          <p:cNvSpPr>
            <a:spLocks noGrp="1"/>
          </p:cNvSpPr>
          <p:nvPr>
            <p:ph type="ftr" sz="quarter" idx="4"/>
          </p:nvPr>
        </p:nvSpPr>
        <p:spPr/>
        <p:txBody>
          <a:bodyPr/>
          <a:lstStyle/>
          <a:p>
            <a:endParaRPr kumimoji="1" lang="ja-JP" altLang="en-US"/>
          </a:p>
        </p:txBody>
      </p:sp>
      <p:sp>
        <p:nvSpPr>
          <p:cNvPr id="6" name="スライド番号プレースホルダー 5"/>
          <p:cNvSpPr>
            <a:spLocks noGrp="1"/>
          </p:cNvSpPr>
          <p:nvPr>
            <p:ph type="sldNum" sz="quarter" idx="5"/>
          </p:nvPr>
        </p:nvSpPr>
        <p:spPr/>
        <p:txBody>
          <a:bodyPr/>
          <a:lstStyle/>
          <a:p>
            <a:fld id="{5CFE3E90-785C-CC45-ADC1-475C4A767987}" type="slidenum">
              <a:rPr kumimoji="1" lang="ja-JP" altLang="en-US" smtClean="0"/>
              <a:t>40</a:t>
            </a:fld>
            <a:endParaRPr kumimoji="1" lang="ja-JP" altLang="en-US"/>
          </a:p>
        </p:txBody>
      </p:sp>
    </p:spTree>
    <p:extLst>
      <p:ext uri="{BB962C8B-B14F-4D97-AF65-F5344CB8AC3E}">
        <p14:creationId xmlns:p14="http://schemas.microsoft.com/office/powerpoint/2010/main" val="1365556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5CFE3E90-785C-CC45-ADC1-475C4A767987}" type="slidenum">
              <a:rPr kumimoji="1" lang="ja-JP" altLang="en-US" smtClean="0"/>
              <a:t>43</a:t>
            </a:fld>
            <a:endParaRPr kumimoji="1" lang="ja-JP" altLang="en-US"/>
          </a:p>
        </p:txBody>
      </p:sp>
    </p:spTree>
    <p:extLst>
      <p:ext uri="{BB962C8B-B14F-4D97-AF65-F5344CB8AC3E}">
        <p14:creationId xmlns:p14="http://schemas.microsoft.com/office/powerpoint/2010/main" val="42229471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フッター プレースホルダー 4"/>
          <p:cNvSpPr>
            <a:spLocks noGrp="1"/>
          </p:cNvSpPr>
          <p:nvPr>
            <p:ph type="ftr" sz="quarter" idx="4"/>
          </p:nvPr>
        </p:nvSpPr>
        <p:spPr/>
        <p:txBody>
          <a:bodyPr/>
          <a:lstStyle/>
          <a:p>
            <a:endParaRPr kumimoji="1" lang="ja-JP" altLang="en-US"/>
          </a:p>
        </p:txBody>
      </p:sp>
      <p:sp>
        <p:nvSpPr>
          <p:cNvPr id="6" name="スライド番号プレースホルダー 5"/>
          <p:cNvSpPr>
            <a:spLocks noGrp="1"/>
          </p:cNvSpPr>
          <p:nvPr>
            <p:ph type="sldNum" sz="quarter" idx="5"/>
          </p:nvPr>
        </p:nvSpPr>
        <p:spPr/>
        <p:txBody>
          <a:bodyPr/>
          <a:lstStyle/>
          <a:p>
            <a:fld id="{5CFE3E90-785C-CC45-ADC1-475C4A767987}" type="slidenum">
              <a:rPr kumimoji="1" lang="ja-JP" altLang="en-US" smtClean="0"/>
              <a:t>44</a:t>
            </a:fld>
            <a:endParaRPr kumimoji="1" lang="ja-JP" altLang="en-US"/>
          </a:p>
        </p:txBody>
      </p:sp>
    </p:spTree>
    <p:extLst>
      <p:ext uri="{BB962C8B-B14F-4D97-AF65-F5344CB8AC3E}">
        <p14:creationId xmlns:p14="http://schemas.microsoft.com/office/powerpoint/2010/main" val="11924531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フッター プレースホルダー 4"/>
          <p:cNvSpPr>
            <a:spLocks noGrp="1"/>
          </p:cNvSpPr>
          <p:nvPr>
            <p:ph type="ftr" sz="quarter" idx="4"/>
          </p:nvPr>
        </p:nvSpPr>
        <p:spPr/>
        <p:txBody>
          <a:bodyPr/>
          <a:lstStyle/>
          <a:p>
            <a:endParaRPr kumimoji="1" lang="ja-JP" altLang="en-US"/>
          </a:p>
        </p:txBody>
      </p:sp>
      <p:sp>
        <p:nvSpPr>
          <p:cNvPr id="6" name="スライド番号プレースホルダー 5"/>
          <p:cNvSpPr>
            <a:spLocks noGrp="1"/>
          </p:cNvSpPr>
          <p:nvPr>
            <p:ph type="sldNum" sz="quarter" idx="5"/>
          </p:nvPr>
        </p:nvSpPr>
        <p:spPr/>
        <p:txBody>
          <a:bodyPr/>
          <a:lstStyle/>
          <a:p>
            <a:fld id="{5CFE3E90-785C-CC45-ADC1-475C4A767987}" type="slidenum">
              <a:rPr kumimoji="1" lang="ja-JP" altLang="en-US" smtClean="0"/>
              <a:t>45</a:t>
            </a:fld>
            <a:endParaRPr kumimoji="1" lang="ja-JP" altLang="en-US"/>
          </a:p>
        </p:txBody>
      </p:sp>
    </p:spTree>
    <p:extLst>
      <p:ext uri="{BB962C8B-B14F-4D97-AF65-F5344CB8AC3E}">
        <p14:creationId xmlns:p14="http://schemas.microsoft.com/office/powerpoint/2010/main" val="42224178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フッター プレースホルダー 4"/>
          <p:cNvSpPr>
            <a:spLocks noGrp="1"/>
          </p:cNvSpPr>
          <p:nvPr>
            <p:ph type="ftr" sz="quarter" idx="4"/>
          </p:nvPr>
        </p:nvSpPr>
        <p:spPr/>
        <p:txBody>
          <a:bodyPr/>
          <a:lstStyle/>
          <a:p>
            <a:endParaRPr kumimoji="1" lang="ja-JP" altLang="en-US"/>
          </a:p>
        </p:txBody>
      </p:sp>
      <p:sp>
        <p:nvSpPr>
          <p:cNvPr id="6" name="スライド番号プレースホルダー 5"/>
          <p:cNvSpPr>
            <a:spLocks noGrp="1"/>
          </p:cNvSpPr>
          <p:nvPr>
            <p:ph type="sldNum" sz="quarter" idx="5"/>
          </p:nvPr>
        </p:nvSpPr>
        <p:spPr/>
        <p:txBody>
          <a:bodyPr/>
          <a:lstStyle/>
          <a:p>
            <a:fld id="{5CFE3E90-785C-CC45-ADC1-475C4A767987}" type="slidenum">
              <a:rPr kumimoji="1" lang="ja-JP" altLang="en-US" smtClean="0"/>
              <a:t>46</a:t>
            </a:fld>
            <a:endParaRPr kumimoji="1" lang="ja-JP" altLang="en-US"/>
          </a:p>
        </p:txBody>
      </p:sp>
    </p:spTree>
    <p:extLst>
      <p:ext uri="{BB962C8B-B14F-4D97-AF65-F5344CB8AC3E}">
        <p14:creationId xmlns:p14="http://schemas.microsoft.com/office/powerpoint/2010/main" val="2279455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フッター プレースホルダー 4"/>
          <p:cNvSpPr>
            <a:spLocks noGrp="1"/>
          </p:cNvSpPr>
          <p:nvPr>
            <p:ph type="ftr" sz="quarter" idx="4"/>
          </p:nvPr>
        </p:nvSpPr>
        <p:spPr/>
        <p:txBody>
          <a:bodyPr/>
          <a:lstStyle/>
          <a:p>
            <a:endParaRPr kumimoji="1" lang="ja-JP" altLang="en-US"/>
          </a:p>
        </p:txBody>
      </p:sp>
      <p:sp>
        <p:nvSpPr>
          <p:cNvPr id="6" name="スライド番号プレースホルダー 5"/>
          <p:cNvSpPr>
            <a:spLocks noGrp="1"/>
          </p:cNvSpPr>
          <p:nvPr>
            <p:ph type="sldNum" sz="quarter" idx="5"/>
          </p:nvPr>
        </p:nvSpPr>
        <p:spPr/>
        <p:txBody>
          <a:bodyPr/>
          <a:lstStyle/>
          <a:p>
            <a:fld id="{5CFE3E90-785C-CC45-ADC1-475C4A767987}" type="slidenum">
              <a:rPr kumimoji="1" lang="ja-JP" altLang="en-US" smtClean="0"/>
              <a:t>47</a:t>
            </a:fld>
            <a:endParaRPr kumimoji="1" lang="ja-JP" altLang="en-US"/>
          </a:p>
        </p:txBody>
      </p:sp>
    </p:spTree>
    <p:extLst>
      <p:ext uri="{BB962C8B-B14F-4D97-AF65-F5344CB8AC3E}">
        <p14:creationId xmlns:p14="http://schemas.microsoft.com/office/powerpoint/2010/main" val="14587250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フッター プレースホルダー 4"/>
          <p:cNvSpPr>
            <a:spLocks noGrp="1"/>
          </p:cNvSpPr>
          <p:nvPr>
            <p:ph type="ftr" sz="quarter" idx="4"/>
          </p:nvPr>
        </p:nvSpPr>
        <p:spPr/>
        <p:txBody>
          <a:bodyPr/>
          <a:lstStyle/>
          <a:p>
            <a:endParaRPr kumimoji="1" lang="ja-JP" altLang="en-US"/>
          </a:p>
        </p:txBody>
      </p:sp>
      <p:sp>
        <p:nvSpPr>
          <p:cNvPr id="6" name="スライド番号プレースホルダー 5"/>
          <p:cNvSpPr>
            <a:spLocks noGrp="1"/>
          </p:cNvSpPr>
          <p:nvPr>
            <p:ph type="sldNum" sz="quarter" idx="5"/>
          </p:nvPr>
        </p:nvSpPr>
        <p:spPr/>
        <p:txBody>
          <a:bodyPr/>
          <a:lstStyle/>
          <a:p>
            <a:fld id="{5CFE3E90-785C-CC45-ADC1-475C4A767987}" type="slidenum">
              <a:rPr kumimoji="1" lang="ja-JP" altLang="en-US" smtClean="0"/>
              <a:t>48</a:t>
            </a:fld>
            <a:endParaRPr kumimoji="1" lang="ja-JP" altLang="en-US"/>
          </a:p>
        </p:txBody>
      </p:sp>
    </p:spTree>
    <p:extLst>
      <p:ext uri="{BB962C8B-B14F-4D97-AF65-F5344CB8AC3E}">
        <p14:creationId xmlns:p14="http://schemas.microsoft.com/office/powerpoint/2010/main" val="34093412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フッター プレースホルダー 4"/>
          <p:cNvSpPr>
            <a:spLocks noGrp="1"/>
          </p:cNvSpPr>
          <p:nvPr>
            <p:ph type="ftr" sz="quarter" idx="4"/>
          </p:nvPr>
        </p:nvSpPr>
        <p:spPr/>
        <p:txBody>
          <a:bodyPr/>
          <a:lstStyle/>
          <a:p>
            <a:endParaRPr kumimoji="1" lang="ja-JP" altLang="en-US"/>
          </a:p>
        </p:txBody>
      </p:sp>
      <p:sp>
        <p:nvSpPr>
          <p:cNvPr id="6" name="スライド番号プレースホルダー 5"/>
          <p:cNvSpPr>
            <a:spLocks noGrp="1"/>
          </p:cNvSpPr>
          <p:nvPr>
            <p:ph type="sldNum" sz="quarter" idx="5"/>
          </p:nvPr>
        </p:nvSpPr>
        <p:spPr/>
        <p:txBody>
          <a:bodyPr/>
          <a:lstStyle/>
          <a:p>
            <a:fld id="{5CFE3E90-785C-CC45-ADC1-475C4A767987}" type="slidenum">
              <a:rPr kumimoji="1" lang="ja-JP" altLang="en-US" smtClean="0"/>
              <a:t>5</a:t>
            </a:fld>
            <a:endParaRPr kumimoji="1" lang="ja-JP" altLang="en-US"/>
          </a:p>
        </p:txBody>
      </p:sp>
    </p:spTree>
    <p:extLst>
      <p:ext uri="{BB962C8B-B14F-4D97-AF65-F5344CB8AC3E}">
        <p14:creationId xmlns:p14="http://schemas.microsoft.com/office/powerpoint/2010/main" val="215519049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フッター プレースホルダー 4"/>
          <p:cNvSpPr>
            <a:spLocks noGrp="1"/>
          </p:cNvSpPr>
          <p:nvPr>
            <p:ph type="ftr" sz="quarter" idx="4"/>
          </p:nvPr>
        </p:nvSpPr>
        <p:spPr/>
        <p:txBody>
          <a:bodyPr/>
          <a:lstStyle/>
          <a:p>
            <a:endParaRPr kumimoji="1" lang="ja-JP" altLang="en-US"/>
          </a:p>
        </p:txBody>
      </p:sp>
      <p:sp>
        <p:nvSpPr>
          <p:cNvPr id="6" name="スライド番号プレースホルダー 5"/>
          <p:cNvSpPr>
            <a:spLocks noGrp="1"/>
          </p:cNvSpPr>
          <p:nvPr>
            <p:ph type="sldNum" sz="quarter" idx="5"/>
          </p:nvPr>
        </p:nvSpPr>
        <p:spPr/>
        <p:txBody>
          <a:bodyPr/>
          <a:lstStyle/>
          <a:p>
            <a:fld id="{5CFE3E90-785C-CC45-ADC1-475C4A767987}" type="slidenum">
              <a:rPr kumimoji="1" lang="ja-JP" altLang="en-US" smtClean="0"/>
              <a:t>49</a:t>
            </a:fld>
            <a:endParaRPr kumimoji="1" lang="ja-JP" altLang="en-US"/>
          </a:p>
        </p:txBody>
      </p:sp>
    </p:spTree>
    <p:extLst>
      <p:ext uri="{BB962C8B-B14F-4D97-AF65-F5344CB8AC3E}">
        <p14:creationId xmlns:p14="http://schemas.microsoft.com/office/powerpoint/2010/main" val="6981899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フッター プレースホルダー 4"/>
          <p:cNvSpPr>
            <a:spLocks noGrp="1"/>
          </p:cNvSpPr>
          <p:nvPr>
            <p:ph type="ftr" sz="quarter" idx="4"/>
          </p:nvPr>
        </p:nvSpPr>
        <p:spPr/>
        <p:txBody>
          <a:bodyPr/>
          <a:lstStyle/>
          <a:p>
            <a:endParaRPr kumimoji="1" lang="ja-JP" altLang="en-US"/>
          </a:p>
        </p:txBody>
      </p:sp>
      <p:sp>
        <p:nvSpPr>
          <p:cNvPr id="6" name="スライド番号プレースホルダー 5"/>
          <p:cNvSpPr>
            <a:spLocks noGrp="1"/>
          </p:cNvSpPr>
          <p:nvPr>
            <p:ph type="sldNum" sz="quarter" idx="5"/>
          </p:nvPr>
        </p:nvSpPr>
        <p:spPr/>
        <p:txBody>
          <a:bodyPr/>
          <a:lstStyle/>
          <a:p>
            <a:fld id="{5CFE3E90-785C-CC45-ADC1-475C4A767987}" type="slidenum">
              <a:rPr kumimoji="1" lang="ja-JP" altLang="en-US" smtClean="0"/>
              <a:t>50</a:t>
            </a:fld>
            <a:endParaRPr kumimoji="1" lang="ja-JP" altLang="en-US"/>
          </a:p>
        </p:txBody>
      </p:sp>
    </p:spTree>
    <p:extLst>
      <p:ext uri="{BB962C8B-B14F-4D97-AF65-F5344CB8AC3E}">
        <p14:creationId xmlns:p14="http://schemas.microsoft.com/office/powerpoint/2010/main" val="387288929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5CFE3E90-785C-CC45-ADC1-475C4A767987}" type="slidenum">
              <a:rPr kumimoji="1" lang="ja-JP" altLang="en-US" smtClean="0"/>
              <a:t>53</a:t>
            </a:fld>
            <a:endParaRPr kumimoji="1" lang="ja-JP" altLang="en-US"/>
          </a:p>
        </p:txBody>
      </p:sp>
    </p:spTree>
    <p:extLst>
      <p:ext uri="{BB962C8B-B14F-4D97-AF65-F5344CB8AC3E}">
        <p14:creationId xmlns:p14="http://schemas.microsoft.com/office/powerpoint/2010/main" val="131963687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フッター プレースホルダー 4"/>
          <p:cNvSpPr>
            <a:spLocks noGrp="1"/>
          </p:cNvSpPr>
          <p:nvPr>
            <p:ph type="ftr" sz="quarter" idx="4"/>
          </p:nvPr>
        </p:nvSpPr>
        <p:spPr/>
        <p:txBody>
          <a:bodyPr/>
          <a:lstStyle/>
          <a:p>
            <a:endParaRPr kumimoji="1" lang="ja-JP" altLang="en-US"/>
          </a:p>
        </p:txBody>
      </p:sp>
      <p:sp>
        <p:nvSpPr>
          <p:cNvPr id="6" name="スライド番号プレースホルダー 5"/>
          <p:cNvSpPr>
            <a:spLocks noGrp="1"/>
          </p:cNvSpPr>
          <p:nvPr>
            <p:ph type="sldNum" sz="quarter" idx="5"/>
          </p:nvPr>
        </p:nvSpPr>
        <p:spPr/>
        <p:txBody>
          <a:bodyPr/>
          <a:lstStyle/>
          <a:p>
            <a:fld id="{5CFE3E90-785C-CC45-ADC1-475C4A767987}" type="slidenum">
              <a:rPr kumimoji="1" lang="ja-JP" altLang="en-US" smtClean="0"/>
              <a:t>54</a:t>
            </a:fld>
            <a:endParaRPr kumimoji="1" lang="ja-JP" altLang="en-US"/>
          </a:p>
        </p:txBody>
      </p:sp>
    </p:spTree>
    <p:extLst>
      <p:ext uri="{BB962C8B-B14F-4D97-AF65-F5344CB8AC3E}">
        <p14:creationId xmlns:p14="http://schemas.microsoft.com/office/powerpoint/2010/main" val="412014562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フッター プレースホルダー 4"/>
          <p:cNvSpPr>
            <a:spLocks noGrp="1"/>
          </p:cNvSpPr>
          <p:nvPr>
            <p:ph type="ftr" sz="quarter" idx="4"/>
          </p:nvPr>
        </p:nvSpPr>
        <p:spPr/>
        <p:txBody>
          <a:bodyPr/>
          <a:lstStyle/>
          <a:p>
            <a:endParaRPr kumimoji="1" lang="ja-JP" altLang="en-US"/>
          </a:p>
        </p:txBody>
      </p:sp>
      <p:sp>
        <p:nvSpPr>
          <p:cNvPr id="6" name="スライド番号プレースホルダー 5"/>
          <p:cNvSpPr>
            <a:spLocks noGrp="1"/>
          </p:cNvSpPr>
          <p:nvPr>
            <p:ph type="sldNum" sz="quarter" idx="5"/>
          </p:nvPr>
        </p:nvSpPr>
        <p:spPr/>
        <p:txBody>
          <a:bodyPr/>
          <a:lstStyle/>
          <a:p>
            <a:fld id="{5CFE3E90-785C-CC45-ADC1-475C4A767987}" type="slidenum">
              <a:rPr kumimoji="1" lang="ja-JP" altLang="en-US" smtClean="0"/>
              <a:t>55</a:t>
            </a:fld>
            <a:endParaRPr kumimoji="1" lang="ja-JP" altLang="en-US"/>
          </a:p>
        </p:txBody>
      </p:sp>
    </p:spTree>
    <p:extLst>
      <p:ext uri="{BB962C8B-B14F-4D97-AF65-F5344CB8AC3E}">
        <p14:creationId xmlns:p14="http://schemas.microsoft.com/office/powerpoint/2010/main" val="191773935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フッター プレースホルダー 4"/>
          <p:cNvSpPr>
            <a:spLocks noGrp="1"/>
          </p:cNvSpPr>
          <p:nvPr>
            <p:ph type="ftr" sz="quarter" idx="4"/>
          </p:nvPr>
        </p:nvSpPr>
        <p:spPr/>
        <p:txBody>
          <a:bodyPr/>
          <a:lstStyle/>
          <a:p>
            <a:endParaRPr kumimoji="1" lang="ja-JP" altLang="en-US"/>
          </a:p>
        </p:txBody>
      </p:sp>
      <p:sp>
        <p:nvSpPr>
          <p:cNvPr id="6" name="スライド番号プレースホルダー 5"/>
          <p:cNvSpPr>
            <a:spLocks noGrp="1"/>
          </p:cNvSpPr>
          <p:nvPr>
            <p:ph type="sldNum" sz="quarter" idx="5"/>
          </p:nvPr>
        </p:nvSpPr>
        <p:spPr/>
        <p:txBody>
          <a:bodyPr/>
          <a:lstStyle/>
          <a:p>
            <a:fld id="{5CFE3E90-785C-CC45-ADC1-475C4A767987}" type="slidenum">
              <a:rPr kumimoji="1" lang="ja-JP" altLang="en-US" smtClean="0"/>
              <a:t>56</a:t>
            </a:fld>
            <a:endParaRPr kumimoji="1" lang="ja-JP" altLang="en-US"/>
          </a:p>
        </p:txBody>
      </p:sp>
    </p:spTree>
    <p:extLst>
      <p:ext uri="{BB962C8B-B14F-4D97-AF65-F5344CB8AC3E}">
        <p14:creationId xmlns:p14="http://schemas.microsoft.com/office/powerpoint/2010/main" val="312798756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フッター プレースホルダー 4"/>
          <p:cNvSpPr>
            <a:spLocks noGrp="1"/>
          </p:cNvSpPr>
          <p:nvPr>
            <p:ph type="ftr" sz="quarter" idx="4"/>
          </p:nvPr>
        </p:nvSpPr>
        <p:spPr/>
        <p:txBody>
          <a:bodyPr/>
          <a:lstStyle/>
          <a:p>
            <a:endParaRPr kumimoji="1" lang="ja-JP" altLang="en-US"/>
          </a:p>
        </p:txBody>
      </p:sp>
      <p:sp>
        <p:nvSpPr>
          <p:cNvPr id="6" name="スライド番号プレースホルダー 5"/>
          <p:cNvSpPr>
            <a:spLocks noGrp="1"/>
          </p:cNvSpPr>
          <p:nvPr>
            <p:ph type="sldNum" sz="quarter" idx="5"/>
          </p:nvPr>
        </p:nvSpPr>
        <p:spPr/>
        <p:txBody>
          <a:bodyPr/>
          <a:lstStyle/>
          <a:p>
            <a:fld id="{5CFE3E90-785C-CC45-ADC1-475C4A767987}" type="slidenum">
              <a:rPr kumimoji="1" lang="ja-JP" altLang="en-US" smtClean="0"/>
              <a:t>57</a:t>
            </a:fld>
            <a:endParaRPr kumimoji="1" lang="ja-JP" altLang="en-US"/>
          </a:p>
        </p:txBody>
      </p:sp>
    </p:spTree>
    <p:extLst>
      <p:ext uri="{BB962C8B-B14F-4D97-AF65-F5344CB8AC3E}">
        <p14:creationId xmlns:p14="http://schemas.microsoft.com/office/powerpoint/2010/main" val="427370627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フッター プレースホルダー 4"/>
          <p:cNvSpPr>
            <a:spLocks noGrp="1"/>
          </p:cNvSpPr>
          <p:nvPr>
            <p:ph type="ftr" sz="quarter" idx="4"/>
          </p:nvPr>
        </p:nvSpPr>
        <p:spPr/>
        <p:txBody>
          <a:bodyPr/>
          <a:lstStyle/>
          <a:p>
            <a:endParaRPr kumimoji="1" lang="ja-JP" altLang="en-US"/>
          </a:p>
        </p:txBody>
      </p:sp>
      <p:sp>
        <p:nvSpPr>
          <p:cNvPr id="6" name="スライド番号プレースホルダー 5"/>
          <p:cNvSpPr>
            <a:spLocks noGrp="1"/>
          </p:cNvSpPr>
          <p:nvPr>
            <p:ph type="sldNum" sz="quarter" idx="5"/>
          </p:nvPr>
        </p:nvSpPr>
        <p:spPr/>
        <p:txBody>
          <a:bodyPr/>
          <a:lstStyle/>
          <a:p>
            <a:fld id="{5CFE3E90-785C-CC45-ADC1-475C4A767987}" type="slidenum">
              <a:rPr kumimoji="1" lang="ja-JP" altLang="en-US" smtClean="0"/>
              <a:t>58</a:t>
            </a:fld>
            <a:endParaRPr kumimoji="1" lang="ja-JP" altLang="en-US"/>
          </a:p>
        </p:txBody>
      </p:sp>
    </p:spTree>
    <p:extLst>
      <p:ext uri="{BB962C8B-B14F-4D97-AF65-F5344CB8AC3E}">
        <p14:creationId xmlns:p14="http://schemas.microsoft.com/office/powerpoint/2010/main" val="2075216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フッター プレースホルダー 4"/>
          <p:cNvSpPr>
            <a:spLocks noGrp="1"/>
          </p:cNvSpPr>
          <p:nvPr>
            <p:ph type="ftr" sz="quarter" idx="4"/>
          </p:nvPr>
        </p:nvSpPr>
        <p:spPr/>
        <p:txBody>
          <a:bodyPr/>
          <a:lstStyle/>
          <a:p>
            <a:endParaRPr kumimoji="1" lang="ja-JP" altLang="en-US"/>
          </a:p>
        </p:txBody>
      </p:sp>
      <p:sp>
        <p:nvSpPr>
          <p:cNvPr id="6" name="スライド番号プレースホルダー 5"/>
          <p:cNvSpPr>
            <a:spLocks noGrp="1"/>
          </p:cNvSpPr>
          <p:nvPr>
            <p:ph type="sldNum" sz="quarter" idx="5"/>
          </p:nvPr>
        </p:nvSpPr>
        <p:spPr/>
        <p:txBody>
          <a:bodyPr/>
          <a:lstStyle/>
          <a:p>
            <a:fld id="{5CFE3E90-785C-CC45-ADC1-475C4A767987}" type="slidenum">
              <a:rPr kumimoji="1" lang="ja-JP" altLang="en-US" smtClean="0"/>
              <a:t>6</a:t>
            </a:fld>
            <a:endParaRPr kumimoji="1" lang="ja-JP" altLang="en-US"/>
          </a:p>
        </p:txBody>
      </p:sp>
    </p:spTree>
    <p:extLst>
      <p:ext uri="{BB962C8B-B14F-4D97-AF65-F5344CB8AC3E}">
        <p14:creationId xmlns:p14="http://schemas.microsoft.com/office/powerpoint/2010/main" val="6358427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フッター プレースホルダー 4"/>
          <p:cNvSpPr>
            <a:spLocks noGrp="1"/>
          </p:cNvSpPr>
          <p:nvPr>
            <p:ph type="ftr" sz="quarter" idx="4"/>
          </p:nvPr>
        </p:nvSpPr>
        <p:spPr/>
        <p:txBody>
          <a:bodyPr/>
          <a:lstStyle/>
          <a:p>
            <a:endParaRPr kumimoji="1" lang="ja-JP" altLang="en-US"/>
          </a:p>
        </p:txBody>
      </p:sp>
      <p:sp>
        <p:nvSpPr>
          <p:cNvPr id="6" name="スライド番号プレースホルダー 5"/>
          <p:cNvSpPr>
            <a:spLocks noGrp="1"/>
          </p:cNvSpPr>
          <p:nvPr>
            <p:ph type="sldNum" sz="quarter" idx="5"/>
          </p:nvPr>
        </p:nvSpPr>
        <p:spPr/>
        <p:txBody>
          <a:bodyPr/>
          <a:lstStyle/>
          <a:p>
            <a:fld id="{5CFE3E90-785C-CC45-ADC1-475C4A767987}" type="slidenum">
              <a:rPr kumimoji="1" lang="ja-JP" altLang="en-US" smtClean="0"/>
              <a:t>7</a:t>
            </a:fld>
            <a:endParaRPr kumimoji="1" lang="ja-JP" altLang="en-US"/>
          </a:p>
        </p:txBody>
      </p:sp>
    </p:spTree>
    <p:extLst>
      <p:ext uri="{BB962C8B-B14F-4D97-AF65-F5344CB8AC3E}">
        <p14:creationId xmlns:p14="http://schemas.microsoft.com/office/powerpoint/2010/main" val="40598411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フッター プレースホルダー 4"/>
          <p:cNvSpPr>
            <a:spLocks noGrp="1"/>
          </p:cNvSpPr>
          <p:nvPr>
            <p:ph type="ftr" sz="quarter" idx="4"/>
          </p:nvPr>
        </p:nvSpPr>
        <p:spPr/>
        <p:txBody>
          <a:bodyPr/>
          <a:lstStyle/>
          <a:p>
            <a:endParaRPr kumimoji="1" lang="ja-JP" altLang="en-US"/>
          </a:p>
        </p:txBody>
      </p:sp>
      <p:sp>
        <p:nvSpPr>
          <p:cNvPr id="6" name="スライド番号プレースホルダー 5"/>
          <p:cNvSpPr>
            <a:spLocks noGrp="1"/>
          </p:cNvSpPr>
          <p:nvPr>
            <p:ph type="sldNum" sz="quarter" idx="5"/>
          </p:nvPr>
        </p:nvSpPr>
        <p:spPr/>
        <p:txBody>
          <a:bodyPr/>
          <a:lstStyle/>
          <a:p>
            <a:fld id="{5CFE3E90-785C-CC45-ADC1-475C4A767987}" type="slidenum">
              <a:rPr kumimoji="1" lang="ja-JP" altLang="en-US" smtClean="0"/>
              <a:t>8</a:t>
            </a:fld>
            <a:endParaRPr kumimoji="1" lang="ja-JP" altLang="en-US"/>
          </a:p>
        </p:txBody>
      </p:sp>
    </p:spTree>
    <p:extLst>
      <p:ext uri="{BB962C8B-B14F-4D97-AF65-F5344CB8AC3E}">
        <p14:creationId xmlns:p14="http://schemas.microsoft.com/office/powerpoint/2010/main" val="41729295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フッター プレースホルダー 4"/>
          <p:cNvSpPr>
            <a:spLocks noGrp="1"/>
          </p:cNvSpPr>
          <p:nvPr>
            <p:ph type="ftr" sz="quarter" idx="4"/>
          </p:nvPr>
        </p:nvSpPr>
        <p:spPr/>
        <p:txBody>
          <a:bodyPr/>
          <a:lstStyle/>
          <a:p>
            <a:endParaRPr kumimoji="1" lang="ja-JP" altLang="en-US"/>
          </a:p>
        </p:txBody>
      </p:sp>
      <p:sp>
        <p:nvSpPr>
          <p:cNvPr id="6" name="スライド番号プレースホルダー 5"/>
          <p:cNvSpPr>
            <a:spLocks noGrp="1"/>
          </p:cNvSpPr>
          <p:nvPr>
            <p:ph type="sldNum" sz="quarter" idx="5"/>
          </p:nvPr>
        </p:nvSpPr>
        <p:spPr/>
        <p:txBody>
          <a:bodyPr/>
          <a:lstStyle/>
          <a:p>
            <a:fld id="{5CFE3E90-785C-CC45-ADC1-475C4A767987}" type="slidenum">
              <a:rPr kumimoji="1" lang="ja-JP" altLang="en-US" smtClean="0"/>
              <a:t>9</a:t>
            </a:fld>
            <a:endParaRPr kumimoji="1" lang="ja-JP" altLang="en-US"/>
          </a:p>
        </p:txBody>
      </p:sp>
    </p:spTree>
    <p:extLst>
      <p:ext uri="{BB962C8B-B14F-4D97-AF65-F5344CB8AC3E}">
        <p14:creationId xmlns:p14="http://schemas.microsoft.com/office/powerpoint/2010/main" val="29215315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5CFE3E90-785C-CC45-ADC1-475C4A767987}" type="slidenum">
              <a:rPr kumimoji="1" lang="ja-JP" altLang="en-US" smtClean="0"/>
              <a:t>11</a:t>
            </a:fld>
            <a:endParaRPr kumimoji="1" lang="ja-JP" altLang="en-US"/>
          </a:p>
        </p:txBody>
      </p:sp>
    </p:spTree>
    <p:extLst>
      <p:ext uri="{BB962C8B-B14F-4D97-AF65-F5344CB8AC3E}">
        <p14:creationId xmlns:p14="http://schemas.microsoft.com/office/powerpoint/2010/main" val="1786045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ECB5F02-6BA2-9E4B-82ED-254592928E80}"/>
              </a:ext>
            </a:extLst>
          </p:cNvPr>
          <p:cNvSpPr>
            <a:spLocks noGrp="1"/>
          </p:cNvSpPr>
          <p:nvPr>
            <p:ph type="title"/>
          </p:nvPr>
        </p:nvSpPr>
        <p:spPr>
          <a:xfrm>
            <a:off x="675879" y="835534"/>
            <a:ext cx="8543925" cy="2852737"/>
          </a:xfrm>
          <a:prstGeom prst="rect">
            <a:avLst/>
          </a:prstGeom>
        </p:spPr>
        <p:txBody>
          <a:bodyPr anchor="b"/>
          <a:lstStyle>
            <a:lvl1pPr algn="ctr">
              <a:defRPr sz="6000">
                <a:latin typeface="Meiryo UI" panose="020B0604030504040204" pitchFamily="34" charset="-128"/>
                <a:ea typeface="Meiryo UI" panose="020B0604030504040204" pitchFamily="34" charset="-128"/>
              </a:defRPr>
            </a:lvl1pPr>
          </a:lstStyle>
          <a:p>
            <a:r>
              <a:rPr lang="ja-JP" altLang="en-US"/>
              <a:t>マスター タイトルの書式設定</a:t>
            </a:r>
            <a:endParaRPr lang="en-US" dirty="0"/>
          </a:p>
        </p:txBody>
      </p:sp>
      <p:sp>
        <p:nvSpPr>
          <p:cNvPr id="5" name="Text Placeholder 2">
            <a:extLst>
              <a:ext uri="{FF2B5EF4-FFF2-40B4-BE49-F238E27FC236}">
                <a16:creationId xmlns:a16="http://schemas.microsoft.com/office/drawing/2014/main" id="{02B06EBD-1704-F745-AC35-AF51F81B2B5B}"/>
              </a:ext>
            </a:extLst>
          </p:cNvPr>
          <p:cNvSpPr>
            <a:spLocks noGrp="1"/>
          </p:cNvSpPr>
          <p:nvPr>
            <p:ph type="body" idx="1"/>
          </p:nvPr>
        </p:nvSpPr>
        <p:spPr>
          <a:xfrm>
            <a:off x="675879" y="3715259"/>
            <a:ext cx="8543925" cy="1500187"/>
          </a:xfrm>
          <a:prstGeom prst="rect">
            <a:avLst/>
          </a:prstGeom>
        </p:spPr>
        <p:txBody>
          <a:bodyPr anchor="ctr"/>
          <a:lstStyle>
            <a:lvl1pPr marL="0" indent="0" algn="ctr">
              <a:buNone/>
              <a:defRPr sz="2400">
                <a:solidFill>
                  <a:schemeClr val="tx1"/>
                </a:solidFill>
                <a:latin typeface="Meiryo UI" panose="020B0604030504040204" pitchFamily="34" charset="-128"/>
                <a:ea typeface="Meiryo UI" panose="020B0604030504040204" pitchFamily="34" charset="-128"/>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Tree>
    <p:extLst>
      <p:ext uri="{BB962C8B-B14F-4D97-AF65-F5344CB8AC3E}">
        <p14:creationId xmlns:p14="http://schemas.microsoft.com/office/powerpoint/2010/main" val="521505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7D6BC7A9-F7DD-7344-A5F8-1FF275383CA6}"/>
              </a:ext>
            </a:extLst>
          </p:cNvPr>
          <p:cNvSpPr>
            <a:spLocks noGrp="1"/>
          </p:cNvSpPr>
          <p:nvPr>
            <p:ph type="title"/>
          </p:nvPr>
        </p:nvSpPr>
        <p:spPr>
          <a:xfrm>
            <a:off x="854110" y="365128"/>
            <a:ext cx="8370853" cy="398548"/>
          </a:xfrm>
          <a:prstGeom prst="rect">
            <a:avLst/>
          </a:prstGeom>
        </p:spPr>
        <p:txBody>
          <a:bodyPr vert="horz" lIns="91440" tIns="45720" rIns="91440" bIns="45720" rtlCol="0" anchor="ctr">
            <a:noAutofit/>
          </a:bodyPr>
          <a:lstStyle>
            <a:lvl1pPr>
              <a:defRPr sz="2400">
                <a:latin typeface="Meiryo UI" panose="020B0604030504040204" pitchFamily="34" charset="-128"/>
                <a:ea typeface="Meiryo UI" panose="020B0604030504040204" pitchFamily="34" charset="-128"/>
              </a:defRPr>
            </a:lvl1pPr>
          </a:lstStyle>
          <a:p>
            <a:r>
              <a:rPr lang="ja-JP" altLang="en-US"/>
              <a:t>マスター タイトルの書式設定</a:t>
            </a:r>
            <a:endParaRPr lang="en-US" dirty="0"/>
          </a:p>
        </p:txBody>
      </p:sp>
      <p:sp>
        <p:nvSpPr>
          <p:cNvPr id="5" name="Text Placeholder 2">
            <a:extLst>
              <a:ext uri="{FF2B5EF4-FFF2-40B4-BE49-F238E27FC236}">
                <a16:creationId xmlns:a16="http://schemas.microsoft.com/office/drawing/2014/main" id="{555BC1FB-D8FD-DD48-BB28-69C388B52636}"/>
              </a:ext>
            </a:extLst>
          </p:cNvPr>
          <p:cNvSpPr>
            <a:spLocks noGrp="1"/>
          </p:cNvSpPr>
          <p:nvPr>
            <p:ph idx="1"/>
          </p:nvPr>
        </p:nvSpPr>
        <p:spPr>
          <a:xfrm>
            <a:off x="681038" y="1825625"/>
            <a:ext cx="8543925" cy="4351338"/>
          </a:xfrm>
          <a:prstGeom prst="rect">
            <a:avLst/>
          </a:prstGeom>
        </p:spPr>
        <p:txBody>
          <a:bodyPr vert="horz" lIns="91440" tIns="45720" rIns="91440" bIns="45720" rtlCol="0">
            <a:normAutofit/>
          </a:bodyPr>
          <a:lstStyle>
            <a:lvl1pPr>
              <a:defRPr sz="1600">
                <a:latin typeface="Meiryo UI" panose="020B0604030504040204" pitchFamily="34" charset="-128"/>
                <a:ea typeface="Meiryo UI" panose="020B0604030504040204" pitchFamily="34" charset="-128"/>
              </a:defRPr>
            </a:lvl1pPr>
            <a:lvl2pPr>
              <a:defRPr sz="1600">
                <a:latin typeface="Meiryo UI" panose="020B0604030504040204" pitchFamily="34" charset="-128"/>
                <a:ea typeface="Meiryo UI" panose="020B0604030504040204" pitchFamily="34" charset="-128"/>
              </a:defRPr>
            </a:lvl2pPr>
            <a:lvl3pPr>
              <a:defRPr sz="1600">
                <a:latin typeface="Meiryo UI" panose="020B0604030504040204" pitchFamily="34" charset="-128"/>
                <a:ea typeface="Meiryo UI" panose="020B0604030504040204" pitchFamily="34" charset="-128"/>
              </a:defRPr>
            </a:lvl3pPr>
            <a:lvl4pPr>
              <a:defRPr sz="1600">
                <a:latin typeface="Meiryo UI" panose="020B0604030504040204" pitchFamily="34" charset="-128"/>
                <a:ea typeface="Meiryo UI" panose="020B0604030504040204" pitchFamily="34" charset="-128"/>
              </a:defRPr>
            </a:lvl4pPr>
            <a:lvl5pPr>
              <a:defRPr sz="1600">
                <a:latin typeface="Meiryo UI" panose="020B0604030504040204" pitchFamily="34" charset="-128"/>
                <a:ea typeface="Meiryo UI" panose="020B0604030504040204" pitchFamily="34" charset="-128"/>
              </a:defRPr>
            </a:lvl5pPr>
          </a:lstStyle>
          <a:p>
            <a:pPr lvl="0"/>
            <a:r>
              <a:rPr lang="ja-JP" altLang="en-US"/>
              <a:t>マスター テキストの書式設定</a:t>
            </a:r>
          </a:p>
          <a:p>
            <a:pPr lvl="1"/>
            <a:r>
              <a:rPr lang="ja-JP" altLang="en-US"/>
              <a:t>第 </a:t>
            </a:r>
            <a:r>
              <a:rPr lang="en-US" altLang="ja-JP" dirty="0"/>
              <a:t>2 </a:t>
            </a:r>
            <a:r>
              <a:rPr lang="ja-JP" altLang="en-US"/>
              <a:t>レベル</a:t>
            </a:r>
          </a:p>
          <a:p>
            <a:pPr lvl="2"/>
            <a:r>
              <a:rPr lang="ja-JP" altLang="en-US"/>
              <a:t>第 </a:t>
            </a:r>
            <a:r>
              <a:rPr lang="en-US" altLang="ja-JP" dirty="0"/>
              <a:t>3 </a:t>
            </a:r>
            <a:r>
              <a:rPr lang="ja-JP" altLang="en-US"/>
              <a:t>レベル</a:t>
            </a:r>
          </a:p>
          <a:p>
            <a:pPr lvl="3"/>
            <a:r>
              <a:rPr lang="ja-JP" altLang="en-US"/>
              <a:t>第 </a:t>
            </a:r>
            <a:r>
              <a:rPr lang="en-US" altLang="ja-JP" dirty="0"/>
              <a:t>4 </a:t>
            </a:r>
            <a:r>
              <a:rPr lang="ja-JP" altLang="en-US"/>
              <a:t>レベル</a:t>
            </a:r>
          </a:p>
          <a:p>
            <a:pPr lvl="4"/>
            <a:r>
              <a:rPr lang="ja-JP" altLang="en-US"/>
              <a:t>第 </a:t>
            </a:r>
            <a:r>
              <a:rPr lang="en-US" altLang="ja-JP" dirty="0"/>
              <a:t>5 </a:t>
            </a:r>
            <a:r>
              <a:rPr lang="ja-JP" altLang="en-US"/>
              <a:t>レベル</a:t>
            </a:r>
            <a:endParaRPr lang="en-US" dirty="0"/>
          </a:p>
        </p:txBody>
      </p:sp>
      <p:sp>
        <p:nvSpPr>
          <p:cNvPr id="6" name="Slide Number Placeholder 5">
            <a:extLst>
              <a:ext uri="{FF2B5EF4-FFF2-40B4-BE49-F238E27FC236}">
                <a16:creationId xmlns:a16="http://schemas.microsoft.com/office/drawing/2014/main" id="{380EE8F8-080A-A64A-A347-0E5D88482414}"/>
              </a:ext>
            </a:extLst>
          </p:cNvPr>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0DD6FD-6AE0-D748-9D23-01258D872A5D}" type="slidenum">
              <a:rPr kumimoji="1" lang="ja-JP" altLang="en-US" smtClean="0"/>
              <a:t>‹#›</a:t>
            </a:fld>
            <a:endParaRPr kumimoji="1" lang="ja-JP" altLang="en-US"/>
          </a:p>
        </p:txBody>
      </p:sp>
      <p:sp>
        <p:nvSpPr>
          <p:cNvPr id="7" name="正方形/長方形 6">
            <a:extLst>
              <a:ext uri="{FF2B5EF4-FFF2-40B4-BE49-F238E27FC236}">
                <a16:creationId xmlns:a16="http://schemas.microsoft.com/office/drawing/2014/main" id="{37BB5EA6-0B19-5A43-B228-318EF161B58D}"/>
              </a:ext>
            </a:extLst>
          </p:cNvPr>
          <p:cNvSpPr/>
          <p:nvPr userDrawn="1"/>
        </p:nvSpPr>
        <p:spPr>
          <a:xfrm>
            <a:off x="681036" y="365128"/>
            <a:ext cx="142929" cy="39854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73198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セクション見出し">
    <p:spTree>
      <p:nvGrpSpPr>
        <p:cNvPr id="1" name=""/>
        <p:cNvGrpSpPr/>
        <p:nvPr/>
      </p:nvGrpSpPr>
      <p:grpSpPr>
        <a:xfrm>
          <a:off x="0" y="0"/>
          <a:ext cx="0" cy="0"/>
          <a:chOff x="0" y="0"/>
          <a:chExt cx="0" cy="0"/>
        </a:xfrm>
      </p:grpSpPr>
    </p:spTree>
    <p:extLst>
      <p:ext uri="{BB962C8B-B14F-4D97-AF65-F5344CB8AC3E}">
        <p14:creationId xmlns:p14="http://schemas.microsoft.com/office/powerpoint/2010/main" val="611526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タイトルとコンテンツ">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7D6BC7A9-F7DD-7344-A5F8-1FF275383CA6}"/>
              </a:ext>
            </a:extLst>
          </p:cNvPr>
          <p:cNvSpPr>
            <a:spLocks noGrp="1"/>
          </p:cNvSpPr>
          <p:nvPr>
            <p:ph type="title"/>
          </p:nvPr>
        </p:nvSpPr>
        <p:spPr>
          <a:xfrm>
            <a:off x="854110" y="365128"/>
            <a:ext cx="8370853" cy="398548"/>
          </a:xfrm>
          <a:prstGeom prst="rect">
            <a:avLst/>
          </a:prstGeom>
        </p:spPr>
        <p:txBody>
          <a:bodyPr vert="horz" lIns="91440" tIns="45720" rIns="91440" bIns="45720" rtlCol="0" anchor="ctr">
            <a:noAutofit/>
          </a:bodyPr>
          <a:lstStyle>
            <a:lvl1pPr>
              <a:defRPr sz="2400" b="1">
                <a:latin typeface="Meiryo UI" panose="020B0604030504040204" pitchFamily="34" charset="-128"/>
                <a:ea typeface="Meiryo UI" panose="020B0604030504040204" pitchFamily="34" charset="-128"/>
              </a:defRPr>
            </a:lvl1pPr>
          </a:lstStyle>
          <a:p>
            <a:r>
              <a:rPr lang="ja-JP" altLang="en-US"/>
              <a:t>マスター タイトルの書式設定</a:t>
            </a:r>
            <a:endParaRPr lang="en-US" dirty="0"/>
          </a:p>
        </p:txBody>
      </p:sp>
      <p:sp>
        <p:nvSpPr>
          <p:cNvPr id="5" name="Text Placeholder 2">
            <a:extLst>
              <a:ext uri="{FF2B5EF4-FFF2-40B4-BE49-F238E27FC236}">
                <a16:creationId xmlns:a16="http://schemas.microsoft.com/office/drawing/2014/main" id="{555BC1FB-D8FD-DD48-BB28-69C388B52636}"/>
              </a:ext>
            </a:extLst>
          </p:cNvPr>
          <p:cNvSpPr>
            <a:spLocks noGrp="1"/>
          </p:cNvSpPr>
          <p:nvPr>
            <p:ph idx="1"/>
          </p:nvPr>
        </p:nvSpPr>
        <p:spPr>
          <a:xfrm>
            <a:off x="823967" y="2133599"/>
            <a:ext cx="8400996" cy="4043363"/>
          </a:xfrm>
          <a:prstGeom prst="rect">
            <a:avLst/>
          </a:prstGeom>
        </p:spPr>
        <p:txBody>
          <a:bodyPr vert="horz" lIns="91440" tIns="45720" rIns="91440" bIns="45720" rtlCol="0">
            <a:normAutofit/>
          </a:bodyPr>
          <a:lstStyle>
            <a:lvl1pPr>
              <a:defRPr sz="1600">
                <a:latin typeface="Meiryo UI" panose="020B0604030504040204" pitchFamily="34" charset="-128"/>
                <a:ea typeface="Meiryo UI" panose="020B0604030504040204" pitchFamily="34" charset="-128"/>
              </a:defRPr>
            </a:lvl1pPr>
            <a:lvl2pPr>
              <a:defRPr sz="1600">
                <a:latin typeface="Meiryo UI" panose="020B0604030504040204" pitchFamily="34" charset="-128"/>
                <a:ea typeface="Meiryo UI" panose="020B0604030504040204" pitchFamily="34" charset="-128"/>
              </a:defRPr>
            </a:lvl2pPr>
            <a:lvl3pPr>
              <a:defRPr sz="1600">
                <a:latin typeface="Meiryo UI" panose="020B0604030504040204" pitchFamily="34" charset="-128"/>
                <a:ea typeface="Meiryo UI" panose="020B0604030504040204" pitchFamily="34" charset="-128"/>
              </a:defRPr>
            </a:lvl3pPr>
            <a:lvl4pPr>
              <a:defRPr sz="1600">
                <a:latin typeface="Meiryo UI" panose="020B0604030504040204" pitchFamily="34" charset="-128"/>
                <a:ea typeface="Meiryo UI" panose="020B0604030504040204" pitchFamily="34" charset="-128"/>
              </a:defRPr>
            </a:lvl4pPr>
            <a:lvl5pPr>
              <a:defRPr sz="1600">
                <a:latin typeface="Meiryo UI" panose="020B0604030504040204" pitchFamily="34" charset="-128"/>
                <a:ea typeface="Meiryo UI" panose="020B0604030504040204" pitchFamily="34" charset="-128"/>
              </a:defRPr>
            </a:lvl5pPr>
          </a:lstStyle>
          <a:p>
            <a:pPr lvl="0"/>
            <a:r>
              <a:rPr lang="ja-JP" altLang="en-US"/>
              <a:t>マスター テキストの書式設定</a:t>
            </a:r>
          </a:p>
          <a:p>
            <a:pPr lvl="1"/>
            <a:r>
              <a:rPr lang="ja-JP" altLang="en-US"/>
              <a:t>第 </a:t>
            </a:r>
            <a:r>
              <a:rPr lang="en-US" altLang="ja-JP" dirty="0"/>
              <a:t>2 </a:t>
            </a:r>
            <a:r>
              <a:rPr lang="ja-JP" altLang="en-US"/>
              <a:t>レベル</a:t>
            </a:r>
          </a:p>
          <a:p>
            <a:pPr lvl="2"/>
            <a:r>
              <a:rPr lang="ja-JP" altLang="en-US"/>
              <a:t>第 </a:t>
            </a:r>
            <a:r>
              <a:rPr lang="en-US" altLang="ja-JP" dirty="0"/>
              <a:t>3 </a:t>
            </a:r>
            <a:r>
              <a:rPr lang="ja-JP" altLang="en-US"/>
              <a:t>レベル</a:t>
            </a:r>
          </a:p>
          <a:p>
            <a:pPr lvl="3"/>
            <a:r>
              <a:rPr lang="ja-JP" altLang="en-US"/>
              <a:t>第 </a:t>
            </a:r>
            <a:r>
              <a:rPr lang="en-US" altLang="ja-JP" dirty="0"/>
              <a:t>4 </a:t>
            </a:r>
            <a:r>
              <a:rPr lang="ja-JP" altLang="en-US"/>
              <a:t>レベル</a:t>
            </a:r>
          </a:p>
          <a:p>
            <a:pPr lvl="4"/>
            <a:r>
              <a:rPr lang="ja-JP" altLang="en-US"/>
              <a:t>第 </a:t>
            </a:r>
            <a:r>
              <a:rPr lang="en-US" altLang="ja-JP" dirty="0"/>
              <a:t>5 </a:t>
            </a:r>
            <a:r>
              <a:rPr lang="ja-JP" altLang="en-US"/>
              <a:t>レベル</a:t>
            </a:r>
            <a:endParaRPr lang="en-US" dirty="0"/>
          </a:p>
        </p:txBody>
      </p:sp>
      <p:sp>
        <p:nvSpPr>
          <p:cNvPr id="6" name="Slide Number Placeholder 5">
            <a:extLst>
              <a:ext uri="{FF2B5EF4-FFF2-40B4-BE49-F238E27FC236}">
                <a16:creationId xmlns:a16="http://schemas.microsoft.com/office/drawing/2014/main" id="{380EE8F8-080A-A64A-A347-0E5D88482414}"/>
              </a:ext>
            </a:extLst>
          </p:cNvPr>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0DD6FD-6AE0-D748-9D23-01258D872A5D}" type="slidenum">
              <a:rPr kumimoji="1" lang="ja-JP" altLang="en-US" smtClean="0"/>
              <a:t>‹#›</a:t>
            </a:fld>
            <a:endParaRPr kumimoji="1" lang="ja-JP" altLang="en-US"/>
          </a:p>
        </p:txBody>
      </p:sp>
      <p:sp>
        <p:nvSpPr>
          <p:cNvPr id="7" name="正方形/長方形 6">
            <a:extLst>
              <a:ext uri="{FF2B5EF4-FFF2-40B4-BE49-F238E27FC236}">
                <a16:creationId xmlns:a16="http://schemas.microsoft.com/office/drawing/2014/main" id="{37BB5EA6-0B19-5A43-B228-318EF161B58D}"/>
              </a:ext>
            </a:extLst>
          </p:cNvPr>
          <p:cNvSpPr/>
          <p:nvPr userDrawn="1"/>
        </p:nvSpPr>
        <p:spPr>
          <a:xfrm>
            <a:off x="681036" y="365128"/>
            <a:ext cx="142929" cy="39854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Text Placeholder 2">
            <a:extLst>
              <a:ext uri="{FF2B5EF4-FFF2-40B4-BE49-F238E27FC236}">
                <a16:creationId xmlns:a16="http://schemas.microsoft.com/office/drawing/2014/main" id="{190F58F6-CF18-8243-A185-8AAB10F1C558}"/>
              </a:ext>
            </a:extLst>
          </p:cNvPr>
          <p:cNvSpPr>
            <a:spLocks noGrp="1"/>
          </p:cNvSpPr>
          <p:nvPr>
            <p:ph idx="10"/>
          </p:nvPr>
        </p:nvSpPr>
        <p:spPr>
          <a:xfrm>
            <a:off x="823965" y="1151610"/>
            <a:ext cx="8400996" cy="724465"/>
          </a:xfrm>
          <a:prstGeom prst="rect">
            <a:avLst/>
          </a:prstGeom>
        </p:spPr>
        <p:txBody>
          <a:bodyPr vert="horz" lIns="91440" tIns="45720" rIns="91440" bIns="45720" rtlCol="0">
            <a:normAutofit/>
          </a:bodyPr>
          <a:lstStyle>
            <a:lvl1pPr marL="0" indent="0">
              <a:buNone/>
              <a:defRPr sz="1800">
                <a:latin typeface="Meiryo UI" panose="020B0604030504040204" pitchFamily="34" charset="-128"/>
                <a:ea typeface="Meiryo UI" panose="020B0604030504040204" pitchFamily="34" charset="-128"/>
              </a:defRPr>
            </a:lvl1pPr>
            <a:lvl2pPr>
              <a:defRPr sz="1600">
                <a:latin typeface="Meiryo UI" panose="020B0604030504040204" pitchFamily="34" charset="-128"/>
                <a:ea typeface="Meiryo UI" panose="020B0604030504040204" pitchFamily="34" charset="-128"/>
              </a:defRPr>
            </a:lvl2pPr>
            <a:lvl3pPr>
              <a:defRPr sz="1600">
                <a:latin typeface="Meiryo UI" panose="020B0604030504040204" pitchFamily="34" charset="-128"/>
                <a:ea typeface="Meiryo UI" panose="020B0604030504040204" pitchFamily="34" charset="-128"/>
              </a:defRPr>
            </a:lvl3pPr>
            <a:lvl4pPr>
              <a:defRPr sz="1600">
                <a:latin typeface="Meiryo UI" panose="020B0604030504040204" pitchFamily="34" charset="-128"/>
                <a:ea typeface="Meiryo UI" panose="020B0604030504040204" pitchFamily="34" charset="-128"/>
              </a:defRPr>
            </a:lvl4pPr>
            <a:lvl5pPr>
              <a:defRPr sz="1600">
                <a:latin typeface="Meiryo UI" panose="020B0604030504040204" pitchFamily="34" charset="-128"/>
                <a:ea typeface="Meiryo UI" panose="020B0604030504040204" pitchFamily="34" charset="-128"/>
              </a:defRPr>
            </a:lvl5pPr>
          </a:lstStyle>
          <a:p>
            <a:pPr lvl="0"/>
            <a:endParaRPr lang="en-US" dirty="0"/>
          </a:p>
        </p:txBody>
      </p:sp>
    </p:spTree>
    <p:extLst>
      <p:ext uri="{BB962C8B-B14F-4D97-AF65-F5344CB8AC3E}">
        <p14:creationId xmlns:p14="http://schemas.microsoft.com/office/powerpoint/2010/main" val="116296951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2942418"/>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Lst>
  <p:hf hdr="0" ftr="0" dt="0"/>
  <p:txStyles>
    <p:titleStyle>
      <a:lvl1pPr algn="l" defTabSz="742950" rtl="0" eaLnBrk="1" latinLnBrk="0" hangingPunct="1">
        <a:lnSpc>
          <a:spcPct val="90000"/>
        </a:lnSpc>
        <a:spcBef>
          <a:spcPct val="0"/>
        </a:spcBef>
        <a:buNone/>
        <a:defRPr kumimoji="1"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kumimoji="1"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kumimoji="1"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kumimoji="1"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9pPr>
    </p:bodyStyle>
    <p:otherStyle>
      <a:defPPr>
        <a:defRPr lang="ja-JP"/>
      </a:defPPr>
      <a:lvl1pPr marL="0" algn="l" defTabSz="742950" rtl="0" eaLnBrk="1" latinLnBrk="0" hangingPunct="1">
        <a:defRPr kumimoji="1" sz="1463" kern="1200">
          <a:solidFill>
            <a:schemeClr val="tx1"/>
          </a:solidFill>
          <a:latin typeface="+mn-lt"/>
          <a:ea typeface="+mn-ea"/>
          <a:cs typeface="+mn-cs"/>
        </a:defRPr>
      </a:lvl1pPr>
      <a:lvl2pPr marL="371475" algn="l" defTabSz="742950" rtl="0" eaLnBrk="1" latinLnBrk="0" hangingPunct="1">
        <a:defRPr kumimoji="1" sz="1463" kern="1200">
          <a:solidFill>
            <a:schemeClr val="tx1"/>
          </a:solidFill>
          <a:latin typeface="+mn-lt"/>
          <a:ea typeface="+mn-ea"/>
          <a:cs typeface="+mn-cs"/>
        </a:defRPr>
      </a:lvl2pPr>
      <a:lvl3pPr marL="742950" algn="l" defTabSz="742950" rtl="0" eaLnBrk="1" latinLnBrk="0" hangingPunct="1">
        <a:defRPr kumimoji="1" sz="1463" kern="1200">
          <a:solidFill>
            <a:schemeClr val="tx1"/>
          </a:solidFill>
          <a:latin typeface="+mn-lt"/>
          <a:ea typeface="+mn-ea"/>
          <a:cs typeface="+mn-cs"/>
        </a:defRPr>
      </a:lvl3pPr>
      <a:lvl4pPr marL="1114425" algn="l" defTabSz="742950" rtl="0" eaLnBrk="1" latinLnBrk="0" hangingPunct="1">
        <a:defRPr kumimoji="1" sz="1463" kern="1200">
          <a:solidFill>
            <a:schemeClr val="tx1"/>
          </a:solidFill>
          <a:latin typeface="+mn-lt"/>
          <a:ea typeface="+mn-ea"/>
          <a:cs typeface="+mn-cs"/>
        </a:defRPr>
      </a:lvl4pPr>
      <a:lvl5pPr marL="1485900" algn="l" defTabSz="742950" rtl="0" eaLnBrk="1" latinLnBrk="0" hangingPunct="1">
        <a:defRPr kumimoji="1" sz="1463" kern="1200">
          <a:solidFill>
            <a:schemeClr val="tx1"/>
          </a:solidFill>
          <a:latin typeface="+mn-lt"/>
          <a:ea typeface="+mn-ea"/>
          <a:cs typeface="+mn-cs"/>
        </a:defRPr>
      </a:lvl5pPr>
      <a:lvl6pPr marL="1857375" algn="l" defTabSz="742950" rtl="0" eaLnBrk="1" latinLnBrk="0" hangingPunct="1">
        <a:defRPr kumimoji="1" sz="1463" kern="1200">
          <a:solidFill>
            <a:schemeClr val="tx1"/>
          </a:solidFill>
          <a:latin typeface="+mn-lt"/>
          <a:ea typeface="+mn-ea"/>
          <a:cs typeface="+mn-cs"/>
        </a:defRPr>
      </a:lvl6pPr>
      <a:lvl7pPr marL="2228850" algn="l" defTabSz="742950" rtl="0" eaLnBrk="1" latinLnBrk="0" hangingPunct="1">
        <a:defRPr kumimoji="1" sz="1463" kern="1200">
          <a:solidFill>
            <a:schemeClr val="tx1"/>
          </a:solidFill>
          <a:latin typeface="+mn-lt"/>
          <a:ea typeface="+mn-ea"/>
          <a:cs typeface="+mn-cs"/>
        </a:defRPr>
      </a:lvl7pPr>
      <a:lvl8pPr marL="2600325" algn="l" defTabSz="742950" rtl="0" eaLnBrk="1" latinLnBrk="0" hangingPunct="1">
        <a:defRPr kumimoji="1" sz="1463" kern="1200">
          <a:solidFill>
            <a:schemeClr val="tx1"/>
          </a:solidFill>
          <a:latin typeface="+mn-lt"/>
          <a:ea typeface="+mn-ea"/>
          <a:cs typeface="+mn-cs"/>
        </a:defRPr>
      </a:lvl8pPr>
      <a:lvl9pPr marL="2971800" algn="l" defTabSz="742950" rtl="0" eaLnBrk="1" latinLnBrk="0" hangingPunct="1">
        <a:defRPr kumimoji="1"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3F2AAB-7FB8-D143-8834-D4D8C3E8AFF2}"/>
              </a:ext>
            </a:extLst>
          </p:cNvPr>
          <p:cNvSpPr>
            <a:spLocks noGrp="1"/>
          </p:cNvSpPr>
          <p:nvPr>
            <p:ph type="title"/>
          </p:nvPr>
        </p:nvSpPr>
        <p:spPr/>
        <p:txBody>
          <a:bodyPr anchor="t"/>
          <a:lstStyle/>
          <a:p>
            <a:pPr algn="l"/>
            <a:r>
              <a:rPr lang="ja-JP" altLang="en-US" b="1" u="sng" dirty="0"/>
              <a:t>機能要件</a:t>
            </a:r>
            <a:r>
              <a:rPr lang="ja-JP" altLang="en-US" b="1" u="sng"/>
              <a:t>の定義</a:t>
            </a:r>
            <a:br>
              <a:rPr lang="en-US" altLang="ja-JP" sz="4000" b="1" dirty="0"/>
            </a:br>
            <a:endParaRPr kumimoji="1" lang="ja-JP" altLang="en-US" dirty="0"/>
          </a:p>
        </p:txBody>
      </p:sp>
      <p:sp>
        <p:nvSpPr>
          <p:cNvPr id="5" name="テキスト ボックス 4">
            <a:extLst>
              <a:ext uri="{FF2B5EF4-FFF2-40B4-BE49-F238E27FC236}">
                <a16:creationId xmlns:a16="http://schemas.microsoft.com/office/drawing/2014/main" id="{0356E73C-3F6A-E847-95DA-2A740063CF1A}"/>
              </a:ext>
            </a:extLst>
          </p:cNvPr>
          <p:cNvSpPr txBox="1"/>
          <p:nvPr/>
        </p:nvSpPr>
        <p:spPr>
          <a:xfrm>
            <a:off x="1366221" y="3149255"/>
            <a:ext cx="5065810" cy="3108543"/>
          </a:xfrm>
          <a:prstGeom prst="rect">
            <a:avLst/>
          </a:prstGeom>
          <a:noFill/>
        </p:spPr>
        <p:txBody>
          <a:bodyPr wrap="none" rtlCol="0">
            <a:spAutoFit/>
          </a:bodyPr>
          <a:lstStyle/>
          <a:p>
            <a:pPr marL="514350" indent="-514350">
              <a:buSzPct val="104000"/>
              <a:buFont typeface="+mj-lt"/>
              <a:buAutoNum type="arabicPeriod"/>
            </a:pPr>
            <a:r>
              <a:rPr kumimoji="1" lang="ja-JP" altLang="en-US" sz="2800" b="1" dirty="0">
                <a:solidFill>
                  <a:schemeClr val="accent1"/>
                </a:solidFill>
                <a:latin typeface="Meiryo UI" panose="020B0604030504040204" pitchFamily="34" charset="-128"/>
                <a:ea typeface="Meiryo UI" panose="020B0604030504040204" pitchFamily="34" charset="-128"/>
              </a:rPr>
              <a:t>一斉メール送信プロセス</a:t>
            </a:r>
          </a:p>
          <a:p>
            <a:pPr marL="514350" indent="-514350">
              <a:buSzPct val="104000"/>
              <a:buFont typeface="+mj-lt"/>
              <a:buAutoNum type="arabicPeriod"/>
            </a:pPr>
            <a:r>
              <a:rPr kumimoji="1" lang="ja-JP" altLang="en-US" sz="2800" dirty="0">
                <a:latin typeface="Meiryo UI" panose="020B0604030504040204" pitchFamily="34" charset="-128"/>
                <a:ea typeface="Meiryo UI" panose="020B0604030504040204" pitchFamily="34" charset="-128"/>
              </a:rPr>
              <a:t>ピックアップ機能プロセス</a:t>
            </a:r>
          </a:p>
          <a:p>
            <a:pPr marL="514350" indent="-514350">
              <a:buSzPct val="104000"/>
              <a:buFont typeface="+mj-lt"/>
              <a:buAutoNum type="arabicPeriod"/>
            </a:pPr>
            <a:r>
              <a:rPr kumimoji="1" lang="ja-JP" altLang="en-US" sz="2800" dirty="0">
                <a:latin typeface="Meiryo UI" panose="020B0604030504040204" pitchFamily="34" charset="-128"/>
                <a:ea typeface="Meiryo UI" panose="020B0604030504040204" pitchFamily="34" charset="-128"/>
              </a:rPr>
              <a:t>成り代わり機能プロセス</a:t>
            </a:r>
          </a:p>
          <a:p>
            <a:pPr marL="514350" indent="-514350">
              <a:buSzPct val="104000"/>
              <a:buFont typeface="+mj-lt"/>
              <a:buAutoNum type="arabicPeriod"/>
            </a:pPr>
            <a:r>
              <a:rPr kumimoji="1" lang="ja-JP" altLang="en-US" sz="2800" dirty="0">
                <a:latin typeface="Meiryo UI" panose="020B0604030504040204" pitchFamily="34" charset="-128"/>
                <a:ea typeface="Meiryo UI" panose="020B0604030504040204" pitchFamily="34" charset="-128"/>
              </a:rPr>
              <a:t>アンケート</a:t>
            </a:r>
            <a:r>
              <a:rPr kumimoji="1" lang="ja-JP" altLang="en-US" sz="2800">
                <a:latin typeface="Meiryo UI" panose="020B0604030504040204" pitchFamily="34" charset="-128"/>
                <a:ea typeface="Meiryo UI" panose="020B0604030504040204" pitchFamily="34" charset="-128"/>
              </a:rPr>
              <a:t>機能プロセス</a:t>
            </a:r>
            <a:endParaRPr kumimoji="1" lang="en-US" altLang="ja-JP" sz="2800" dirty="0">
              <a:latin typeface="Meiryo UI" panose="020B0604030504040204" pitchFamily="34" charset="-128"/>
              <a:ea typeface="Meiryo UI" panose="020B0604030504040204" pitchFamily="34" charset="-128"/>
            </a:endParaRPr>
          </a:p>
          <a:p>
            <a:pPr marL="514350" indent="-514350">
              <a:buSzPct val="104000"/>
              <a:buFont typeface="+mj-lt"/>
              <a:buAutoNum type="arabicPeriod"/>
            </a:pPr>
            <a:r>
              <a:rPr kumimoji="1" lang="ja-JP" altLang="en-US" sz="2800">
                <a:latin typeface="Meiryo UI" panose="020B0604030504040204" pitchFamily="34" charset="-128"/>
                <a:ea typeface="Meiryo UI" panose="020B0604030504040204" pitchFamily="34" charset="-128"/>
              </a:rPr>
              <a:t>フリースペース管理プロセス</a:t>
            </a:r>
            <a:endParaRPr kumimoji="1" lang="en-US" altLang="ja-JP" sz="2800" dirty="0">
              <a:latin typeface="Meiryo UI" panose="020B0604030504040204" pitchFamily="34" charset="-128"/>
              <a:ea typeface="Meiryo UI" panose="020B0604030504040204" pitchFamily="34" charset="-128"/>
            </a:endParaRPr>
          </a:p>
          <a:p>
            <a:pPr marL="514350" indent="-514350">
              <a:buSzPct val="104000"/>
              <a:buFont typeface="+mj-lt"/>
              <a:buAutoNum type="arabicPeriod"/>
            </a:pPr>
            <a:r>
              <a:rPr kumimoji="1" lang="ja-JP" altLang="en-US" sz="2800">
                <a:latin typeface="Meiryo UI" panose="020B0604030504040204" pitchFamily="34" charset="-128"/>
                <a:ea typeface="Meiryo UI" panose="020B0604030504040204" pitchFamily="34" charset="-128"/>
              </a:rPr>
              <a:t>フリーページ管理プロセス</a:t>
            </a:r>
            <a:endParaRPr kumimoji="1" lang="ja-JP" altLang="en-US" sz="2800" dirty="0">
              <a:latin typeface="Meiryo UI" panose="020B0604030504040204" pitchFamily="34" charset="-128"/>
              <a:ea typeface="Meiryo UI" panose="020B0604030504040204" pitchFamily="34" charset="-128"/>
            </a:endParaRPr>
          </a:p>
          <a:p>
            <a:pPr marL="514350" indent="-514350">
              <a:buSzPct val="104000"/>
              <a:buFont typeface="+mj-lt"/>
              <a:buAutoNum type="arabicPeriod"/>
            </a:pPr>
            <a:r>
              <a:rPr kumimoji="1" lang="ja-JP" altLang="en-US" sz="2800">
                <a:latin typeface="Meiryo UI" panose="020B0604030504040204" pitchFamily="34" charset="-128"/>
                <a:ea typeface="Meiryo UI" panose="020B0604030504040204" pitchFamily="34" charset="-128"/>
              </a:rPr>
              <a:t>メールテンプレート管理プロセス</a:t>
            </a:r>
            <a:endParaRPr kumimoji="1" lang="ja-JP" altLang="en-US" sz="2800" dirty="0">
              <a:latin typeface="Meiryo UI" panose="020B0604030504040204" pitchFamily="34" charset="-128"/>
              <a:ea typeface="Meiryo UI" panose="020B0604030504040204" pitchFamily="34" charset="-128"/>
            </a:endParaRPr>
          </a:p>
        </p:txBody>
      </p:sp>
      <p:sp>
        <p:nvSpPr>
          <p:cNvPr id="7" name="正方形/長方形 6">
            <a:extLst>
              <a:ext uri="{FF2B5EF4-FFF2-40B4-BE49-F238E27FC236}">
                <a16:creationId xmlns:a16="http://schemas.microsoft.com/office/drawing/2014/main" id="{AB2DAF9E-F2FA-EA4F-B8BA-2C3D0FFFF478}"/>
              </a:ext>
            </a:extLst>
          </p:cNvPr>
          <p:cNvSpPr/>
          <p:nvPr/>
        </p:nvSpPr>
        <p:spPr>
          <a:xfrm>
            <a:off x="675879" y="2169746"/>
            <a:ext cx="2236510" cy="584775"/>
          </a:xfrm>
          <a:prstGeom prst="rect">
            <a:avLst/>
          </a:prstGeom>
        </p:spPr>
        <p:txBody>
          <a:bodyPr wrap="none">
            <a:spAutoFit/>
          </a:bodyPr>
          <a:lstStyle/>
          <a:p>
            <a:r>
              <a:rPr lang="ja-JP" altLang="en-US" sz="3200" b="1" dirty="0">
                <a:latin typeface="Meiryo UI" panose="020B0604030504040204" pitchFamily="34" charset="-128"/>
                <a:ea typeface="Meiryo UI" panose="020B0604030504040204" pitchFamily="34" charset="-128"/>
              </a:rPr>
              <a:t>管理者機能</a:t>
            </a:r>
          </a:p>
        </p:txBody>
      </p:sp>
    </p:spTree>
    <p:extLst>
      <p:ext uri="{BB962C8B-B14F-4D97-AF65-F5344CB8AC3E}">
        <p14:creationId xmlns:p14="http://schemas.microsoft.com/office/powerpoint/2010/main" val="3041206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3F2AAB-7FB8-D143-8834-D4D8C3E8AFF2}"/>
              </a:ext>
            </a:extLst>
          </p:cNvPr>
          <p:cNvSpPr>
            <a:spLocks noGrp="1"/>
          </p:cNvSpPr>
          <p:nvPr>
            <p:ph type="title"/>
          </p:nvPr>
        </p:nvSpPr>
        <p:spPr/>
        <p:txBody>
          <a:bodyPr anchor="t"/>
          <a:lstStyle/>
          <a:p>
            <a:pPr algn="l"/>
            <a:r>
              <a:rPr lang="ja-JP" altLang="en-US" b="1" u="sng" dirty="0"/>
              <a:t>機能要件</a:t>
            </a:r>
            <a:r>
              <a:rPr lang="ja-JP" altLang="en-US" b="1" u="sng"/>
              <a:t>の定義</a:t>
            </a:r>
            <a:br>
              <a:rPr lang="en-US" altLang="ja-JP" sz="4000" b="1" dirty="0"/>
            </a:br>
            <a:endParaRPr kumimoji="1" lang="ja-JP" altLang="en-US" dirty="0"/>
          </a:p>
        </p:txBody>
      </p:sp>
      <p:sp>
        <p:nvSpPr>
          <p:cNvPr id="5" name="テキスト ボックス 4">
            <a:extLst>
              <a:ext uri="{FF2B5EF4-FFF2-40B4-BE49-F238E27FC236}">
                <a16:creationId xmlns:a16="http://schemas.microsoft.com/office/drawing/2014/main" id="{0356E73C-3F6A-E847-95DA-2A740063CF1A}"/>
              </a:ext>
            </a:extLst>
          </p:cNvPr>
          <p:cNvSpPr txBox="1"/>
          <p:nvPr/>
        </p:nvSpPr>
        <p:spPr>
          <a:xfrm>
            <a:off x="1366221" y="3149255"/>
            <a:ext cx="4988866" cy="3108543"/>
          </a:xfrm>
          <a:prstGeom prst="rect">
            <a:avLst/>
          </a:prstGeom>
          <a:noFill/>
        </p:spPr>
        <p:txBody>
          <a:bodyPr wrap="none" rtlCol="0">
            <a:spAutoFit/>
          </a:bodyPr>
          <a:lstStyle/>
          <a:p>
            <a:pPr marL="514350" indent="-514350">
              <a:buSzPct val="104000"/>
              <a:buFont typeface="+mj-lt"/>
              <a:buAutoNum type="arabicPeriod"/>
            </a:pPr>
            <a:r>
              <a:rPr kumimoji="1" lang="ja-JP" altLang="en-US" sz="2800" dirty="0">
                <a:latin typeface="Meiryo UI" panose="020B0604030504040204" pitchFamily="34" charset="-128"/>
                <a:ea typeface="Meiryo UI" panose="020B0604030504040204" pitchFamily="34" charset="-128"/>
              </a:rPr>
              <a:t>一斉メール送信プロセス</a:t>
            </a:r>
          </a:p>
          <a:p>
            <a:pPr marL="514350" indent="-514350">
              <a:buSzPct val="104000"/>
              <a:buFont typeface="+mj-lt"/>
              <a:buAutoNum type="arabicPeriod"/>
            </a:pPr>
            <a:r>
              <a:rPr kumimoji="1" lang="ja-JP" altLang="en-US" sz="2800" b="1">
                <a:solidFill>
                  <a:schemeClr val="accent1"/>
                </a:solidFill>
                <a:latin typeface="Meiryo UI" panose="020B0604030504040204" pitchFamily="34" charset="-128"/>
                <a:ea typeface="Meiryo UI" panose="020B0604030504040204" pitchFamily="34" charset="-128"/>
              </a:rPr>
              <a:t>ピックアップ機能プロセス</a:t>
            </a:r>
          </a:p>
          <a:p>
            <a:pPr marL="514350" indent="-514350">
              <a:buSzPct val="104000"/>
              <a:buFont typeface="+mj-lt"/>
              <a:buAutoNum type="arabicPeriod"/>
            </a:pPr>
            <a:r>
              <a:rPr kumimoji="1" lang="ja-JP" altLang="en-US" sz="2800">
                <a:latin typeface="Meiryo UI" panose="020B0604030504040204" pitchFamily="34" charset="-128"/>
                <a:ea typeface="Meiryo UI" panose="020B0604030504040204" pitchFamily="34" charset="-128"/>
              </a:rPr>
              <a:t>成り代わり</a:t>
            </a:r>
            <a:r>
              <a:rPr kumimoji="1" lang="ja-JP" altLang="en-US" sz="2800" dirty="0">
                <a:latin typeface="Meiryo UI" panose="020B0604030504040204" pitchFamily="34" charset="-128"/>
                <a:ea typeface="Meiryo UI" panose="020B0604030504040204" pitchFamily="34" charset="-128"/>
              </a:rPr>
              <a:t>機能プロセス</a:t>
            </a:r>
          </a:p>
          <a:p>
            <a:pPr marL="514350" indent="-514350">
              <a:buSzPct val="104000"/>
              <a:buFont typeface="+mj-lt"/>
              <a:buAutoNum type="arabicPeriod"/>
            </a:pPr>
            <a:r>
              <a:rPr kumimoji="1" lang="ja-JP" altLang="en-US" sz="2800" dirty="0">
                <a:latin typeface="Meiryo UI" panose="020B0604030504040204" pitchFamily="34" charset="-128"/>
                <a:ea typeface="Meiryo UI" panose="020B0604030504040204" pitchFamily="34" charset="-128"/>
              </a:rPr>
              <a:t>アンケート</a:t>
            </a:r>
            <a:r>
              <a:rPr kumimoji="1" lang="ja-JP" altLang="en-US" sz="2800">
                <a:latin typeface="Meiryo UI" panose="020B0604030504040204" pitchFamily="34" charset="-128"/>
                <a:ea typeface="Meiryo UI" panose="020B0604030504040204" pitchFamily="34" charset="-128"/>
              </a:rPr>
              <a:t>機能プロセス</a:t>
            </a:r>
            <a:endParaRPr kumimoji="1" lang="en-US" altLang="ja-JP" sz="2800" dirty="0">
              <a:latin typeface="Meiryo UI" panose="020B0604030504040204" pitchFamily="34" charset="-128"/>
              <a:ea typeface="Meiryo UI" panose="020B0604030504040204" pitchFamily="34" charset="-128"/>
            </a:endParaRPr>
          </a:p>
          <a:p>
            <a:pPr marL="514350" indent="-514350">
              <a:buSzPct val="104000"/>
              <a:buFont typeface="+mj-lt"/>
              <a:buAutoNum type="arabicPeriod"/>
            </a:pPr>
            <a:r>
              <a:rPr kumimoji="1" lang="ja-JP" altLang="en-US" sz="2800">
                <a:latin typeface="Meiryo UI" panose="020B0604030504040204" pitchFamily="34" charset="-128"/>
                <a:ea typeface="Meiryo UI" panose="020B0604030504040204" pitchFamily="34" charset="-128"/>
              </a:rPr>
              <a:t>フリースペース管理プロセス</a:t>
            </a:r>
            <a:endParaRPr kumimoji="1" lang="en-US" altLang="ja-JP" sz="2800" dirty="0">
              <a:latin typeface="Meiryo UI" panose="020B0604030504040204" pitchFamily="34" charset="-128"/>
              <a:ea typeface="Meiryo UI" panose="020B0604030504040204" pitchFamily="34" charset="-128"/>
            </a:endParaRPr>
          </a:p>
          <a:p>
            <a:pPr marL="514350" indent="-514350">
              <a:buSzPct val="104000"/>
              <a:buFont typeface="+mj-lt"/>
              <a:buAutoNum type="arabicPeriod"/>
            </a:pPr>
            <a:r>
              <a:rPr kumimoji="1" lang="ja-JP" altLang="en-US" sz="2800">
                <a:latin typeface="Meiryo UI" panose="020B0604030504040204" pitchFamily="34" charset="-128"/>
                <a:ea typeface="Meiryo UI" panose="020B0604030504040204" pitchFamily="34" charset="-128"/>
              </a:rPr>
              <a:t>フリーページ管理プロセス</a:t>
            </a:r>
          </a:p>
          <a:p>
            <a:pPr marL="514350" indent="-514350">
              <a:buSzPct val="104000"/>
              <a:buFont typeface="+mj-lt"/>
              <a:buAutoNum type="arabicPeriod"/>
            </a:pPr>
            <a:r>
              <a:rPr kumimoji="1" lang="ja-JP" altLang="en-US" sz="2800">
                <a:latin typeface="Meiryo UI" panose="020B0604030504040204" pitchFamily="34" charset="-128"/>
                <a:ea typeface="Meiryo UI" panose="020B0604030504040204" pitchFamily="34" charset="-128"/>
              </a:rPr>
              <a:t>メールテンプレート管理プロセス</a:t>
            </a:r>
            <a:endParaRPr kumimoji="1" lang="ja-JP" altLang="en-US" sz="2800" dirty="0">
              <a:latin typeface="Meiryo UI" panose="020B0604030504040204" pitchFamily="34" charset="-128"/>
              <a:ea typeface="Meiryo UI" panose="020B0604030504040204" pitchFamily="34" charset="-128"/>
            </a:endParaRPr>
          </a:p>
        </p:txBody>
      </p:sp>
      <p:sp>
        <p:nvSpPr>
          <p:cNvPr id="7" name="正方形/長方形 6">
            <a:extLst>
              <a:ext uri="{FF2B5EF4-FFF2-40B4-BE49-F238E27FC236}">
                <a16:creationId xmlns:a16="http://schemas.microsoft.com/office/drawing/2014/main" id="{AB2DAF9E-F2FA-EA4F-B8BA-2C3D0FFFF478}"/>
              </a:ext>
            </a:extLst>
          </p:cNvPr>
          <p:cNvSpPr/>
          <p:nvPr/>
        </p:nvSpPr>
        <p:spPr>
          <a:xfrm>
            <a:off x="675879" y="2169746"/>
            <a:ext cx="2236510" cy="584775"/>
          </a:xfrm>
          <a:prstGeom prst="rect">
            <a:avLst/>
          </a:prstGeom>
        </p:spPr>
        <p:txBody>
          <a:bodyPr wrap="none">
            <a:spAutoFit/>
          </a:bodyPr>
          <a:lstStyle/>
          <a:p>
            <a:r>
              <a:rPr lang="ja-JP" altLang="en-US" sz="3200" b="1" dirty="0">
                <a:latin typeface="Meiryo UI" panose="020B0604030504040204" pitchFamily="34" charset="-128"/>
                <a:ea typeface="Meiryo UI" panose="020B0604030504040204" pitchFamily="34" charset="-128"/>
              </a:rPr>
              <a:t>管理者機能</a:t>
            </a:r>
          </a:p>
        </p:txBody>
      </p:sp>
    </p:spTree>
    <p:extLst>
      <p:ext uri="{BB962C8B-B14F-4D97-AF65-F5344CB8AC3E}">
        <p14:creationId xmlns:p14="http://schemas.microsoft.com/office/powerpoint/2010/main" val="441303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155B61-7C7A-DE4F-8055-86C0CB368139}"/>
              </a:ext>
            </a:extLst>
          </p:cNvPr>
          <p:cNvSpPr>
            <a:spLocks noGrp="1"/>
          </p:cNvSpPr>
          <p:nvPr>
            <p:ph type="title"/>
          </p:nvPr>
        </p:nvSpPr>
        <p:spPr/>
        <p:txBody>
          <a:bodyPr/>
          <a:lstStyle/>
          <a:p>
            <a:r>
              <a:rPr lang="ja-JP" altLang="en-US" b="1" dirty="0"/>
              <a:t>管理者機能</a:t>
            </a:r>
            <a:br>
              <a:rPr lang="en-US" altLang="ja-JP" b="1" dirty="0"/>
            </a:br>
            <a:r>
              <a:rPr lang="ja-JP" altLang="en-US" b="1" dirty="0"/>
              <a:t>ピックアップ機能プロセス</a:t>
            </a:r>
            <a:endParaRPr kumimoji="1" lang="ja-JP" altLang="en-US" b="1" dirty="0"/>
          </a:p>
        </p:txBody>
      </p:sp>
      <p:sp>
        <p:nvSpPr>
          <p:cNvPr id="3" name="コンテンツ プレースホルダー 2">
            <a:extLst>
              <a:ext uri="{FF2B5EF4-FFF2-40B4-BE49-F238E27FC236}">
                <a16:creationId xmlns:a16="http://schemas.microsoft.com/office/drawing/2014/main" id="{866D5B51-15B9-CE46-9B0E-7C6CCBCDF548}"/>
              </a:ext>
            </a:extLst>
          </p:cNvPr>
          <p:cNvSpPr>
            <a:spLocks noGrp="1"/>
          </p:cNvSpPr>
          <p:nvPr>
            <p:ph idx="1"/>
          </p:nvPr>
        </p:nvSpPr>
        <p:spPr>
          <a:xfrm>
            <a:off x="681038" y="1045030"/>
            <a:ext cx="8543925" cy="1136381"/>
          </a:xfrm>
        </p:spPr>
        <p:txBody>
          <a:bodyPr>
            <a:normAutofit fontScale="92500"/>
          </a:bodyPr>
          <a:lstStyle/>
          <a:p>
            <a:r>
              <a:rPr lang="ja-JP" altLang="en-US" sz="1400" dirty="0"/>
              <a:t>トップページに管理者が「お気に入り」ボタンをクリックしピックアップ記事を表示する。</a:t>
            </a:r>
            <a:endParaRPr lang="en-US" altLang="ja-JP" sz="1400" dirty="0"/>
          </a:p>
          <a:p>
            <a:r>
              <a:rPr lang="ja-JP" altLang="en-US" sz="1400" dirty="0"/>
              <a:t>ピックアップ案件は管理者が「お気に入り」ボタンの再クリックで取り除くことができる。</a:t>
            </a:r>
            <a:endParaRPr lang="en-US" altLang="ja-JP" sz="1400" dirty="0"/>
          </a:p>
          <a:p>
            <a:r>
              <a:rPr lang="ja-JP" altLang="en-US" sz="1400" dirty="0"/>
              <a:t>ピックアップされた案件が「ステータス：マッチング成立」「ステータス：終了」になった場合は自動的にピックアップが解除される。</a:t>
            </a:r>
            <a:endParaRPr lang="en-US" altLang="ja-JP" sz="1400" dirty="0"/>
          </a:p>
          <a:p>
            <a:r>
              <a:rPr kumimoji="1" lang="ja-JP" altLang="en-US" sz="1400" dirty="0"/>
              <a:t>ピックアップ記事は会員・非会員に表示される。</a:t>
            </a:r>
            <a:endParaRPr kumimoji="1" lang="en-US" altLang="ja-JP" sz="1400" dirty="0"/>
          </a:p>
        </p:txBody>
      </p:sp>
      <p:sp>
        <p:nvSpPr>
          <p:cNvPr id="4" name="スライド番号プレースホルダー 3">
            <a:extLst>
              <a:ext uri="{FF2B5EF4-FFF2-40B4-BE49-F238E27FC236}">
                <a16:creationId xmlns:a16="http://schemas.microsoft.com/office/drawing/2014/main" id="{C36DCDFD-37E9-2746-B57F-D03E0502955A}"/>
              </a:ext>
            </a:extLst>
          </p:cNvPr>
          <p:cNvSpPr>
            <a:spLocks noGrp="1"/>
          </p:cNvSpPr>
          <p:nvPr>
            <p:ph type="sldNum" sz="quarter" idx="4"/>
          </p:nvPr>
        </p:nvSpPr>
        <p:spPr/>
        <p:txBody>
          <a:bodyPr/>
          <a:lstStyle/>
          <a:p>
            <a:fld id="{F30DD6FD-6AE0-D748-9D23-01258D872A5D}" type="slidenum">
              <a:rPr kumimoji="1" lang="ja-JP" altLang="en-US" smtClean="0"/>
              <a:t>11</a:t>
            </a:fld>
            <a:endParaRPr kumimoji="1" lang="ja-JP" altLang="en-US"/>
          </a:p>
        </p:txBody>
      </p:sp>
      <p:graphicFrame>
        <p:nvGraphicFramePr>
          <p:cNvPr id="7" name="表 7">
            <a:extLst>
              <a:ext uri="{FF2B5EF4-FFF2-40B4-BE49-F238E27FC236}">
                <a16:creationId xmlns:a16="http://schemas.microsoft.com/office/drawing/2014/main" id="{5B91F2EA-CD02-F042-8A13-BFBD5D265AEA}"/>
              </a:ext>
            </a:extLst>
          </p:cNvPr>
          <p:cNvGraphicFramePr>
            <a:graphicFrameLocks noGrp="1"/>
          </p:cNvGraphicFramePr>
          <p:nvPr/>
        </p:nvGraphicFramePr>
        <p:xfrm>
          <a:off x="854110" y="2168434"/>
          <a:ext cx="8370852" cy="4023360"/>
        </p:xfrm>
        <a:graphic>
          <a:graphicData uri="http://schemas.openxmlformats.org/drawingml/2006/table">
            <a:tbl>
              <a:tblPr firstRow="1" bandRow="1">
                <a:tableStyleId>{5940675A-B579-460E-94D1-54222C63F5DA}</a:tableStyleId>
              </a:tblPr>
              <a:tblGrid>
                <a:gridCol w="1993262">
                  <a:extLst>
                    <a:ext uri="{9D8B030D-6E8A-4147-A177-3AD203B41FA5}">
                      <a16:colId xmlns:a16="http://schemas.microsoft.com/office/drawing/2014/main" val="2037436302"/>
                    </a:ext>
                  </a:extLst>
                </a:gridCol>
                <a:gridCol w="4479403">
                  <a:extLst>
                    <a:ext uri="{9D8B030D-6E8A-4147-A177-3AD203B41FA5}">
                      <a16:colId xmlns:a16="http://schemas.microsoft.com/office/drawing/2014/main" val="1983588033"/>
                    </a:ext>
                  </a:extLst>
                </a:gridCol>
                <a:gridCol w="1898187">
                  <a:extLst>
                    <a:ext uri="{9D8B030D-6E8A-4147-A177-3AD203B41FA5}">
                      <a16:colId xmlns:a16="http://schemas.microsoft.com/office/drawing/2014/main" val="1355239986"/>
                    </a:ext>
                  </a:extLst>
                </a:gridCol>
              </a:tblGrid>
              <a:tr h="0">
                <a:tc>
                  <a:txBody>
                    <a:bodyPr/>
                    <a:lstStyle/>
                    <a:p>
                      <a:pPr algn="ctr"/>
                      <a:r>
                        <a:rPr kumimoji="1" lang="ja-JP" altLang="en-US" sz="1400" b="1" dirty="0">
                          <a:solidFill>
                            <a:schemeClr val="bg1"/>
                          </a:solidFill>
                          <a:latin typeface="Meiryo UI" panose="020B0604030504040204" pitchFamily="34" charset="-128"/>
                          <a:ea typeface="Meiryo UI" panose="020B0604030504040204" pitchFamily="34" charset="-128"/>
                        </a:rPr>
                        <a:t>利用者</a:t>
                      </a:r>
                    </a:p>
                  </a:txBody>
                  <a:tcPr>
                    <a:solidFill>
                      <a:schemeClr val="bg1">
                        <a:lumMod val="50000"/>
                      </a:schemeClr>
                    </a:solidFill>
                  </a:tcPr>
                </a:tc>
                <a:tc>
                  <a:txBody>
                    <a:bodyPr/>
                    <a:lstStyle/>
                    <a:p>
                      <a:pPr algn="ctr"/>
                      <a:r>
                        <a:rPr kumimoji="1" lang="en-US" altLang="ja-JP" sz="1400" b="1" dirty="0">
                          <a:solidFill>
                            <a:schemeClr val="bg1"/>
                          </a:solidFill>
                          <a:latin typeface="Meiryo UI" panose="020B0604030504040204" pitchFamily="34" charset="-128"/>
                          <a:ea typeface="Meiryo UI" panose="020B0604030504040204" pitchFamily="34" charset="-128"/>
                        </a:rPr>
                        <a:t>Web</a:t>
                      </a:r>
                      <a:r>
                        <a:rPr kumimoji="1" lang="ja-JP" altLang="en-US" sz="1400" b="1" dirty="0">
                          <a:solidFill>
                            <a:schemeClr val="bg1"/>
                          </a:solidFill>
                          <a:latin typeface="Meiryo UI" panose="020B0604030504040204" pitchFamily="34" charset="-128"/>
                          <a:ea typeface="Meiryo UI" panose="020B0604030504040204" pitchFamily="34" charset="-128"/>
                        </a:rPr>
                        <a:t>サイト</a:t>
                      </a:r>
                    </a:p>
                  </a:txBody>
                  <a:tcPr>
                    <a:solidFill>
                      <a:schemeClr val="bg1">
                        <a:lumMod val="50000"/>
                      </a:schemeClr>
                    </a:solidFill>
                  </a:tcPr>
                </a:tc>
                <a:tc>
                  <a:txBody>
                    <a:bodyPr/>
                    <a:lstStyle/>
                    <a:p>
                      <a:pPr algn="ctr"/>
                      <a:r>
                        <a:rPr kumimoji="1" lang="ja-JP" altLang="en-US" sz="1200" b="1" dirty="0">
                          <a:solidFill>
                            <a:schemeClr val="bg1"/>
                          </a:solidFill>
                          <a:latin typeface="Meiryo UI" panose="020B0604030504040204" pitchFamily="34" charset="-128"/>
                          <a:ea typeface="Meiryo UI" panose="020B0604030504040204" pitchFamily="34" charset="-128"/>
                        </a:rPr>
                        <a:t>伊那市役所（管理者）</a:t>
                      </a:r>
                    </a:p>
                  </a:txBody>
                  <a:tcPr>
                    <a:solidFill>
                      <a:schemeClr val="bg1">
                        <a:lumMod val="50000"/>
                      </a:schemeClr>
                    </a:solidFill>
                  </a:tcPr>
                </a:tc>
                <a:extLst>
                  <a:ext uri="{0D108BD9-81ED-4DB2-BD59-A6C34878D82A}">
                    <a16:rowId xmlns:a16="http://schemas.microsoft.com/office/drawing/2014/main" val="445418927"/>
                  </a:ext>
                </a:extLst>
              </a:tr>
              <a:tr h="0">
                <a:tc>
                  <a:txBody>
                    <a:bodyPr/>
                    <a:lstStyle/>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ja-JP" altLang="en-US" sz="1400">
                        <a:latin typeface="Meiryo UI" panose="020B0604030504040204" pitchFamily="34" charset="-128"/>
                        <a:ea typeface="Meiryo UI" panose="020B0604030504040204" pitchFamily="34" charset="-128"/>
                      </a:endParaRPr>
                    </a:p>
                  </a:txBody>
                  <a:tcPr/>
                </a:tc>
                <a:tc>
                  <a:txBody>
                    <a:bodyPr/>
                    <a:lstStyle/>
                    <a:p>
                      <a:endParaRPr kumimoji="1" lang="ja-JP" altLang="en-US" sz="1400">
                        <a:latin typeface="Meiryo UI" panose="020B0604030504040204" pitchFamily="34" charset="-128"/>
                        <a:ea typeface="Meiryo UI" panose="020B0604030504040204" pitchFamily="34" charset="-128"/>
                      </a:endParaRPr>
                    </a:p>
                  </a:txBody>
                  <a:tcPr/>
                </a:tc>
                <a:tc>
                  <a:txBody>
                    <a:bodyPr/>
                    <a:lstStyle/>
                    <a:p>
                      <a:endParaRPr kumimoji="1" lang="ja-JP" altLang="en-US" sz="1400">
                        <a:latin typeface="Meiryo UI" panose="020B0604030504040204" pitchFamily="34" charset="-128"/>
                        <a:ea typeface="Meiryo UI" panose="020B0604030504040204" pitchFamily="34" charset="-128"/>
                      </a:endParaRPr>
                    </a:p>
                  </a:txBody>
                  <a:tcPr/>
                </a:tc>
                <a:extLst>
                  <a:ext uri="{0D108BD9-81ED-4DB2-BD59-A6C34878D82A}">
                    <a16:rowId xmlns:a16="http://schemas.microsoft.com/office/drawing/2014/main" val="900348068"/>
                  </a:ext>
                </a:extLst>
              </a:tr>
            </a:tbl>
          </a:graphicData>
        </a:graphic>
      </p:graphicFrame>
      <p:sp>
        <p:nvSpPr>
          <p:cNvPr id="126" name="正方形/長方形 125">
            <a:extLst>
              <a:ext uri="{FF2B5EF4-FFF2-40B4-BE49-F238E27FC236}">
                <a16:creationId xmlns:a16="http://schemas.microsoft.com/office/drawing/2014/main" id="{24F16950-17DE-9A4C-AAFC-46EB6743C1D9}"/>
              </a:ext>
            </a:extLst>
          </p:cNvPr>
          <p:cNvSpPr/>
          <p:nvPr/>
        </p:nvSpPr>
        <p:spPr>
          <a:xfrm>
            <a:off x="969428" y="2587983"/>
            <a:ext cx="1658983" cy="246221"/>
          </a:xfrm>
          <a:prstGeom prst="rect">
            <a:avLst/>
          </a:prstGeom>
        </p:spPr>
        <p:txBody>
          <a:bodyPr wrap="square">
            <a:spAutoFit/>
          </a:bodyPr>
          <a:lstStyle/>
          <a:p>
            <a:r>
              <a:rPr lang="ja-JP" altLang="en-US" sz="1000">
                <a:latin typeface="Meiryo UI" panose="020B0604030504040204" pitchFamily="34" charset="-128"/>
                <a:ea typeface="Meiryo UI" panose="020B0604030504040204" pitchFamily="34" charset="-128"/>
              </a:rPr>
              <a:t>会員・非会員が操作可能</a:t>
            </a:r>
          </a:p>
        </p:txBody>
      </p:sp>
      <p:sp>
        <p:nvSpPr>
          <p:cNvPr id="60" name="正方形/長方形 59">
            <a:extLst>
              <a:ext uri="{FF2B5EF4-FFF2-40B4-BE49-F238E27FC236}">
                <a16:creationId xmlns:a16="http://schemas.microsoft.com/office/drawing/2014/main" id="{A1955C87-1668-AA47-B0E1-15B9ABC57DD3}"/>
              </a:ext>
            </a:extLst>
          </p:cNvPr>
          <p:cNvSpPr/>
          <p:nvPr/>
        </p:nvSpPr>
        <p:spPr>
          <a:xfrm>
            <a:off x="7478817" y="2911100"/>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案件一覧画面へアクセス</a:t>
            </a:r>
          </a:p>
        </p:txBody>
      </p:sp>
      <p:sp>
        <p:nvSpPr>
          <p:cNvPr id="61" name="正方形/長方形 60">
            <a:extLst>
              <a:ext uri="{FF2B5EF4-FFF2-40B4-BE49-F238E27FC236}">
                <a16:creationId xmlns:a16="http://schemas.microsoft.com/office/drawing/2014/main" id="{B8B99645-B896-8444-8156-D6FCE294EE18}"/>
              </a:ext>
            </a:extLst>
          </p:cNvPr>
          <p:cNvSpPr/>
          <p:nvPr/>
        </p:nvSpPr>
        <p:spPr>
          <a:xfrm>
            <a:off x="5445048" y="2911100"/>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案件一覧画面の表示</a:t>
            </a:r>
          </a:p>
        </p:txBody>
      </p:sp>
      <p:sp>
        <p:nvSpPr>
          <p:cNvPr id="62" name="正方形/長方形 61">
            <a:extLst>
              <a:ext uri="{FF2B5EF4-FFF2-40B4-BE49-F238E27FC236}">
                <a16:creationId xmlns:a16="http://schemas.microsoft.com/office/drawing/2014/main" id="{B63362E8-98E5-014E-B0CD-D7327FA4004C}"/>
              </a:ext>
            </a:extLst>
          </p:cNvPr>
          <p:cNvSpPr/>
          <p:nvPr/>
        </p:nvSpPr>
        <p:spPr>
          <a:xfrm>
            <a:off x="7478816" y="3961454"/>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ピックアップの設定</a:t>
            </a:r>
          </a:p>
        </p:txBody>
      </p:sp>
      <p:sp>
        <p:nvSpPr>
          <p:cNvPr id="63" name="正方形/長方形 62">
            <a:extLst>
              <a:ext uri="{FF2B5EF4-FFF2-40B4-BE49-F238E27FC236}">
                <a16:creationId xmlns:a16="http://schemas.microsoft.com/office/drawing/2014/main" id="{704E1673-1C52-D64D-9559-3D9B79B83562}"/>
              </a:ext>
            </a:extLst>
          </p:cNvPr>
          <p:cNvSpPr/>
          <p:nvPr/>
        </p:nvSpPr>
        <p:spPr>
          <a:xfrm>
            <a:off x="5445047" y="3961454"/>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ピックアップ設定処理</a:t>
            </a:r>
          </a:p>
        </p:txBody>
      </p:sp>
      <p:sp>
        <p:nvSpPr>
          <p:cNvPr id="65" name="正方形/長方形 64">
            <a:extLst>
              <a:ext uri="{FF2B5EF4-FFF2-40B4-BE49-F238E27FC236}">
                <a16:creationId xmlns:a16="http://schemas.microsoft.com/office/drawing/2014/main" id="{E99AA38B-AFD7-DA48-B19D-B1891234D47B}"/>
              </a:ext>
            </a:extLst>
          </p:cNvPr>
          <p:cNvSpPr/>
          <p:nvPr/>
        </p:nvSpPr>
        <p:spPr>
          <a:xfrm>
            <a:off x="1011849" y="2907631"/>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トップページへアクセス</a:t>
            </a:r>
          </a:p>
        </p:txBody>
      </p:sp>
      <p:sp>
        <p:nvSpPr>
          <p:cNvPr id="67" name="正方形/長方形 66">
            <a:extLst>
              <a:ext uri="{FF2B5EF4-FFF2-40B4-BE49-F238E27FC236}">
                <a16:creationId xmlns:a16="http://schemas.microsoft.com/office/drawing/2014/main" id="{09673C58-3A1B-324B-AB2A-F378A8B88BB4}"/>
              </a:ext>
            </a:extLst>
          </p:cNvPr>
          <p:cNvSpPr/>
          <p:nvPr/>
        </p:nvSpPr>
        <p:spPr>
          <a:xfrm>
            <a:off x="3164345" y="4113788"/>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ピックアップ案件の表示</a:t>
            </a:r>
            <a:endParaRPr kumimoji="1" lang="en-US" altLang="ja-JP" sz="900" dirty="0">
              <a:latin typeface="Meiryo UI" panose="020B0604030504040204" pitchFamily="34" charset="-128"/>
              <a:ea typeface="Meiryo UI" panose="020B0604030504040204" pitchFamily="34" charset="-128"/>
            </a:endParaRPr>
          </a:p>
        </p:txBody>
      </p:sp>
      <p:sp>
        <p:nvSpPr>
          <p:cNvPr id="68" name="正方形/長方形 67">
            <a:extLst>
              <a:ext uri="{FF2B5EF4-FFF2-40B4-BE49-F238E27FC236}">
                <a16:creationId xmlns:a16="http://schemas.microsoft.com/office/drawing/2014/main" id="{7BB9DD76-B3AB-784B-887E-CC41B2677110}"/>
              </a:ext>
            </a:extLst>
          </p:cNvPr>
          <p:cNvSpPr/>
          <p:nvPr/>
        </p:nvSpPr>
        <p:spPr>
          <a:xfrm>
            <a:off x="1011848" y="5451071"/>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ピックアップ案件の確認</a:t>
            </a:r>
          </a:p>
        </p:txBody>
      </p:sp>
      <p:cxnSp>
        <p:nvCxnSpPr>
          <p:cNvPr id="70" name="カギ線コネクタ 69">
            <a:extLst>
              <a:ext uri="{FF2B5EF4-FFF2-40B4-BE49-F238E27FC236}">
                <a16:creationId xmlns:a16="http://schemas.microsoft.com/office/drawing/2014/main" id="{168F5781-7865-0E40-BB06-780D00302061}"/>
              </a:ext>
            </a:extLst>
          </p:cNvPr>
          <p:cNvCxnSpPr>
            <a:cxnSpLocks/>
            <a:stCxn id="67" idx="2"/>
            <a:endCxn id="68" idx="3"/>
          </p:cNvCxnSpPr>
          <p:nvPr/>
        </p:nvCxnSpPr>
        <p:spPr>
          <a:xfrm rot="5400000">
            <a:off x="2700593" y="4231626"/>
            <a:ext cx="1263483" cy="132300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カギ線コネクタ 70">
            <a:extLst>
              <a:ext uri="{FF2B5EF4-FFF2-40B4-BE49-F238E27FC236}">
                <a16:creationId xmlns:a16="http://schemas.microsoft.com/office/drawing/2014/main" id="{2FC25F84-07BD-E54F-AE21-4C6E64460E00}"/>
              </a:ext>
            </a:extLst>
          </p:cNvPr>
          <p:cNvCxnSpPr>
            <a:cxnSpLocks/>
            <a:stCxn id="63" idx="1"/>
            <a:endCxn id="67" idx="3"/>
          </p:cNvCxnSpPr>
          <p:nvPr/>
        </p:nvCxnSpPr>
        <p:spPr>
          <a:xfrm rot="10800000" flipV="1">
            <a:off x="4823329" y="4035254"/>
            <a:ext cx="621719" cy="152334"/>
          </a:xfrm>
          <a:prstGeom prst="bentConnector3">
            <a:avLst>
              <a:gd name="adj1" fmla="val 50000"/>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72" name="正方形/長方形 71">
            <a:extLst>
              <a:ext uri="{FF2B5EF4-FFF2-40B4-BE49-F238E27FC236}">
                <a16:creationId xmlns:a16="http://schemas.microsoft.com/office/drawing/2014/main" id="{B5FBBBC8-C6EA-FE47-A3F1-1AEFD4DAA819}"/>
              </a:ext>
            </a:extLst>
          </p:cNvPr>
          <p:cNvSpPr/>
          <p:nvPr/>
        </p:nvSpPr>
        <p:spPr>
          <a:xfrm>
            <a:off x="3164344" y="2913200"/>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トップページ画面の表示</a:t>
            </a:r>
          </a:p>
        </p:txBody>
      </p:sp>
      <p:cxnSp>
        <p:nvCxnSpPr>
          <p:cNvPr id="73" name="直線矢印コネクタ 72">
            <a:extLst>
              <a:ext uri="{FF2B5EF4-FFF2-40B4-BE49-F238E27FC236}">
                <a16:creationId xmlns:a16="http://schemas.microsoft.com/office/drawing/2014/main" id="{B0514CBC-086E-F341-A54C-931C2900B71B}"/>
              </a:ext>
            </a:extLst>
          </p:cNvPr>
          <p:cNvCxnSpPr>
            <a:cxnSpLocks/>
            <a:stCxn id="65" idx="3"/>
            <a:endCxn id="72" idx="1"/>
          </p:cNvCxnSpPr>
          <p:nvPr/>
        </p:nvCxnSpPr>
        <p:spPr>
          <a:xfrm>
            <a:off x="2670832" y="2981431"/>
            <a:ext cx="493512" cy="55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直線矢印コネクタ 74">
            <a:extLst>
              <a:ext uri="{FF2B5EF4-FFF2-40B4-BE49-F238E27FC236}">
                <a16:creationId xmlns:a16="http://schemas.microsoft.com/office/drawing/2014/main" id="{032643E8-DA09-B541-B128-1DAE6FD7320B}"/>
              </a:ext>
            </a:extLst>
          </p:cNvPr>
          <p:cNvCxnSpPr>
            <a:cxnSpLocks/>
            <a:stCxn id="72" idx="2"/>
            <a:endCxn id="67" idx="0"/>
          </p:cNvCxnSpPr>
          <p:nvPr/>
        </p:nvCxnSpPr>
        <p:spPr>
          <a:xfrm>
            <a:off x="3993836" y="3060800"/>
            <a:ext cx="1" cy="1052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直線矢印コネクタ 77">
            <a:extLst>
              <a:ext uri="{FF2B5EF4-FFF2-40B4-BE49-F238E27FC236}">
                <a16:creationId xmlns:a16="http://schemas.microsoft.com/office/drawing/2014/main" id="{DF037537-1DF6-A14E-9AC4-A4658765B8E5}"/>
              </a:ext>
            </a:extLst>
          </p:cNvPr>
          <p:cNvCxnSpPr>
            <a:cxnSpLocks/>
            <a:stCxn id="60" idx="1"/>
            <a:endCxn id="61" idx="3"/>
          </p:cNvCxnSpPr>
          <p:nvPr/>
        </p:nvCxnSpPr>
        <p:spPr>
          <a:xfrm flipH="1">
            <a:off x="7104031" y="2984900"/>
            <a:ext cx="3747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カギ線コネクタ 84">
            <a:extLst>
              <a:ext uri="{FF2B5EF4-FFF2-40B4-BE49-F238E27FC236}">
                <a16:creationId xmlns:a16="http://schemas.microsoft.com/office/drawing/2014/main" id="{5393075B-16FE-D248-9A68-1C98947F9569}"/>
              </a:ext>
            </a:extLst>
          </p:cNvPr>
          <p:cNvCxnSpPr>
            <a:cxnSpLocks/>
            <a:stCxn id="61" idx="2"/>
            <a:endCxn id="62" idx="0"/>
          </p:cNvCxnSpPr>
          <p:nvPr/>
        </p:nvCxnSpPr>
        <p:spPr>
          <a:xfrm rot="16200000" flipH="1">
            <a:off x="6840047" y="2493193"/>
            <a:ext cx="902754" cy="203376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直線矢印コネクタ 85">
            <a:extLst>
              <a:ext uri="{FF2B5EF4-FFF2-40B4-BE49-F238E27FC236}">
                <a16:creationId xmlns:a16="http://schemas.microsoft.com/office/drawing/2014/main" id="{861DC6CB-7AD5-1546-BBE3-1B0B3A738062}"/>
              </a:ext>
            </a:extLst>
          </p:cNvPr>
          <p:cNvCxnSpPr>
            <a:cxnSpLocks/>
            <a:stCxn id="62" idx="1"/>
            <a:endCxn id="63" idx="3"/>
          </p:cNvCxnSpPr>
          <p:nvPr/>
        </p:nvCxnSpPr>
        <p:spPr>
          <a:xfrm flipH="1">
            <a:off x="7104030" y="4035254"/>
            <a:ext cx="3747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円/楕円 92">
            <a:extLst>
              <a:ext uri="{FF2B5EF4-FFF2-40B4-BE49-F238E27FC236}">
                <a16:creationId xmlns:a16="http://schemas.microsoft.com/office/drawing/2014/main" id="{23A8B065-A291-A944-910C-391F5E996580}"/>
              </a:ext>
            </a:extLst>
          </p:cNvPr>
          <p:cNvSpPr/>
          <p:nvPr/>
        </p:nvSpPr>
        <p:spPr>
          <a:xfrm>
            <a:off x="4492737" y="2721412"/>
            <a:ext cx="579392" cy="241255"/>
          </a:xfrm>
          <a:prstGeom prst="ellipse">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ja-JP" altLang="en-US" sz="900" b="1">
                <a:latin typeface="Meiryo UI" panose="020B0604030504040204" pitchFamily="34" charset="-128"/>
                <a:ea typeface="Meiryo UI" panose="020B0604030504040204" pitchFamily="34" charset="-128"/>
              </a:rPr>
              <a:t>画面</a:t>
            </a:r>
            <a:r>
              <a:rPr kumimoji="1" lang="en-US" altLang="ja-JP" sz="900" b="1" dirty="0">
                <a:latin typeface="Meiryo UI" panose="020B0604030504040204" pitchFamily="34" charset="-128"/>
                <a:ea typeface="Meiryo UI" panose="020B0604030504040204" pitchFamily="34" charset="-128"/>
              </a:rPr>
              <a:t>1</a:t>
            </a:r>
          </a:p>
        </p:txBody>
      </p:sp>
      <p:sp>
        <p:nvSpPr>
          <p:cNvPr id="95" name="円/楕円 94">
            <a:extLst>
              <a:ext uri="{FF2B5EF4-FFF2-40B4-BE49-F238E27FC236}">
                <a16:creationId xmlns:a16="http://schemas.microsoft.com/office/drawing/2014/main" id="{427E8E76-9E11-6346-A5FA-311CC38CA87C}"/>
              </a:ext>
            </a:extLst>
          </p:cNvPr>
          <p:cNvSpPr/>
          <p:nvPr/>
        </p:nvSpPr>
        <p:spPr>
          <a:xfrm>
            <a:off x="6697711" y="2715490"/>
            <a:ext cx="579392" cy="241255"/>
          </a:xfrm>
          <a:prstGeom prst="ellipse">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ja-JP" altLang="en-US" sz="900" b="1">
                <a:latin typeface="Meiryo UI" panose="020B0604030504040204" pitchFamily="34" charset="-128"/>
                <a:ea typeface="Meiryo UI" panose="020B0604030504040204" pitchFamily="34" charset="-128"/>
              </a:rPr>
              <a:t>画面</a:t>
            </a:r>
            <a:r>
              <a:rPr kumimoji="1" lang="en-US" altLang="ja-JP" sz="900" b="1" dirty="0">
                <a:latin typeface="Meiryo UI" panose="020B0604030504040204" pitchFamily="34" charset="-128"/>
                <a:ea typeface="Meiryo UI" panose="020B0604030504040204" pitchFamily="34" charset="-128"/>
              </a:rPr>
              <a:t>2</a:t>
            </a:r>
          </a:p>
        </p:txBody>
      </p:sp>
      <p:sp>
        <p:nvSpPr>
          <p:cNvPr id="27" name="正方形/長方形 26">
            <a:extLst>
              <a:ext uri="{FF2B5EF4-FFF2-40B4-BE49-F238E27FC236}">
                <a16:creationId xmlns:a16="http://schemas.microsoft.com/office/drawing/2014/main" id="{47422C08-0537-274D-8DAA-97961DD04885}"/>
              </a:ext>
            </a:extLst>
          </p:cNvPr>
          <p:cNvSpPr/>
          <p:nvPr/>
        </p:nvSpPr>
        <p:spPr>
          <a:xfrm>
            <a:off x="7393604" y="4243509"/>
            <a:ext cx="1658983" cy="246221"/>
          </a:xfrm>
          <a:prstGeom prst="rect">
            <a:avLst/>
          </a:prstGeom>
        </p:spPr>
        <p:txBody>
          <a:bodyPr wrap="square">
            <a:spAutoFit/>
          </a:bodyPr>
          <a:lstStyle/>
          <a:p>
            <a:r>
              <a:rPr lang="ja-JP" altLang="en-US" sz="1000">
                <a:latin typeface="Meiryo UI" panose="020B0604030504040204" pitchFamily="34" charset="-128"/>
                <a:ea typeface="Meiryo UI" panose="020B0604030504040204" pitchFamily="34" charset="-128"/>
              </a:rPr>
              <a:t>・お気に入りボタンを押下</a:t>
            </a:r>
            <a:endParaRPr lang="en-US" altLang="ja-JP" sz="1000" b="1" dirty="0">
              <a:solidFill>
                <a:srgbClr val="FF0000"/>
              </a:solidFill>
              <a:latin typeface="Meiryo UI" panose="020B0604030504040204" pitchFamily="34" charset="-128"/>
              <a:ea typeface="Meiryo UI" panose="020B0604030504040204" pitchFamily="34" charset="-128"/>
            </a:endParaRPr>
          </a:p>
        </p:txBody>
      </p:sp>
      <p:sp>
        <p:nvSpPr>
          <p:cNvPr id="28" name="正方形/長方形 27">
            <a:extLst>
              <a:ext uri="{FF2B5EF4-FFF2-40B4-BE49-F238E27FC236}">
                <a16:creationId xmlns:a16="http://schemas.microsoft.com/office/drawing/2014/main" id="{4DDF350E-844E-FF43-82B8-304E4D71736A}"/>
              </a:ext>
            </a:extLst>
          </p:cNvPr>
          <p:cNvSpPr/>
          <p:nvPr/>
        </p:nvSpPr>
        <p:spPr>
          <a:xfrm>
            <a:off x="3993835" y="4393439"/>
            <a:ext cx="1174513" cy="400110"/>
          </a:xfrm>
          <a:prstGeom prst="rect">
            <a:avLst/>
          </a:prstGeom>
        </p:spPr>
        <p:txBody>
          <a:bodyPr wrap="square">
            <a:spAutoFit/>
          </a:bodyPr>
          <a:lstStyle/>
          <a:p>
            <a:r>
              <a:rPr lang="ja-JP" altLang="en-US" sz="1000">
                <a:latin typeface="Meiryo UI" panose="020B0604030504040204" pitchFamily="34" charset="-128"/>
                <a:ea typeface="Meiryo UI" panose="020B0604030504040204" pitchFamily="34" charset="-128"/>
              </a:rPr>
              <a:t>・案件の公開範囲設定に準ずる</a:t>
            </a:r>
            <a:endParaRPr lang="en-US" altLang="ja-JP" sz="1000" b="1" dirty="0">
              <a:solidFill>
                <a:srgbClr val="FF0000"/>
              </a:solidFill>
              <a:latin typeface="Meiryo UI" panose="020B0604030504040204" pitchFamily="34" charset="-128"/>
              <a:ea typeface="Meiryo UI" panose="020B0604030504040204" pitchFamily="34" charset="-128"/>
            </a:endParaRPr>
          </a:p>
        </p:txBody>
      </p:sp>
      <p:sp>
        <p:nvSpPr>
          <p:cNvPr id="29" name="正方形/長方形 28">
            <a:extLst>
              <a:ext uri="{FF2B5EF4-FFF2-40B4-BE49-F238E27FC236}">
                <a16:creationId xmlns:a16="http://schemas.microsoft.com/office/drawing/2014/main" id="{0854E69D-18C5-E44A-B483-B4B75B88B306}"/>
              </a:ext>
            </a:extLst>
          </p:cNvPr>
          <p:cNvSpPr/>
          <p:nvPr/>
        </p:nvSpPr>
        <p:spPr>
          <a:xfrm>
            <a:off x="7478818" y="4616263"/>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案件詳細画面へアクセス</a:t>
            </a:r>
          </a:p>
        </p:txBody>
      </p:sp>
      <p:sp>
        <p:nvSpPr>
          <p:cNvPr id="30" name="正方形/長方形 29">
            <a:extLst>
              <a:ext uri="{FF2B5EF4-FFF2-40B4-BE49-F238E27FC236}">
                <a16:creationId xmlns:a16="http://schemas.microsoft.com/office/drawing/2014/main" id="{5D49FF8B-6923-2340-8EA5-7C1ED0F0CD5F}"/>
              </a:ext>
            </a:extLst>
          </p:cNvPr>
          <p:cNvSpPr/>
          <p:nvPr/>
        </p:nvSpPr>
        <p:spPr>
          <a:xfrm>
            <a:off x="5445049" y="4616263"/>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案件詳細画面の表示</a:t>
            </a:r>
          </a:p>
        </p:txBody>
      </p:sp>
      <p:sp>
        <p:nvSpPr>
          <p:cNvPr id="31" name="正方形/長方形 30">
            <a:extLst>
              <a:ext uri="{FF2B5EF4-FFF2-40B4-BE49-F238E27FC236}">
                <a16:creationId xmlns:a16="http://schemas.microsoft.com/office/drawing/2014/main" id="{1A5E070B-4DA7-6F46-B75E-CF2394F34395}"/>
              </a:ext>
            </a:extLst>
          </p:cNvPr>
          <p:cNvSpPr/>
          <p:nvPr/>
        </p:nvSpPr>
        <p:spPr>
          <a:xfrm>
            <a:off x="7478817" y="5666617"/>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ピックアップの解除</a:t>
            </a:r>
          </a:p>
        </p:txBody>
      </p:sp>
      <p:sp>
        <p:nvSpPr>
          <p:cNvPr id="32" name="正方形/長方形 31">
            <a:extLst>
              <a:ext uri="{FF2B5EF4-FFF2-40B4-BE49-F238E27FC236}">
                <a16:creationId xmlns:a16="http://schemas.microsoft.com/office/drawing/2014/main" id="{2B0C87AB-64A2-6945-9D0A-50C574F60C1E}"/>
              </a:ext>
            </a:extLst>
          </p:cNvPr>
          <p:cNvSpPr/>
          <p:nvPr/>
        </p:nvSpPr>
        <p:spPr>
          <a:xfrm>
            <a:off x="5445048" y="5666617"/>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ピックアップ解除処理</a:t>
            </a:r>
          </a:p>
        </p:txBody>
      </p:sp>
      <p:cxnSp>
        <p:nvCxnSpPr>
          <p:cNvPr id="33" name="カギ線コネクタ 32">
            <a:extLst>
              <a:ext uri="{FF2B5EF4-FFF2-40B4-BE49-F238E27FC236}">
                <a16:creationId xmlns:a16="http://schemas.microsoft.com/office/drawing/2014/main" id="{FEE84A49-069A-3F4C-88D5-EA195A200334}"/>
              </a:ext>
            </a:extLst>
          </p:cNvPr>
          <p:cNvCxnSpPr>
            <a:cxnSpLocks/>
            <a:stCxn id="30" idx="2"/>
            <a:endCxn id="31" idx="0"/>
          </p:cNvCxnSpPr>
          <p:nvPr/>
        </p:nvCxnSpPr>
        <p:spPr>
          <a:xfrm rot="16200000" flipH="1">
            <a:off x="6840048" y="4198356"/>
            <a:ext cx="902754" cy="203376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946E3458-65E8-604F-BDBE-1AB157BDF99A}"/>
              </a:ext>
            </a:extLst>
          </p:cNvPr>
          <p:cNvCxnSpPr>
            <a:cxnSpLocks/>
            <a:stCxn id="31" idx="1"/>
            <a:endCxn id="32" idx="3"/>
          </p:cNvCxnSpPr>
          <p:nvPr/>
        </p:nvCxnSpPr>
        <p:spPr>
          <a:xfrm flipH="1">
            <a:off x="7104031" y="5740417"/>
            <a:ext cx="3747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543A9A5E-2ADA-9842-97F7-F316A39DB125}"/>
              </a:ext>
            </a:extLst>
          </p:cNvPr>
          <p:cNvCxnSpPr>
            <a:cxnSpLocks/>
            <a:stCxn id="29" idx="1"/>
            <a:endCxn id="30" idx="3"/>
          </p:cNvCxnSpPr>
          <p:nvPr/>
        </p:nvCxnSpPr>
        <p:spPr>
          <a:xfrm flipH="1">
            <a:off x="7104032" y="4690063"/>
            <a:ext cx="3747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カギ線コネクタ 37">
            <a:extLst>
              <a:ext uri="{FF2B5EF4-FFF2-40B4-BE49-F238E27FC236}">
                <a16:creationId xmlns:a16="http://schemas.microsoft.com/office/drawing/2014/main" id="{B87777C9-AF45-7B4F-BD25-F320CCA97ABE}"/>
              </a:ext>
            </a:extLst>
          </p:cNvPr>
          <p:cNvCxnSpPr>
            <a:cxnSpLocks/>
            <a:stCxn id="32" idx="1"/>
            <a:endCxn id="67" idx="3"/>
          </p:cNvCxnSpPr>
          <p:nvPr/>
        </p:nvCxnSpPr>
        <p:spPr>
          <a:xfrm rot="10800000">
            <a:off x="4823328" y="4187589"/>
            <a:ext cx="621720" cy="1552829"/>
          </a:xfrm>
          <a:prstGeom prst="bentConnector3">
            <a:avLst>
              <a:gd name="adj1" fmla="val 50000"/>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41" name="正方形/長方形 40">
            <a:extLst>
              <a:ext uri="{FF2B5EF4-FFF2-40B4-BE49-F238E27FC236}">
                <a16:creationId xmlns:a16="http://schemas.microsoft.com/office/drawing/2014/main" id="{23752B86-9664-5D4F-861A-A6884E66CDE8}"/>
              </a:ext>
            </a:extLst>
          </p:cNvPr>
          <p:cNvSpPr/>
          <p:nvPr/>
        </p:nvSpPr>
        <p:spPr>
          <a:xfrm>
            <a:off x="7391655" y="5885729"/>
            <a:ext cx="1658983" cy="246221"/>
          </a:xfrm>
          <a:prstGeom prst="rect">
            <a:avLst/>
          </a:prstGeom>
        </p:spPr>
        <p:txBody>
          <a:bodyPr wrap="square">
            <a:spAutoFit/>
          </a:bodyPr>
          <a:lstStyle/>
          <a:p>
            <a:r>
              <a:rPr lang="ja-JP" altLang="en-US" sz="1000">
                <a:latin typeface="Meiryo UI" panose="020B0604030504040204" pitchFamily="34" charset="-128"/>
                <a:ea typeface="Meiryo UI" panose="020B0604030504040204" pitchFamily="34" charset="-128"/>
              </a:rPr>
              <a:t>・お気に入りボタンを押下</a:t>
            </a:r>
            <a:endParaRPr lang="en-US" altLang="ja-JP" sz="1000" b="1" dirty="0">
              <a:solidFill>
                <a:srgbClr val="FF0000"/>
              </a:solidFill>
              <a:latin typeface="Meiryo UI" panose="020B0604030504040204" pitchFamily="34" charset="-128"/>
              <a:ea typeface="Meiryo UI" panose="020B0604030504040204" pitchFamily="34" charset="-128"/>
            </a:endParaRPr>
          </a:p>
        </p:txBody>
      </p:sp>
      <p:sp>
        <p:nvSpPr>
          <p:cNvPr id="37" name="円/楕円 36">
            <a:extLst>
              <a:ext uri="{FF2B5EF4-FFF2-40B4-BE49-F238E27FC236}">
                <a16:creationId xmlns:a16="http://schemas.microsoft.com/office/drawing/2014/main" id="{9DB4D3FD-223E-3448-993C-640F2AEB3EDB}"/>
              </a:ext>
            </a:extLst>
          </p:cNvPr>
          <p:cNvSpPr/>
          <p:nvPr/>
        </p:nvSpPr>
        <p:spPr>
          <a:xfrm>
            <a:off x="6741452" y="4427259"/>
            <a:ext cx="579392" cy="241255"/>
          </a:xfrm>
          <a:prstGeom prst="ellipse">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ja-JP" altLang="en-US" sz="900" b="1">
                <a:latin typeface="Meiryo UI" panose="020B0604030504040204" pitchFamily="34" charset="-128"/>
                <a:ea typeface="Meiryo UI" panose="020B0604030504040204" pitchFamily="34" charset="-128"/>
              </a:rPr>
              <a:t>画面</a:t>
            </a:r>
            <a:r>
              <a:rPr kumimoji="1" lang="en-US" altLang="ja-JP" sz="900" b="1" dirty="0">
                <a:latin typeface="Meiryo UI" panose="020B0604030504040204" pitchFamily="34" charset="-128"/>
                <a:ea typeface="Meiryo UI" panose="020B0604030504040204" pitchFamily="34" charset="-128"/>
              </a:rPr>
              <a:t>3</a:t>
            </a:r>
          </a:p>
        </p:txBody>
      </p:sp>
      <p:sp>
        <p:nvSpPr>
          <p:cNvPr id="39" name="円/楕円 38">
            <a:extLst>
              <a:ext uri="{FF2B5EF4-FFF2-40B4-BE49-F238E27FC236}">
                <a16:creationId xmlns:a16="http://schemas.microsoft.com/office/drawing/2014/main" id="{AE8BF4E9-B835-C14D-8ACA-494DB258EA99}"/>
              </a:ext>
            </a:extLst>
          </p:cNvPr>
          <p:cNvSpPr/>
          <p:nvPr/>
        </p:nvSpPr>
        <p:spPr>
          <a:xfrm>
            <a:off x="9289769" y="2428500"/>
            <a:ext cx="579392" cy="1973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kumimoji="1" lang="ja-JP" altLang="en-US" sz="700">
                <a:latin typeface="Meiryo UI" panose="020B0604030504040204" pitchFamily="34" charset="-128"/>
                <a:ea typeface="Meiryo UI" panose="020B0604030504040204" pitchFamily="34" charset="-128"/>
              </a:rPr>
              <a:t>アプリ版プッシュ通知</a:t>
            </a:r>
          </a:p>
        </p:txBody>
      </p:sp>
      <p:sp>
        <p:nvSpPr>
          <p:cNvPr id="40" name="円/楕円 39">
            <a:extLst>
              <a:ext uri="{FF2B5EF4-FFF2-40B4-BE49-F238E27FC236}">
                <a16:creationId xmlns:a16="http://schemas.microsoft.com/office/drawing/2014/main" id="{F8AFD3F6-0A5C-0F4D-B7C9-48E10F858D25}"/>
              </a:ext>
            </a:extLst>
          </p:cNvPr>
          <p:cNvSpPr/>
          <p:nvPr/>
        </p:nvSpPr>
        <p:spPr>
          <a:xfrm>
            <a:off x="9289769" y="2679843"/>
            <a:ext cx="579392" cy="197329"/>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kumimoji="1" lang="ja-JP" altLang="en-US" sz="700">
                <a:latin typeface="Meiryo UI" panose="020B0604030504040204" pitchFamily="34" charset="-128"/>
                <a:ea typeface="Meiryo UI" panose="020B0604030504040204" pitchFamily="34" charset="-128"/>
              </a:rPr>
              <a:t>サイト内メッセージ</a:t>
            </a:r>
          </a:p>
        </p:txBody>
      </p:sp>
      <p:sp>
        <p:nvSpPr>
          <p:cNvPr id="42" name="円/楕円 41">
            <a:extLst>
              <a:ext uri="{FF2B5EF4-FFF2-40B4-BE49-F238E27FC236}">
                <a16:creationId xmlns:a16="http://schemas.microsoft.com/office/drawing/2014/main" id="{CEC66540-4D8C-9143-8209-11C8B7ECAC4F}"/>
              </a:ext>
            </a:extLst>
          </p:cNvPr>
          <p:cNvSpPr/>
          <p:nvPr/>
        </p:nvSpPr>
        <p:spPr>
          <a:xfrm>
            <a:off x="9289769" y="2931185"/>
            <a:ext cx="579392" cy="19732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en-US" altLang="ja-JP" sz="900" dirty="0">
                <a:latin typeface="Meiryo UI" panose="020B0604030504040204" pitchFamily="34" charset="-128"/>
                <a:ea typeface="Meiryo UI" panose="020B0604030504040204" pitchFamily="34" charset="-128"/>
              </a:rPr>
              <a:t>E</a:t>
            </a:r>
            <a:r>
              <a:rPr kumimoji="1" lang="ja-JP" altLang="en-US" sz="900">
                <a:latin typeface="Meiryo UI" panose="020B0604030504040204" pitchFamily="34" charset="-128"/>
                <a:ea typeface="Meiryo UI" panose="020B0604030504040204" pitchFamily="34" charset="-128"/>
              </a:rPr>
              <a:t>メール</a:t>
            </a:r>
          </a:p>
        </p:txBody>
      </p:sp>
      <p:sp>
        <p:nvSpPr>
          <p:cNvPr id="43" name="円/楕円 42">
            <a:extLst>
              <a:ext uri="{FF2B5EF4-FFF2-40B4-BE49-F238E27FC236}">
                <a16:creationId xmlns:a16="http://schemas.microsoft.com/office/drawing/2014/main" id="{D0541A4D-182D-064C-8522-67D6C9F9A330}"/>
              </a:ext>
            </a:extLst>
          </p:cNvPr>
          <p:cNvSpPr/>
          <p:nvPr/>
        </p:nvSpPr>
        <p:spPr>
          <a:xfrm>
            <a:off x="9289769" y="2177157"/>
            <a:ext cx="579392" cy="197329"/>
          </a:xfrm>
          <a:prstGeom prst="ellipse">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ja-JP" altLang="en-US" sz="900">
                <a:latin typeface="Meiryo UI" panose="020B0604030504040204" pitchFamily="34" charset="-128"/>
                <a:ea typeface="Meiryo UI" panose="020B0604030504040204" pitchFamily="34" charset="-128"/>
              </a:rPr>
              <a:t>画面</a:t>
            </a:r>
          </a:p>
        </p:txBody>
      </p:sp>
    </p:spTree>
    <p:extLst>
      <p:ext uri="{BB962C8B-B14F-4D97-AF65-F5344CB8AC3E}">
        <p14:creationId xmlns:p14="http://schemas.microsoft.com/office/powerpoint/2010/main" val="4045314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B20FB-33A3-E746-AA9C-080996245064}"/>
              </a:ext>
            </a:extLst>
          </p:cNvPr>
          <p:cNvSpPr>
            <a:spLocks noGrp="1"/>
          </p:cNvSpPr>
          <p:nvPr>
            <p:ph type="title"/>
          </p:nvPr>
        </p:nvSpPr>
        <p:spPr/>
        <p:txBody>
          <a:bodyPr/>
          <a:lstStyle/>
          <a:p>
            <a:r>
              <a:rPr lang="ja-JP" altLang="en-US"/>
              <a:t>プ</a:t>
            </a:r>
            <a:r>
              <a:rPr lang="en-US" altLang="ja-JP" dirty="0"/>
              <a:t>36_</a:t>
            </a:r>
            <a:r>
              <a:rPr lang="ja-JP" altLang="en-US"/>
              <a:t>画面</a:t>
            </a:r>
            <a:r>
              <a:rPr lang="en-US" altLang="ja-JP" dirty="0"/>
              <a:t>1</a:t>
            </a:r>
            <a:r>
              <a:rPr lang="ja-JP" altLang="en-US"/>
              <a:t>：</a:t>
            </a:r>
            <a:r>
              <a:rPr lang="ja-JP" altLang="en-US" dirty="0"/>
              <a:t>トップページにアンケート表示</a:t>
            </a:r>
            <a:endParaRPr kumimoji="1" lang="ja-JP" altLang="en-US" dirty="0"/>
          </a:p>
        </p:txBody>
      </p:sp>
      <p:sp>
        <p:nvSpPr>
          <p:cNvPr id="4" name="スライド番号プレースホルダー 3">
            <a:extLst>
              <a:ext uri="{FF2B5EF4-FFF2-40B4-BE49-F238E27FC236}">
                <a16:creationId xmlns:a16="http://schemas.microsoft.com/office/drawing/2014/main" id="{A54D4209-B10B-3848-8A79-145E64F5A5A9}"/>
              </a:ext>
            </a:extLst>
          </p:cNvPr>
          <p:cNvSpPr>
            <a:spLocks noGrp="1"/>
          </p:cNvSpPr>
          <p:nvPr>
            <p:ph type="sldNum" sz="quarter" idx="4"/>
          </p:nvPr>
        </p:nvSpPr>
        <p:spPr/>
        <p:txBody>
          <a:bodyPr/>
          <a:lstStyle/>
          <a:p>
            <a:fld id="{F30DD6FD-6AE0-D748-9D23-01258D872A5D}" type="slidenum">
              <a:rPr kumimoji="1" lang="ja-JP" altLang="en-US" smtClean="0"/>
              <a:t>12</a:t>
            </a:fld>
            <a:endParaRPr kumimoji="1" lang="ja-JP" altLang="en-US"/>
          </a:p>
        </p:txBody>
      </p:sp>
      <p:sp>
        <p:nvSpPr>
          <p:cNvPr id="26" name="正方形/長方形 25">
            <a:extLst>
              <a:ext uri="{FF2B5EF4-FFF2-40B4-BE49-F238E27FC236}">
                <a16:creationId xmlns:a16="http://schemas.microsoft.com/office/drawing/2014/main" id="{3B713A32-9925-8C49-A4F0-73C3ABC63976}"/>
              </a:ext>
            </a:extLst>
          </p:cNvPr>
          <p:cNvSpPr/>
          <p:nvPr/>
        </p:nvSpPr>
        <p:spPr>
          <a:xfrm>
            <a:off x="6406265" y="764585"/>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システム処理</a:t>
            </a:r>
          </a:p>
        </p:txBody>
      </p:sp>
      <p:sp>
        <p:nvSpPr>
          <p:cNvPr id="27" name="正方形/長方形 26">
            <a:extLst>
              <a:ext uri="{FF2B5EF4-FFF2-40B4-BE49-F238E27FC236}">
                <a16:creationId xmlns:a16="http://schemas.microsoft.com/office/drawing/2014/main" id="{F43B12B0-6F42-304E-A72D-2300E7C9A6EA}"/>
              </a:ext>
            </a:extLst>
          </p:cNvPr>
          <p:cNvSpPr/>
          <p:nvPr/>
        </p:nvSpPr>
        <p:spPr>
          <a:xfrm>
            <a:off x="7449399" y="764585"/>
            <a:ext cx="972000" cy="257262"/>
          </a:xfrm>
          <a:prstGeom prst="rect">
            <a:avLst/>
          </a:prstGeom>
          <a:noFill/>
          <a:ln w="9525">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chemeClr val="tx1"/>
                </a:solidFill>
                <a:latin typeface="Meiryo UI" panose="020B0604030504040204" pitchFamily="34" charset="-128"/>
                <a:ea typeface="Meiryo UI" panose="020B0604030504040204" pitchFamily="34" charset="-128"/>
              </a:rPr>
              <a:t>システム制御で表示</a:t>
            </a:r>
          </a:p>
        </p:txBody>
      </p:sp>
      <p:sp>
        <p:nvSpPr>
          <p:cNvPr id="28" name="正方形/長方形 27">
            <a:extLst>
              <a:ext uri="{FF2B5EF4-FFF2-40B4-BE49-F238E27FC236}">
                <a16:creationId xmlns:a16="http://schemas.microsoft.com/office/drawing/2014/main" id="{6402152E-335D-2D48-A9D7-2638EEA9A5C1}"/>
              </a:ext>
            </a:extLst>
          </p:cNvPr>
          <p:cNvSpPr/>
          <p:nvPr/>
        </p:nvSpPr>
        <p:spPr>
          <a:xfrm>
            <a:off x="5363132" y="764585"/>
            <a:ext cx="972000" cy="25726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リンク</a:t>
            </a:r>
          </a:p>
        </p:txBody>
      </p:sp>
      <p:sp>
        <p:nvSpPr>
          <p:cNvPr id="29" name="正方形/長方形 28">
            <a:extLst>
              <a:ext uri="{FF2B5EF4-FFF2-40B4-BE49-F238E27FC236}">
                <a16:creationId xmlns:a16="http://schemas.microsoft.com/office/drawing/2014/main" id="{BBFD514B-C571-D34F-B53D-93E559A0A47C}"/>
              </a:ext>
            </a:extLst>
          </p:cNvPr>
          <p:cNvSpPr/>
          <p:nvPr/>
        </p:nvSpPr>
        <p:spPr>
          <a:xfrm>
            <a:off x="8421399" y="757835"/>
            <a:ext cx="972000" cy="257262"/>
          </a:xfrm>
          <a:prstGeom prst="rect">
            <a:avLst/>
          </a:prstGeom>
          <a:noFill/>
          <a:ln w="9525">
            <a:no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rgbClr val="FF0000"/>
                </a:solidFill>
                <a:latin typeface="Meiryo UI" panose="020B0604030504040204" pitchFamily="34" charset="-128"/>
                <a:ea typeface="Meiryo UI" panose="020B0604030504040204" pitchFamily="34" charset="-128"/>
              </a:rPr>
              <a:t>赤字は変更可</a:t>
            </a:r>
          </a:p>
        </p:txBody>
      </p:sp>
      <p:sp>
        <p:nvSpPr>
          <p:cNvPr id="3" name="正方形/長方形 2">
            <a:extLst>
              <a:ext uri="{FF2B5EF4-FFF2-40B4-BE49-F238E27FC236}">
                <a16:creationId xmlns:a16="http://schemas.microsoft.com/office/drawing/2014/main" id="{B8263221-A750-C947-8757-11B5811E3422}"/>
              </a:ext>
            </a:extLst>
          </p:cNvPr>
          <p:cNvSpPr/>
          <p:nvPr/>
        </p:nvSpPr>
        <p:spPr>
          <a:xfrm>
            <a:off x="3635973" y="3244334"/>
            <a:ext cx="3151825" cy="369332"/>
          </a:xfrm>
          <a:prstGeom prst="rect">
            <a:avLst/>
          </a:prstGeom>
        </p:spPr>
        <p:txBody>
          <a:bodyPr wrap="none">
            <a:spAutoFit/>
          </a:bodyPr>
          <a:lstStyle/>
          <a:p>
            <a:r>
              <a:rPr lang="ja-JP" altLang="en-US" b="1">
                <a:latin typeface="Meiryo UI" panose="020B0604030504040204" pitchFamily="34" charset="-128"/>
                <a:ea typeface="Meiryo UI" panose="020B0604030504040204" pitchFamily="34" charset="-128"/>
              </a:rPr>
              <a:t>プ</a:t>
            </a:r>
            <a:r>
              <a:rPr lang="en-US" altLang="ja-JP" b="1" dirty="0">
                <a:latin typeface="Meiryo UI" panose="020B0604030504040204" pitchFamily="34" charset="-128"/>
                <a:ea typeface="Meiryo UI" panose="020B0604030504040204" pitchFamily="34" charset="-128"/>
              </a:rPr>
              <a:t>1_</a:t>
            </a:r>
            <a:r>
              <a:rPr lang="ja-JP" altLang="en-US" b="1">
                <a:latin typeface="Meiryo UI" panose="020B0604030504040204" pitchFamily="34" charset="-128"/>
                <a:ea typeface="Meiryo UI" panose="020B0604030504040204" pitchFamily="34" charset="-128"/>
              </a:rPr>
              <a:t>画面</a:t>
            </a:r>
            <a:r>
              <a:rPr lang="en-US" altLang="ja-JP" b="1" dirty="0">
                <a:latin typeface="Meiryo UI" panose="020B0604030504040204" pitchFamily="34" charset="-128"/>
                <a:ea typeface="Meiryo UI" panose="020B0604030504040204" pitchFamily="34" charset="-128"/>
              </a:rPr>
              <a:t>2</a:t>
            </a:r>
            <a:r>
              <a:rPr lang="ja-JP" altLang="en-US" b="1">
                <a:latin typeface="Meiryo UI" panose="020B0604030504040204" pitchFamily="34" charset="-128"/>
                <a:ea typeface="Meiryo UI" panose="020B0604030504040204" pitchFamily="34" charset="-128"/>
              </a:rPr>
              <a:t>：トップ画面と同様</a:t>
            </a:r>
          </a:p>
        </p:txBody>
      </p:sp>
    </p:spTree>
    <p:extLst>
      <p:ext uri="{BB962C8B-B14F-4D97-AF65-F5344CB8AC3E}">
        <p14:creationId xmlns:p14="http://schemas.microsoft.com/office/powerpoint/2010/main" val="1234559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B20FB-33A3-E746-AA9C-080996245064}"/>
              </a:ext>
            </a:extLst>
          </p:cNvPr>
          <p:cNvSpPr>
            <a:spLocks noGrp="1"/>
          </p:cNvSpPr>
          <p:nvPr>
            <p:ph type="title"/>
          </p:nvPr>
        </p:nvSpPr>
        <p:spPr/>
        <p:txBody>
          <a:bodyPr/>
          <a:lstStyle/>
          <a:p>
            <a:r>
              <a:rPr lang="ja-JP" altLang="en-US"/>
              <a:t>プ</a:t>
            </a:r>
            <a:r>
              <a:rPr lang="en-US" altLang="ja-JP" dirty="0"/>
              <a:t>36_</a:t>
            </a:r>
            <a:r>
              <a:rPr lang="ja-JP" altLang="en-US"/>
              <a:t>画面</a:t>
            </a:r>
            <a:r>
              <a:rPr lang="en-US" altLang="ja-JP" dirty="0"/>
              <a:t>2</a:t>
            </a:r>
            <a:r>
              <a:rPr lang="ja-JP" altLang="en-US"/>
              <a:t>：案件一覧画面</a:t>
            </a:r>
            <a:endParaRPr kumimoji="1" lang="ja-JP" altLang="en-US" dirty="0"/>
          </a:p>
        </p:txBody>
      </p:sp>
      <p:sp>
        <p:nvSpPr>
          <p:cNvPr id="4" name="スライド番号プレースホルダー 3">
            <a:extLst>
              <a:ext uri="{FF2B5EF4-FFF2-40B4-BE49-F238E27FC236}">
                <a16:creationId xmlns:a16="http://schemas.microsoft.com/office/drawing/2014/main" id="{A54D4209-B10B-3848-8A79-145E64F5A5A9}"/>
              </a:ext>
            </a:extLst>
          </p:cNvPr>
          <p:cNvSpPr>
            <a:spLocks noGrp="1"/>
          </p:cNvSpPr>
          <p:nvPr>
            <p:ph type="sldNum" sz="quarter" idx="4"/>
          </p:nvPr>
        </p:nvSpPr>
        <p:spPr/>
        <p:txBody>
          <a:bodyPr/>
          <a:lstStyle/>
          <a:p>
            <a:fld id="{F30DD6FD-6AE0-D748-9D23-01258D872A5D}" type="slidenum">
              <a:rPr kumimoji="1" lang="ja-JP" altLang="en-US" smtClean="0">
                <a:latin typeface="Meiryo UI" panose="020B0604030504040204" pitchFamily="34" charset="-128"/>
                <a:ea typeface="Meiryo UI" panose="020B0604030504040204" pitchFamily="34" charset="-128"/>
              </a:rPr>
              <a:t>13</a:t>
            </a:fld>
            <a:endParaRPr kumimoji="1" lang="ja-JP" altLang="en-US" dirty="0">
              <a:latin typeface="Meiryo UI" panose="020B0604030504040204" pitchFamily="34" charset="-128"/>
              <a:ea typeface="Meiryo UI" panose="020B0604030504040204" pitchFamily="34" charset="-128"/>
            </a:endParaRPr>
          </a:p>
        </p:txBody>
      </p:sp>
      <p:sp>
        <p:nvSpPr>
          <p:cNvPr id="26" name="正方形/長方形 25">
            <a:extLst>
              <a:ext uri="{FF2B5EF4-FFF2-40B4-BE49-F238E27FC236}">
                <a16:creationId xmlns:a16="http://schemas.microsoft.com/office/drawing/2014/main" id="{3B713A32-9925-8C49-A4F0-73C3ABC63976}"/>
              </a:ext>
            </a:extLst>
          </p:cNvPr>
          <p:cNvSpPr/>
          <p:nvPr/>
        </p:nvSpPr>
        <p:spPr>
          <a:xfrm>
            <a:off x="6406265" y="763676"/>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システム処理</a:t>
            </a:r>
          </a:p>
        </p:txBody>
      </p:sp>
      <p:sp>
        <p:nvSpPr>
          <p:cNvPr id="27" name="正方形/長方形 26">
            <a:extLst>
              <a:ext uri="{FF2B5EF4-FFF2-40B4-BE49-F238E27FC236}">
                <a16:creationId xmlns:a16="http://schemas.microsoft.com/office/drawing/2014/main" id="{F43B12B0-6F42-304E-A72D-2300E7C9A6EA}"/>
              </a:ext>
            </a:extLst>
          </p:cNvPr>
          <p:cNvSpPr/>
          <p:nvPr/>
        </p:nvSpPr>
        <p:spPr>
          <a:xfrm>
            <a:off x="7449399" y="763676"/>
            <a:ext cx="972000" cy="257262"/>
          </a:xfrm>
          <a:prstGeom prst="rect">
            <a:avLst/>
          </a:prstGeom>
          <a:noFill/>
          <a:ln w="9525">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solidFill>
                  <a:schemeClr val="tx1"/>
                </a:solidFill>
                <a:latin typeface="Meiryo UI" panose="020B0604030504040204" pitchFamily="34" charset="-128"/>
                <a:ea typeface="Meiryo UI" panose="020B0604030504040204" pitchFamily="34" charset="-128"/>
              </a:rPr>
              <a:t>システム制御で表示</a:t>
            </a:r>
          </a:p>
        </p:txBody>
      </p:sp>
      <p:sp>
        <p:nvSpPr>
          <p:cNvPr id="28" name="正方形/長方形 27">
            <a:extLst>
              <a:ext uri="{FF2B5EF4-FFF2-40B4-BE49-F238E27FC236}">
                <a16:creationId xmlns:a16="http://schemas.microsoft.com/office/drawing/2014/main" id="{6402152E-335D-2D48-A9D7-2638EEA9A5C1}"/>
              </a:ext>
            </a:extLst>
          </p:cNvPr>
          <p:cNvSpPr/>
          <p:nvPr/>
        </p:nvSpPr>
        <p:spPr>
          <a:xfrm>
            <a:off x="5363132" y="763676"/>
            <a:ext cx="972000" cy="25726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リンク</a:t>
            </a:r>
          </a:p>
        </p:txBody>
      </p:sp>
      <p:sp>
        <p:nvSpPr>
          <p:cNvPr id="6" name="正方形/長方形 5">
            <a:extLst>
              <a:ext uri="{FF2B5EF4-FFF2-40B4-BE49-F238E27FC236}">
                <a16:creationId xmlns:a16="http://schemas.microsoft.com/office/drawing/2014/main" id="{3004B58C-5F6D-D547-ABB3-01DEDE9BB891}"/>
              </a:ext>
            </a:extLst>
          </p:cNvPr>
          <p:cNvSpPr/>
          <p:nvPr/>
        </p:nvSpPr>
        <p:spPr>
          <a:xfrm>
            <a:off x="5104045" y="139314"/>
            <a:ext cx="3817071" cy="215444"/>
          </a:xfrm>
          <a:prstGeom prst="rect">
            <a:avLst/>
          </a:prstGeom>
        </p:spPr>
        <p:txBody>
          <a:bodyPr wrap="none">
            <a:spAutoFit/>
          </a:bodyPr>
          <a:lstStyle/>
          <a:p>
            <a:r>
              <a:rPr kumimoji="1" lang="ja-JP" altLang="en-US" sz="800" dirty="0">
                <a:latin typeface="Meiryo UI" panose="020B0604030504040204" pitchFamily="34" charset="-128"/>
                <a:ea typeface="Meiryo UI" panose="020B0604030504040204" pitchFamily="34" charset="-128"/>
              </a:rPr>
              <a:t>参考</a:t>
            </a:r>
            <a:r>
              <a:rPr kumimoji="1" lang="en-US" altLang="ja-JP" sz="800" dirty="0">
                <a:latin typeface="Meiryo UI" panose="020B0604030504040204" pitchFamily="34" charset="-128"/>
                <a:ea typeface="Meiryo UI" panose="020B0604030504040204" pitchFamily="34" charset="-128"/>
              </a:rPr>
              <a:t>URL</a:t>
            </a:r>
            <a:r>
              <a:rPr kumimoji="1" lang="ja-JP" altLang="en-US" sz="800" dirty="0">
                <a:latin typeface="Meiryo UI" panose="020B0604030504040204" pitchFamily="34" charset="-128"/>
                <a:ea typeface="Meiryo UI" panose="020B0604030504040204" pitchFamily="34" charset="-128"/>
              </a:rPr>
              <a:t>：</a:t>
            </a:r>
            <a:r>
              <a:rPr kumimoji="1" lang="en-US" altLang="ja-JP" sz="800" dirty="0">
                <a:latin typeface="Meiryo UI" panose="020B0604030504040204" pitchFamily="34" charset="-128"/>
                <a:ea typeface="Meiryo UI" panose="020B0604030504040204" pitchFamily="34" charset="-128"/>
              </a:rPr>
              <a:t> https://dev-cm01-mase.kbb-id.co.jp/casemanage/list/type09</a:t>
            </a:r>
          </a:p>
        </p:txBody>
      </p:sp>
      <p:sp>
        <p:nvSpPr>
          <p:cNvPr id="29" name="正方形/長方形 28">
            <a:extLst>
              <a:ext uri="{FF2B5EF4-FFF2-40B4-BE49-F238E27FC236}">
                <a16:creationId xmlns:a16="http://schemas.microsoft.com/office/drawing/2014/main" id="{BBFD514B-C571-D34F-B53D-93E559A0A47C}"/>
              </a:ext>
            </a:extLst>
          </p:cNvPr>
          <p:cNvSpPr/>
          <p:nvPr/>
        </p:nvSpPr>
        <p:spPr>
          <a:xfrm>
            <a:off x="8421399" y="756926"/>
            <a:ext cx="972000" cy="257262"/>
          </a:xfrm>
          <a:prstGeom prst="rect">
            <a:avLst/>
          </a:prstGeom>
          <a:noFill/>
          <a:ln w="9525">
            <a:no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solidFill>
                  <a:srgbClr val="FF0000"/>
                </a:solidFill>
                <a:latin typeface="Meiryo UI" panose="020B0604030504040204" pitchFamily="34" charset="-128"/>
                <a:ea typeface="Meiryo UI" panose="020B0604030504040204" pitchFamily="34" charset="-128"/>
              </a:rPr>
              <a:t>赤字は変更可</a:t>
            </a:r>
          </a:p>
        </p:txBody>
      </p:sp>
      <p:sp>
        <p:nvSpPr>
          <p:cNvPr id="10" name="正方形/長方形 9">
            <a:extLst>
              <a:ext uri="{FF2B5EF4-FFF2-40B4-BE49-F238E27FC236}">
                <a16:creationId xmlns:a16="http://schemas.microsoft.com/office/drawing/2014/main" id="{17370085-8F22-D74D-A69C-025B8E95FB5D}"/>
              </a:ext>
            </a:extLst>
          </p:cNvPr>
          <p:cNvSpPr/>
          <p:nvPr/>
        </p:nvSpPr>
        <p:spPr>
          <a:xfrm>
            <a:off x="854110" y="937653"/>
            <a:ext cx="3322779" cy="5707289"/>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sz="1100" b="1" dirty="0">
              <a:solidFill>
                <a:schemeClr val="tx1"/>
              </a:solidFill>
              <a:latin typeface="Meiryo UI" panose="020B0604030504040204" pitchFamily="34" charset="-128"/>
              <a:ea typeface="Meiryo UI" panose="020B0604030504040204" pitchFamily="34" charset="-128"/>
            </a:endParaRPr>
          </a:p>
        </p:txBody>
      </p:sp>
      <p:sp>
        <p:nvSpPr>
          <p:cNvPr id="11" name="テキスト ボックス 10">
            <a:extLst>
              <a:ext uri="{FF2B5EF4-FFF2-40B4-BE49-F238E27FC236}">
                <a16:creationId xmlns:a16="http://schemas.microsoft.com/office/drawing/2014/main" id="{C86C4168-89B3-7946-9979-BAB7E0EA8521}"/>
              </a:ext>
            </a:extLst>
          </p:cNvPr>
          <p:cNvSpPr txBox="1"/>
          <p:nvPr/>
        </p:nvSpPr>
        <p:spPr>
          <a:xfrm>
            <a:off x="886483" y="1323481"/>
            <a:ext cx="1077140" cy="261610"/>
          </a:xfrm>
          <a:prstGeom prst="rect">
            <a:avLst/>
          </a:prstGeom>
          <a:noFill/>
        </p:spPr>
        <p:txBody>
          <a:bodyPr wrap="square" rtlCol="0">
            <a:spAutoFit/>
          </a:bodyPr>
          <a:lstStyle/>
          <a:p>
            <a:r>
              <a:rPr kumimoji="1" lang="ja-JP" altLang="en-US" sz="1100" b="1">
                <a:latin typeface="Meiryo UI" panose="020B0604030504040204" pitchFamily="34" charset="-128"/>
                <a:ea typeface="Meiryo UI" panose="020B0604030504040204" pitchFamily="34" charset="-128"/>
              </a:rPr>
              <a:t>案件一覧</a:t>
            </a:r>
            <a:endParaRPr kumimoji="1" lang="ja-JP" altLang="en-US" sz="1100" b="1" dirty="0">
              <a:latin typeface="Meiryo UI" panose="020B0604030504040204" pitchFamily="34" charset="-128"/>
              <a:ea typeface="Meiryo UI" panose="020B0604030504040204" pitchFamily="34" charset="-128"/>
            </a:endParaRPr>
          </a:p>
        </p:txBody>
      </p:sp>
      <p:graphicFrame>
        <p:nvGraphicFramePr>
          <p:cNvPr id="12" name="表 8">
            <a:extLst>
              <a:ext uri="{FF2B5EF4-FFF2-40B4-BE49-F238E27FC236}">
                <a16:creationId xmlns:a16="http://schemas.microsoft.com/office/drawing/2014/main" id="{BFCAAB95-E2D5-C349-94DB-986E2C7A14EF}"/>
              </a:ext>
            </a:extLst>
          </p:cNvPr>
          <p:cNvGraphicFramePr>
            <a:graphicFrameLocks noGrp="1"/>
          </p:cNvGraphicFramePr>
          <p:nvPr>
            <p:extLst>
              <p:ext uri="{D42A27DB-BD31-4B8C-83A1-F6EECF244321}">
                <p14:modId xmlns:p14="http://schemas.microsoft.com/office/powerpoint/2010/main" val="2651297921"/>
              </p:ext>
            </p:extLst>
          </p:nvPr>
        </p:nvGraphicFramePr>
        <p:xfrm>
          <a:off x="4529112" y="1058135"/>
          <a:ext cx="4965206" cy="5412360"/>
        </p:xfrm>
        <a:graphic>
          <a:graphicData uri="http://schemas.openxmlformats.org/drawingml/2006/table">
            <a:tbl>
              <a:tblPr firstRow="1" bandRow="1">
                <a:tableStyleId>{5940675A-B579-460E-94D1-54222C63F5DA}</a:tableStyleId>
              </a:tblPr>
              <a:tblGrid>
                <a:gridCol w="1492313">
                  <a:extLst>
                    <a:ext uri="{9D8B030D-6E8A-4147-A177-3AD203B41FA5}">
                      <a16:colId xmlns:a16="http://schemas.microsoft.com/office/drawing/2014/main" val="1869668301"/>
                    </a:ext>
                  </a:extLst>
                </a:gridCol>
                <a:gridCol w="3472893">
                  <a:extLst>
                    <a:ext uri="{9D8B030D-6E8A-4147-A177-3AD203B41FA5}">
                      <a16:colId xmlns:a16="http://schemas.microsoft.com/office/drawing/2014/main" val="4148764813"/>
                    </a:ext>
                  </a:extLst>
                </a:gridCol>
              </a:tblGrid>
              <a:tr h="80845">
                <a:tc>
                  <a:txBody>
                    <a:bodyPr/>
                    <a:lstStyle/>
                    <a:p>
                      <a:pPr algn="ctr"/>
                      <a:r>
                        <a:rPr kumimoji="1" lang="ja-JP" altLang="en-US" sz="900" b="1">
                          <a:solidFill>
                            <a:schemeClr val="bg1"/>
                          </a:solidFill>
                          <a:latin typeface="Meiryo UI" panose="020B0604030504040204" pitchFamily="34" charset="-128"/>
                          <a:ea typeface="Meiryo UI" panose="020B0604030504040204" pitchFamily="34" charset="-128"/>
                        </a:rPr>
                        <a:t>構成要素</a:t>
                      </a:r>
                    </a:p>
                  </a:txBody>
                  <a:tcPr marL="18000" marR="18000" marT="18000" marB="18000" anchor="ctr">
                    <a:solidFill>
                      <a:schemeClr val="accent1"/>
                    </a:solidFill>
                  </a:tcPr>
                </a:tc>
                <a:tc>
                  <a:txBody>
                    <a:bodyPr/>
                    <a:lstStyle/>
                    <a:p>
                      <a:pPr algn="ctr"/>
                      <a:r>
                        <a:rPr kumimoji="1" lang="ja-JP" altLang="en-US" sz="900" b="1">
                          <a:solidFill>
                            <a:schemeClr val="bg1"/>
                          </a:solidFill>
                          <a:latin typeface="Meiryo UI" panose="020B0604030504040204" pitchFamily="34" charset="-128"/>
                          <a:ea typeface="Meiryo UI" panose="020B0604030504040204" pitchFamily="34" charset="-128"/>
                        </a:rPr>
                        <a:t>説明</a:t>
                      </a:r>
                    </a:p>
                  </a:txBody>
                  <a:tcPr marL="18000" marR="18000" marT="18000" marB="18000" anchor="ctr">
                    <a:solidFill>
                      <a:schemeClr val="accent1"/>
                    </a:solidFill>
                  </a:tcPr>
                </a:tc>
                <a:extLst>
                  <a:ext uri="{0D108BD9-81ED-4DB2-BD59-A6C34878D82A}">
                    <a16:rowId xmlns:a16="http://schemas.microsoft.com/office/drawing/2014/main" val="3041713698"/>
                  </a:ext>
                </a:extLst>
              </a:tr>
              <a:tr h="80845">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b="0" dirty="0">
                          <a:latin typeface="Meiryo UI" panose="020B0604030504040204" pitchFamily="34" charset="-128"/>
                          <a:ea typeface="Meiryo UI" panose="020B0604030504040204" pitchFamily="34" charset="-128"/>
                        </a:rPr>
                        <a:t>(1)</a:t>
                      </a:r>
                      <a:r>
                        <a:rPr kumimoji="1" lang="ja-JP" altLang="en-US" sz="900" b="0" dirty="0">
                          <a:latin typeface="Meiryo UI" panose="020B0604030504040204" pitchFamily="34" charset="-128"/>
                          <a:ea typeface="Meiryo UI" panose="020B0604030504040204" pitchFamily="34" charset="-128"/>
                        </a:rPr>
                        <a:t>キーワード</a:t>
                      </a:r>
                    </a:p>
                  </a:txBody>
                  <a:tcPr marL="18000" marR="18000" marT="18000" marB="18000"/>
                </a:tc>
                <a:tc>
                  <a:txBody>
                    <a:bodyPr/>
                    <a:lstStyle/>
                    <a:p>
                      <a:pPr marL="171450" indent="-171450">
                        <a:buFont typeface="Arial" panose="020B0604020202020204" pitchFamily="34" charset="0"/>
                        <a:buChar char="•"/>
                      </a:pPr>
                      <a:r>
                        <a:rPr kumimoji="1" lang="ja-JP" altLang="en-JP" sz="900" kern="1200" dirty="0">
                          <a:solidFill>
                            <a:schemeClr val="tx1"/>
                          </a:solidFill>
                          <a:effectLst/>
                          <a:latin typeface="Meiryo UI" panose="020B0604030504040204" pitchFamily="34" charset="-128"/>
                          <a:ea typeface="Meiryo UI" panose="020B0604030504040204" pitchFamily="34" charset="-128"/>
                          <a:cs typeface="+mn-cs"/>
                        </a:rPr>
                        <a:t>案件</a:t>
                      </a:r>
                      <a:r>
                        <a:rPr kumimoji="1" lang="ja-JP" altLang="en-US" sz="900" kern="1200" dirty="0">
                          <a:solidFill>
                            <a:schemeClr val="tx1"/>
                          </a:solidFill>
                          <a:effectLst/>
                          <a:latin typeface="Meiryo UI" panose="020B0604030504040204" pitchFamily="34" charset="-128"/>
                          <a:ea typeface="Meiryo UI" panose="020B0604030504040204" pitchFamily="34" charset="-128"/>
                          <a:cs typeface="+mn-cs"/>
                        </a:rPr>
                        <a:t>を探すため、キーワードを入力する。</a:t>
                      </a:r>
                      <a:endParaRPr kumimoji="1" lang="vi-VN" altLang="ja-JP" sz="900" kern="1200" dirty="0">
                        <a:solidFill>
                          <a:schemeClr val="tx1"/>
                        </a:solidFill>
                        <a:effectLst/>
                        <a:latin typeface="Meiryo UI" panose="020B0604030504040204" pitchFamily="34" charset="-128"/>
                        <a:ea typeface="Meiryo UI" panose="020B0604030504040204" pitchFamily="34" charset="-128"/>
                        <a:cs typeface="+mn-cs"/>
                      </a:endParaRPr>
                    </a:p>
                  </a:txBody>
                  <a:tcPr marL="18000" marR="18000" marT="18000" marB="18000"/>
                </a:tc>
                <a:extLst>
                  <a:ext uri="{0D108BD9-81ED-4DB2-BD59-A6C34878D82A}">
                    <a16:rowId xmlns:a16="http://schemas.microsoft.com/office/drawing/2014/main" val="1762562175"/>
                  </a:ext>
                </a:extLst>
              </a:tr>
              <a:tr h="144883">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b="0" dirty="0">
                          <a:latin typeface="Meiryo UI" panose="020B0604030504040204" pitchFamily="34" charset="-128"/>
                          <a:ea typeface="Meiryo UI" panose="020B0604030504040204" pitchFamily="34" charset="-128"/>
                        </a:rPr>
                        <a:t>(2)</a:t>
                      </a:r>
                      <a:r>
                        <a:rPr kumimoji="1" lang="ja-JP" altLang="en-US" sz="900" b="0" dirty="0">
                          <a:latin typeface="Meiryo UI" panose="020B0604030504040204" pitchFamily="34" charset="-128"/>
                          <a:ea typeface="Meiryo UI" panose="020B0604030504040204" pitchFamily="34" charset="-128"/>
                        </a:rPr>
                        <a:t>カテゴリ</a:t>
                      </a:r>
                    </a:p>
                  </a:txBody>
                  <a:tcPr marL="18000" marR="18000" marT="18000" marB="1800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a:latin typeface="Meiryo UI" panose="020B0604030504040204" pitchFamily="34" charset="-128"/>
                          <a:ea typeface="Meiryo UI" panose="020B0604030504040204" pitchFamily="34" charset="-128"/>
                        </a:rPr>
                        <a:t>リストから選択する。リスト︓⼦育て、福祉・介護、学び・⽂化、農業・林業、スポーツ・アウト ドア、⽣活、しごと、移住・定住、その他</a:t>
                      </a:r>
                    </a:p>
                  </a:txBody>
                  <a:tcPr marL="18000" marR="18000" marT="18000" marB="18000"/>
                </a:tc>
                <a:extLst>
                  <a:ext uri="{0D108BD9-81ED-4DB2-BD59-A6C34878D82A}">
                    <a16:rowId xmlns:a16="http://schemas.microsoft.com/office/drawing/2014/main" val="2161381902"/>
                  </a:ext>
                </a:extLst>
              </a:tr>
              <a:tr h="144883">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b="0" dirty="0">
                          <a:latin typeface="Meiryo UI" panose="020B0604030504040204" pitchFamily="34" charset="-128"/>
                          <a:ea typeface="Meiryo UI" panose="020B0604030504040204" pitchFamily="34" charset="-128"/>
                        </a:rPr>
                        <a:t>(3)</a:t>
                      </a:r>
                      <a:r>
                        <a:rPr kumimoji="1" lang="ja-JP" altLang="en-US" sz="900" b="0" dirty="0">
                          <a:latin typeface="Meiryo UI" panose="020B0604030504040204" pitchFamily="34" charset="-128"/>
                          <a:ea typeface="Meiryo UI" panose="020B0604030504040204" pitchFamily="34" charset="-128"/>
                        </a:rPr>
                        <a:t>ステータス</a:t>
                      </a:r>
                    </a:p>
                  </a:txBody>
                  <a:tcPr marL="18000" marR="18000" marT="18000" marB="18000"/>
                </a:tc>
                <a:tc>
                  <a:txBody>
                    <a:bodyPr/>
                    <a:lstStyle/>
                    <a:p>
                      <a:pPr marL="171450" indent="-171450">
                        <a:buFont typeface="Arial" panose="020B0604020202020204" pitchFamily="34" charset="0"/>
                        <a:buChar char="•"/>
                      </a:pPr>
                      <a:r>
                        <a:rPr kumimoji="1" lang="ja-JP" altLang="en-US" sz="900" b="0" kern="1200">
                          <a:solidFill>
                            <a:schemeClr val="tx1"/>
                          </a:solidFill>
                          <a:latin typeface="Meiryo UI" panose="020B0604030504040204" pitchFamily="34" charset="-128"/>
                          <a:ea typeface="Meiryo UI" panose="020B0604030504040204" pitchFamily="34" charset="-128"/>
                          <a:cs typeface="+mn-cs"/>
                        </a:rPr>
                        <a:t>案件のステータスをリストから選択する。リスト：募集中</a:t>
                      </a:r>
                      <a:r>
                        <a:rPr kumimoji="1" lang="ja-JP" altLang="en-US" sz="900" b="0" kern="1200" dirty="0">
                          <a:solidFill>
                            <a:schemeClr val="tx1"/>
                          </a:solidFill>
                          <a:latin typeface="Meiryo UI" panose="020B0604030504040204" pitchFamily="34" charset="-128"/>
                          <a:ea typeface="Meiryo UI" panose="020B0604030504040204" pitchFamily="34" charset="-128"/>
                          <a:cs typeface="+mn-cs"/>
                        </a:rPr>
                        <a:t>、マッチング</a:t>
                      </a:r>
                      <a:r>
                        <a:rPr kumimoji="1" lang="ja-JP" altLang="en-US" sz="900" b="0" kern="1200">
                          <a:solidFill>
                            <a:schemeClr val="tx1"/>
                          </a:solidFill>
                          <a:latin typeface="Meiryo UI" panose="020B0604030504040204" pitchFamily="34" charset="-128"/>
                          <a:ea typeface="Meiryo UI" panose="020B0604030504040204" pitchFamily="34" charset="-128"/>
                          <a:cs typeface="+mn-cs"/>
                        </a:rPr>
                        <a:t>成立、評価待ち、終了</a:t>
                      </a:r>
                      <a:endParaRPr kumimoji="1" lang="en-US" altLang="ja-JP" sz="900" kern="1200" dirty="0">
                        <a:solidFill>
                          <a:schemeClr val="tx1"/>
                        </a:solidFill>
                        <a:latin typeface="Meiryo UI" panose="020B0604030504040204" pitchFamily="34" charset="-128"/>
                        <a:ea typeface="Meiryo UI" panose="020B0604030504040204" pitchFamily="34" charset="-128"/>
                        <a:cs typeface="+mn-cs"/>
                      </a:endParaRPr>
                    </a:p>
                  </a:txBody>
                  <a:tcPr marL="18000" marR="18000" marT="18000" marB="18000"/>
                </a:tc>
                <a:extLst>
                  <a:ext uri="{0D108BD9-81ED-4DB2-BD59-A6C34878D82A}">
                    <a16:rowId xmlns:a16="http://schemas.microsoft.com/office/drawing/2014/main" val="4028310812"/>
                  </a:ext>
                </a:extLst>
              </a:tr>
              <a:tr h="20892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b="0" dirty="0">
                          <a:latin typeface="Meiryo UI" panose="020B0604030504040204" pitchFamily="34" charset="-128"/>
                          <a:ea typeface="Meiryo UI" panose="020B0604030504040204" pitchFamily="34" charset="-128"/>
                        </a:rPr>
                        <a:t>(4)</a:t>
                      </a:r>
                      <a:r>
                        <a:rPr kumimoji="1" lang="ja-JP" altLang="en-US" sz="900" b="0" dirty="0">
                          <a:latin typeface="Meiryo UI" panose="020B0604030504040204" pitchFamily="34" charset="-128"/>
                          <a:ea typeface="Meiryo UI" panose="020B0604030504040204" pitchFamily="34" charset="-128"/>
                        </a:rPr>
                        <a:t>検索</a:t>
                      </a:r>
                    </a:p>
                  </a:txBody>
                  <a:tcPr marL="18000" marR="18000" marT="18000" marB="1800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b="0" kern="1200">
                          <a:solidFill>
                            <a:srgbClr val="333333"/>
                          </a:solidFill>
                          <a:latin typeface="Meiryo UI" panose="020B0604030504040204" pitchFamily="34" charset="-128"/>
                          <a:ea typeface="Meiryo UI" panose="020B0604030504040204" pitchFamily="34" charset="-128"/>
                          <a:cs typeface="+mn-cs"/>
                        </a:rPr>
                        <a:t>案件登録者が登録した案件が表示される。</a:t>
                      </a:r>
                      <a:endParaRPr kumimoji="1" lang="en-US" altLang="ja-JP" sz="900" b="0" kern="1200" dirty="0">
                        <a:solidFill>
                          <a:srgbClr val="333333"/>
                        </a:solidFill>
                        <a:latin typeface="Meiryo UI" panose="020B0604030504040204" pitchFamily="34" charset="-128"/>
                        <a:ea typeface="Meiryo UI" panose="020B0604030504040204" pitchFamily="34" charset="-128"/>
                        <a:cs typeface="+mn-cs"/>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b="0" kern="1200">
                          <a:solidFill>
                            <a:srgbClr val="333333"/>
                          </a:solidFill>
                          <a:latin typeface="Meiryo UI" panose="020B0604030504040204" pitchFamily="34" charset="-128"/>
                          <a:ea typeface="Meiryo UI" panose="020B0604030504040204" pitchFamily="34" charset="-128"/>
                          <a:cs typeface="+mn-cs"/>
                        </a:rPr>
                        <a:t>設定した検索条件で検索する。</a:t>
                      </a:r>
                      <a:endParaRPr kumimoji="1" lang="en-US" altLang="ja-JP" sz="900" b="0" kern="1200" dirty="0">
                        <a:solidFill>
                          <a:srgbClr val="333333"/>
                        </a:solidFill>
                        <a:latin typeface="Meiryo UI" panose="020B0604030504040204" pitchFamily="34" charset="-128"/>
                        <a:ea typeface="Meiryo UI" panose="020B0604030504040204" pitchFamily="34" charset="-128"/>
                        <a:cs typeface="+mn-cs"/>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b="0" kern="1200">
                          <a:solidFill>
                            <a:srgbClr val="333333"/>
                          </a:solidFill>
                          <a:latin typeface="Meiryo UI" panose="020B0604030504040204" pitchFamily="34" charset="-128"/>
                          <a:ea typeface="Meiryo UI" panose="020B0604030504040204" pitchFamily="34" charset="-128"/>
                          <a:cs typeface="+mn-cs"/>
                        </a:rPr>
                        <a:t>ステータスが終了のものは「相互評価済み」、「評価なし」のものを検索する。ただし、キャンセルされたステータスが終了のものは含まない。</a:t>
                      </a:r>
                      <a:endParaRPr kumimoji="1" lang="en-US" altLang="ja-JP" sz="900" b="0" kern="1200" dirty="0">
                        <a:solidFill>
                          <a:srgbClr val="333333"/>
                        </a:solidFill>
                        <a:latin typeface="Meiryo UI" panose="020B0604030504040204" pitchFamily="34" charset="-128"/>
                        <a:ea typeface="Meiryo UI" panose="020B0604030504040204" pitchFamily="34" charset="-128"/>
                        <a:cs typeface="+mn-cs"/>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b="0" kern="1200">
                          <a:solidFill>
                            <a:srgbClr val="333333"/>
                          </a:solidFill>
                          <a:latin typeface="Meiryo UI" panose="020B0604030504040204" pitchFamily="34" charset="-128"/>
                          <a:ea typeface="Meiryo UI" panose="020B0604030504040204" pitchFamily="34" charset="-128"/>
                          <a:cs typeface="+mn-cs"/>
                        </a:rPr>
                        <a:t>検索結果が０件の場合、</a:t>
                      </a:r>
                      <a:r>
                        <a:rPr kumimoji="1" lang="en-US" altLang="ja-JP" sz="900" b="0" kern="1200" dirty="0">
                          <a:solidFill>
                            <a:srgbClr val="333333"/>
                          </a:solidFill>
                          <a:latin typeface="Meiryo UI" panose="020B0604030504040204" pitchFamily="34" charset="-128"/>
                          <a:ea typeface="Meiryo UI" panose="020B0604030504040204" pitchFamily="34" charset="-128"/>
                          <a:cs typeface="+mn-cs"/>
                        </a:rPr>
                        <a:t>(a) </a:t>
                      </a:r>
                      <a:r>
                        <a:rPr kumimoji="1" lang="ja-JP" altLang="en-US" sz="900" b="0" kern="1200">
                          <a:solidFill>
                            <a:srgbClr val="333333"/>
                          </a:solidFill>
                          <a:latin typeface="Meiryo UI" panose="020B0604030504040204" pitchFamily="34" charset="-128"/>
                          <a:ea typeface="Meiryo UI" panose="020B0604030504040204" pitchFamily="34" charset="-128"/>
                          <a:cs typeface="+mn-cs"/>
                        </a:rPr>
                        <a:t>「存在するデータがありません」を表示する。</a:t>
                      </a:r>
                      <a:endParaRPr kumimoji="1" lang="en-US" altLang="ja-JP" sz="900" b="0" kern="1200" dirty="0">
                        <a:solidFill>
                          <a:srgbClr val="333333"/>
                        </a:solidFill>
                        <a:latin typeface="Meiryo UI" panose="020B0604030504040204" pitchFamily="34" charset="-128"/>
                        <a:ea typeface="Meiryo UI" panose="020B0604030504040204" pitchFamily="34" charset="-128"/>
                        <a:cs typeface="+mn-cs"/>
                      </a:endParaRPr>
                    </a:p>
                  </a:txBody>
                  <a:tcPr marL="18000" marR="18000" marT="18000" marB="18000"/>
                </a:tc>
                <a:extLst>
                  <a:ext uri="{0D108BD9-81ED-4DB2-BD59-A6C34878D82A}">
                    <a16:rowId xmlns:a16="http://schemas.microsoft.com/office/drawing/2014/main" val="2947971167"/>
                  </a:ext>
                </a:extLst>
              </a:tr>
              <a:tr h="20892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b="0" dirty="0">
                          <a:latin typeface="Meiryo UI" panose="020B0604030504040204" pitchFamily="34" charset="-128"/>
                          <a:ea typeface="Meiryo UI" panose="020B0604030504040204" pitchFamily="34" charset="-128"/>
                        </a:rPr>
                        <a:t>(5)</a:t>
                      </a:r>
                      <a:r>
                        <a:rPr kumimoji="1" lang="ja-JP" altLang="en-US" sz="900" b="0">
                          <a:latin typeface="Meiryo UI" panose="020B0604030504040204" pitchFamily="34" charset="-128"/>
                          <a:ea typeface="Meiryo UI" panose="020B0604030504040204" pitchFamily="34" charset="-128"/>
                        </a:rPr>
                        <a:t>並び替えリスト</a:t>
                      </a:r>
                      <a:endParaRPr kumimoji="1" lang="ja-JP" altLang="en-US" sz="900" b="0" dirty="0">
                        <a:latin typeface="Meiryo UI" panose="020B0604030504040204" pitchFamily="34" charset="-128"/>
                        <a:ea typeface="Meiryo UI" panose="020B0604030504040204" pitchFamily="34" charset="-128"/>
                      </a:endParaRPr>
                    </a:p>
                  </a:txBody>
                  <a:tcPr marL="18000" marR="18000" marT="18000" marB="18000"/>
                </a:tc>
                <a:tc>
                  <a:txBody>
                    <a:bodyPr/>
                    <a:lstStyle/>
                    <a:p>
                      <a:pPr marL="171450" indent="-171450">
                        <a:buFont typeface="Arial" panose="020B0604020202020204" pitchFamily="34" charset="0"/>
                        <a:buChar char="•"/>
                      </a:pPr>
                      <a:r>
                        <a:rPr kumimoji="1" lang="ja-JP" altLang="en-US" sz="900" kern="1200">
                          <a:solidFill>
                            <a:schemeClr val="tx1"/>
                          </a:solidFill>
                          <a:effectLst/>
                          <a:latin typeface="Meiryo UI" panose="020B0604030504040204" pitchFamily="34" charset="-128"/>
                          <a:ea typeface="Meiryo UI" panose="020B0604030504040204" pitchFamily="34" charset="-128"/>
                          <a:cs typeface="+mn-cs"/>
                        </a:rPr>
                        <a:t>リストから選択する。リスト：案件登録日、案件名、サイト内ネーム、カテゴリ、ステータス</a:t>
                      </a:r>
                      <a:endParaRPr kumimoji="1" lang="ja-JP" altLang="en-US" sz="900" kern="1200" dirty="0">
                        <a:solidFill>
                          <a:schemeClr val="tx1"/>
                        </a:solidFill>
                        <a:effectLst/>
                        <a:latin typeface="Meiryo UI" panose="020B0604030504040204" pitchFamily="34" charset="-128"/>
                        <a:ea typeface="Meiryo UI" panose="020B0604030504040204" pitchFamily="34" charset="-128"/>
                        <a:cs typeface="+mn-cs"/>
                      </a:endParaRPr>
                    </a:p>
                  </a:txBody>
                  <a:tcPr marL="18000" marR="18000" marT="18000" marB="18000"/>
                </a:tc>
                <a:extLst>
                  <a:ext uri="{0D108BD9-81ED-4DB2-BD59-A6C34878D82A}">
                    <a16:rowId xmlns:a16="http://schemas.microsoft.com/office/drawing/2014/main" val="3825859439"/>
                  </a:ext>
                </a:extLst>
              </a:tr>
              <a:tr h="20892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b="0" dirty="0">
                          <a:latin typeface="Meiryo UI" panose="020B0604030504040204" pitchFamily="34" charset="-128"/>
                          <a:ea typeface="Meiryo UI" panose="020B0604030504040204" pitchFamily="34" charset="-128"/>
                        </a:rPr>
                        <a:t>(6)</a:t>
                      </a:r>
                      <a:r>
                        <a:rPr kumimoji="1" lang="ja-JP" altLang="en-US" sz="900" b="0">
                          <a:latin typeface="Meiryo UI" panose="020B0604030504040204" pitchFamily="34" charset="-128"/>
                          <a:ea typeface="Meiryo UI" panose="020B0604030504040204" pitchFamily="34" charset="-128"/>
                        </a:rPr>
                        <a:t>条件</a:t>
                      </a:r>
                      <a:endParaRPr kumimoji="1" lang="ja-JP" altLang="en-US" sz="900" b="0" dirty="0">
                        <a:latin typeface="Meiryo UI" panose="020B0604030504040204" pitchFamily="34" charset="-128"/>
                        <a:ea typeface="Meiryo UI" panose="020B0604030504040204" pitchFamily="34" charset="-128"/>
                      </a:endParaRPr>
                    </a:p>
                  </a:txBody>
                  <a:tcPr marL="18000" marR="18000" marT="18000" marB="18000"/>
                </a:tc>
                <a:tc>
                  <a:txBody>
                    <a:bodyPr/>
                    <a:lstStyle/>
                    <a:p>
                      <a:pPr marL="171450" indent="-171450">
                        <a:buFont typeface="Arial" panose="020B0604020202020204" pitchFamily="34" charset="0"/>
                        <a:buChar char="•"/>
                      </a:pPr>
                      <a:r>
                        <a:rPr kumimoji="1" lang="ja-JP" altLang="en-US" sz="900" kern="1200">
                          <a:solidFill>
                            <a:schemeClr val="tx1"/>
                          </a:solidFill>
                          <a:effectLst/>
                          <a:latin typeface="Meiryo UI" panose="020B0604030504040204" pitchFamily="34" charset="-128"/>
                          <a:ea typeface="Meiryo UI" panose="020B0604030504040204" pitchFamily="34" charset="-128"/>
                          <a:cs typeface="+mn-cs"/>
                        </a:rPr>
                        <a:t>リストから選択する。リスト：昇順と降順</a:t>
                      </a:r>
                      <a:endParaRPr kumimoji="1" lang="en-US" altLang="ja-JP" sz="900" kern="1200" dirty="0">
                        <a:solidFill>
                          <a:schemeClr val="tx1"/>
                        </a:solidFill>
                        <a:effectLst/>
                        <a:latin typeface="Meiryo UI" panose="020B0604030504040204" pitchFamily="34" charset="-128"/>
                        <a:ea typeface="Meiryo UI" panose="020B0604030504040204" pitchFamily="34" charset="-128"/>
                        <a:cs typeface="+mn-cs"/>
                      </a:endParaRPr>
                    </a:p>
                  </a:txBody>
                  <a:tcPr marL="18000" marR="18000" marT="18000" marB="18000"/>
                </a:tc>
                <a:extLst>
                  <a:ext uri="{0D108BD9-81ED-4DB2-BD59-A6C34878D82A}">
                    <a16:rowId xmlns:a16="http://schemas.microsoft.com/office/drawing/2014/main" val="2908591546"/>
                  </a:ext>
                </a:extLst>
              </a:tr>
              <a:tr h="20892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b="0" dirty="0">
                          <a:latin typeface="Meiryo UI" panose="020B0604030504040204" pitchFamily="34" charset="-128"/>
                          <a:ea typeface="Meiryo UI" panose="020B0604030504040204" pitchFamily="34" charset="-128"/>
                        </a:rPr>
                        <a:t>(7)</a:t>
                      </a:r>
                      <a:r>
                        <a:rPr kumimoji="1" lang="ja-JP" altLang="en-US" sz="900" b="0">
                          <a:latin typeface="Meiryo UI" panose="020B0604030504040204" pitchFamily="34" charset="-128"/>
                          <a:ea typeface="Meiryo UI" panose="020B0604030504040204" pitchFamily="34" charset="-128"/>
                        </a:rPr>
                        <a:t>並び替え</a:t>
                      </a:r>
                      <a:endParaRPr kumimoji="1" lang="ja-JP" altLang="en-US" sz="900" b="0" dirty="0">
                        <a:latin typeface="Meiryo UI" panose="020B0604030504040204" pitchFamily="34" charset="-128"/>
                        <a:ea typeface="Meiryo UI" panose="020B0604030504040204" pitchFamily="34" charset="-128"/>
                      </a:endParaRPr>
                    </a:p>
                  </a:txBody>
                  <a:tcPr marL="18000" marR="18000" marT="18000" marB="18000"/>
                </a:tc>
                <a:tc>
                  <a:txBody>
                    <a:bodyPr/>
                    <a:lstStyle/>
                    <a:p>
                      <a:pPr marL="171450" indent="-171450">
                        <a:buFont typeface="Arial" panose="020B0604020202020204" pitchFamily="34" charset="0"/>
                        <a:buChar char="•"/>
                      </a:pPr>
                      <a:r>
                        <a:rPr kumimoji="1" lang="ja-JP" altLang="en-US" sz="900" kern="1200">
                          <a:solidFill>
                            <a:schemeClr val="tx1"/>
                          </a:solidFill>
                          <a:effectLst/>
                          <a:latin typeface="Meiryo UI" panose="020B0604030504040204" pitchFamily="34" charset="-128"/>
                          <a:ea typeface="Meiryo UI" panose="020B0604030504040204" pitchFamily="34" charset="-128"/>
                          <a:cs typeface="+mn-cs"/>
                        </a:rPr>
                        <a:t>並び替えリストと条件に従って並び替えを行う。</a:t>
                      </a:r>
                      <a:endParaRPr kumimoji="1" lang="en-US" altLang="ja-JP" sz="900" kern="1200" dirty="0">
                        <a:solidFill>
                          <a:schemeClr val="tx1"/>
                        </a:solidFill>
                        <a:effectLst/>
                        <a:latin typeface="Meiryo UI" panose="020B0604030504040204" pitchFamily="34" charset="-128"/>
                        <a:ea typeface="Meiryo UI" panose="020B0604030504040204" pitchFamily="34" charset="-128"/>
                        <a:cs typeface="+mn-cs"/>
                      </a:endParaRPr>
                    </a:p>
                    <a:p>
                      <a:pPr marL="171450" indent="-171450">
                        <a:buFont typeface="Arial" panose="020B0604020202020204" pitchFamily="34" charset="0"/>
                        <a:buChar char="•"/>
                      </a:pPr>
                      <a:r>
                        <a:rPr kumimoji="1" lang="ja-JP" altLang="en-US" sz="900" kern="1200">
                          <a:solidFill>
                            <a:schemeClr val="tx1"/>
                          </a:solidFill>
                          <a:effectLst/>
                          <a:latin typeface="Meiryo UI" panose="020B0604030504040204" pitchFamily="34" charset="-128"/>
                          <a:ea typeface="Meiryo UI" panose="020B0604030504040204" pitchFamily="34" charset="-128"/>
                          <a:cs typeface="+mn-cs"/>
                        </a:rPr>
                        <a:t>文字コードで条件に応じた並び替えを実施する。</a:t>
                      </a:r>
                      <a:endParaRPr kumimoji="1" lang="ja-JP" altLang="en-US" sz="900" kern="1200" dirty="0">
                        <a:solidFill>
                          <a:schemeClr val="tx1"/>
                        </a:solidFill>
                        <a:effectLst/>
                        <a:latin typeface="Meiryo UI" panose="020B0604030504040204" pitchFamily="34" charset="-128"/>
                        <a:ea typeface="Meiryo UI" panose="020B0604030504040204" pitchFamily="34" charset="-128"/>
                        <a:cs typeface="+mn-cs"/>
                      </a:endParaRPr>
                    </a:p>
                  </a:txBody>
                  <a:tcPr marL="18000" marR="18000" marT="18000" marB="18000"/>
                </a:tc>
                <a:extLst>
                  <a:ext uri="{0D108BD9-81ED-4DB2-BD59-A6C34878D82A}">
                    <a16:rowId xmlns:a16="http://schemas.microsoft.com/office/drawing/2014/main" val="151645976"/>
                  </a:ext>
                </a:extLst>
              </a:tr>
              <a:tr h="20892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b="0" dirty="0">
                          <a:latin typeface="Meiryo UI" panose="020B0604030504040204" pitchFamily="34" charset="-128"/>
                          <a:ea typeface="Meiryo UI" panose="020B0604030504040204" pitchFamily="34" charset="-128"/>
                        </a:rPr>
                        <a:t>(8)</a:t>
                      </a:r>
                      <a:r>
                        <a:rPr kumimoji="1" lang="ja-JP" altLang="en-US" sz="900" b="0" dirty="0">
                          <a:latin typeface="Meiryo UI" panose="020B0604030504040204" pitchFamily="34" charset="-128"/>
                          <a:ea typeface="Meiryo UI" panose="020B0604030504040204" pitchFamily="34" charset="-128"/>
                        </a:rPr>
                        <a:t>案件一覧</a:t>
                      </a:r>
                    </a:p>
                  </a:txBody>
                  <a:tcPr marL="18000" marR="18000" marT="18000" marB="18000"/>
                </a:tc>
                <a:tc>
                  <a:txBody>
                    <a:bodyPr/>
                    <a:lstStyle/>
                    <a:p>
                      <a:pPr marL="171450" indent="-171450">
                        <a:buFont typeface="Arial" panose="020B0604020202020204" pitchFamily="34" charset="0"/>
                        <a:buChar char="•"/>
                      </a:pPr>
                      <a:r>
                        <a:rPr kumimoji="1" lang="ja-JP" altLang="en-US" sz="900" kern="1200">
                          <a:solidFill>
                            <a:schemeClr val="tx1"/>
                          </a:solidFill>
                          <a:effectLst/>
                          <a:latin typeface="Meiryo UI" panose="020B0604030504040204" pitchFamily="34" charset="-128"/>
                          <a:ea typeface="Meiryo UI" panose="020B0604030504040204" pitchFamily="34" charset="-128"/>
                          <a:cs typeface="+mn-cs"/>
                        </a:rPr>
                        <a:t>検索条件に一致した案件</a:t>
                      </a:r>
                      <a:r>
                        <a:rPr kumimoji="1" lang="ja-JP" altLang="en-US" sz="900" kern="1200" dirty="0">
                          <a:solidFill>
                            <a:schemeClr val="tx1"/>
                          </a:solidFill>
                          <a:effectLst/>
                          <a:latin typeface="Meiryo UI" panose="020B0604030504040204" pitchFamily="34" charset="-128"/>
                          <a:ea typeface="Meiryo UI" panose="020B0604030504040204" pitchFamily="34" charset="-128"/>
                          <a:cs typeface="+mn-cs"/>
                        </a:rPr>
                        <a:t>一覧を表示</a:t>
                      </a:r>
                      <a:r>
                        <a:rPr kumimoji="1" lang="ja-JP" altLang="en-US" sz="900" kern="1200">
                          <a:solidFill>
                            <a:schemeClr val="tx1"/>
                          </a:solidFill>
                          <a:effectLst/>
                          <a:latin typeface="Meiryo UI" panose="020B0604030504040204" pitchFamily="34" charset="-128"/>
                          <a:ea typeface="Meiryo UI" panose="020B0604030504040204" pitchFamily="34" charset="-128"/>
                          <a:cs typeface="+mn-cs"/>
                        </a:rPr>
                        <a:t>する。</a:t>
                      </a:r>
                      <a:endParaRPr kumimoji="1" lang="en-US" altLang="ja-JP" sz="900" kern="1200" dirty="0">
                        <a:solidFill>
                          <a:schemeClr val="tx1"/>
                        </a:solidFill>
                        <a:effectLst/>
                        <a:latin typeface="Meiryo UI" panose="020B0604030504040204" pitchFamily="34" charset="-128"/>
                        <a:ea typeface="Meiryo UI" panose="020B0604030504040204" pitchFamily="34" charset="-128"/>
                        <a:cs typeface="+mn-cs"/>
                      </a:endParaRPr>
                    </a:p>
                    <a:p>
                      <a:pPr marL="171450" indent="-171450">
                        <a:buFont typeface="Arial" panose="020B0604020202020204" pitchFamily="34" charset="0"/>
                        <a:buChar char="•"/>
                      </a:pPr>
                      <a:r>
                        <a:rPr kumimoji="1" lang="ja-JP" altLang="en-US" sz="900" kern="1200">
                          <a:solidFill>
                            <a:schemeClr val="tx1"/>
                          </a:solidFill>
                          <a:effectLst/>
                          <a:latin typeface="Meiryo UI" panose="020B0604030504040204" pitchFamily="34" charset="-128"/>
                          <a:ea typeface="Meiryo UI" panose="020B0604030504040204" pitchFamily="34" charset="-128"/>
                          <a:cs typeface="+mn-cs"/>
                        </a:rPr>
                        <a:t>案件は</a:t>
                      </a:r>
                      <a:r>
                        <a:rPr kumimoji="1" lang="en-US" altLang="ja-JP" sz="900" kern="1200" dirty="0">
                          <a:solidFill>
                            <a:schemeClr val="tx1"/>
                          </a:solidFill>
                          <a:effectLst/>
                          <a:latin typeface="Meiryo UI" panose="020B0604030504040204" pitchFamily="34" charset="-128"/>
                          <a:ea typeface="Meiryo UI" panose="020B0604030504040204" pitchFamily="34" charset="-128"/>
                          <a:cs typeface="+mn-cs"/>
                        </a:rPr>
                        <a:t>10</a:t>
                      </a:r>
                      <a:r>
                        <a:rPr kumimoji="1" lang="ja-JP" altLang="en-US" sz="900" kern="1200">
                          <a:solidFill>
                            <a:schemeClr val="tx1"/>
                          </a:solidFill>
                          <a:effectLst/>
                          <a:latin typeface="Meiryo UI" panose="020B0604030504040204" pitchFamily="34" charset="-128"/>
                          <a:ea typeface="Meiryo UI" panose="020B0604030504040204" pitchFamily="34" charset="-128"/>
                          <a:cs typeface="+mn-cs"/>
                        </a:rPr>
                        <a:t>件表示する。</a:t>
                      </a:r>
                      <a:endParaRPr kumimoji="1" lang="vi-VN" altLang="ja-JP" sz="900" kern="1200" dirty="0">
                        <a:solidFill>
                          <a:schemeClr val="tx1"/>
                        </a:solidFill>
                        <a:effectLst/>
                        <a:latin typeface="Meiryo UI" panose="020B0604030504040204" pitchFamily="34" charset="-128"/>
                        <a:ea typeface="Meiryo UI" panose="020B0604030504040204" pitchFamily="34" charset="-128"/>
                        <a:cs typeface="+mn-cs"/>
                      </a:endParaRPr>
                    </a:p>
                    <a:p>
                      <a:pPr marL="171450" indent="-171450">
                        <a:buFont typeface="Arial" panose="020B0604020202020204" pitchFamily="34" charset="0"/>
                        <a:buChar char="•"/>
                      </a:pPr>
                      <a:r>
                        <a:rPr kumimoji="1" lang="ja-JP" altLang="en-US" sz="900" kern="1200">
                          <a:solidFill>
                            <a:schemeClr val="tx1"/>
                          </a:solidFill>
                          <a:effectLst/>
                          <a:latin typeface="Meiryo UI" panose="020B0604030504040204" pitchFamily="34" charset="-128"/>
                          <a:ea typeface="Meiryo UI" panose="020B0604030504040204" pitchFamily="34" charset="-128"/>
                          <a:cs typeface="+mn-cs"/>
                        </a:rPr>
                        <a:t>案件の登録日順で</a:t>
                      </a:r>
                      <a:r>
                        <a:rPr kumimoji="1" lang="ja-JP" altLang="en-US" sz="900" kern="1200" dirty="0">
                          <a:solidFill>
                            <a:schemeClr val="tx1"/>
                          </a:solidFill>
                          <a:effectLst/>
                          <a:latin typeface="Meiryo UI" panose="020B0604030504040204" pitchFamily="34" charset="-128"/>
                          <a:ea typeface="Meiryo UI" panose="020B0604030504040204" pitchFamily="34" charset="-128"/>
                          <a:cs typeface="+mn-cs"/>
                        </a:rPr>
                        <a:t>表示する。</a:t>
                      </a:r>
                    </a:p>
                  </a:txBody>
                  <a:tcPr marL="18000" marR="18000" marT="18000" marB="18000"/>
                </a:tc>
                <a:extLst>
                  <a:ext uri="{0D108BD9-81ED-4DB2-BD59-A6C34878D82A}">
                    <a16:rowId xmlns:a16="http://schemas.microsoft.com/office/drawing/2014/main" val="2848019720"/>
                  </a:ext>
                </a:extLst>
              </a:tr>
              <a:tr h="80845">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b="0" dirty="0">
                          <a:latin typeface="Meiryo UI" panose="020B0604030504040204" pitchFamily="34" charset="-128"/>
                          <a:ea typeface="Meiryo UI" panose="020B0604030504040204" pitchFamily="34" charset="-128"/>
                        </a:rPr>
                        <a:t>(9)</a:t>
                      </a:r>
                      <a:r>
                        <a:rPr kumimoji="1" lang="ja-JP" altLang="en-US" sz="900" b="0">
                          <a:latin typeface="Meiryo UI" panose="020B0604030504040204" pitchFamily="34" charset="-128"/>
                          <a:ea typeface="Meiryo UI" panose="020B0604030504040204" pitchFamily="34" charset="-128"/>
                        </a:rPr>
                        <a:t>案件登録日</a:t>
                      </a:r>
                      <a:endParaRPr kumimoji="1" lang="ja-JP" altLang="en-US" sz="900" b="0" dirty="0">
                        <a:latin typeface="Meiryo UI" panose="020B0604030504040204" pitchFamily="34" charset="-128"/>
                        <a:ea typeface="Meiryo UI" panose="020B0604030504040204" pitchFamily="34" charset="-128"/>
                      </a:endParaRPr>
                    </a:p>
                  </a:txBody>
                  <a:tcPr marL="18000" marR="18000" marT="18000" marB="18000"/>
                </a:tc>
                <a:tc>
                  <a:txBody>
                    <a:bodyPr/>
                    <a:lstStyle/>
                    <a:p>
                      <a:pPr marL="171450" indent="-171450">
                        <a:buFont typeface="Arial" panose="020B0604020202020204" pitchFamily="34" charset="0"/>
                        <a:buChar char="•"/>
                      </a:pPr>
                      <a:r>
                        <a:rPr kumimoji="1" lang="ja-JP" altLang="en-US" sz="900" kern="1200">
                          <a:solidFill>
                            <a:schemeClr val="tx1"/>
                          </a:solidFill>
                          <a:latin typeface="Meiryo UI" panose="020B0604030504040204" pitchFamily="34" charset="-128"/>
                          <a:ea typeface="Meiryo UI" panose="020B0604030504040204" pitchFamily="34" charset="-128"/>
                          <a:cs typeface="+mn-cs"/>
                        </a:rPr>
                        <a:t>案件の案件登録日を表示する。</a:t>
                      </a:r>
                      <a:endParaRPr kumimoji="1" lang="en-US" altLang="ja-JP" sz="900" kern="1200" dirty="0">
                        <a:solidFill>
                          <a:schemeClr val="tx1"/>
                        </a:solidFill>
                        <a:latin typeface="Meiryo UI" panose="020B0604030504040204" pitchFamily="34" charset="-128"/>
                        <a:ea typeface="Meiryo UI" panose="020B0604030504040204" pitchFamily="34" charset="-128"/>
                        <a:cs typeface="+mn-cs"/>
                      </a:endParaRPr>
                    </a:p>
                  </a:txBody>
                  <a:tcPr marL="18000" marR="18000" marT="18000" marB="18000"/>
                </a:tc>
                <a:extLst>
                  <a:ext uri="{0D108BD9-81ED-4DB2-BD59-A6C34878D82A}">
                    <a16:rowId xmlns:a16="http://schemas.microsoft.com/office/drawing/2014/main" val="1417830885"/>
                  </a:ext>
                </a:extLst>
              </a:tr>
              <a:tr h="80845">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b="0" dirty="0">
                          <a:solidFill>
                            <a:schemeClr val="tx1"/>
                          </a:solidFill>
                          <a:latin typeface="Meiryo UI" panose="020B0604030504040204" pitchFamily="34" charset="-128"/>
                          <a:ea typeface="Meiryo UI" panose="020B0604030504040204" pitchFamily="34" charset="-128"/>
                        </a:rPr>
                        <a:t>(10)</a:t>
                      </a:r>
                      <a:r>
                        <a:rPr kumimoji="1" lang="ja-JP" altLang="en-US" sz="900" b="0">
                          <a:solidFill>
                            <a:schemeClr val="tx1"/>
                          </a:solidFill>
                          <a:latin typeface="Meiryo UI" panose="020B0604030504040204" pitchFamily="34" charset="-128"/>
                          <a:ea typeface="Meiryo UI" panose="020B0604030504040204" pitchFamily="34" charset="-128"/>
                        </a:rPr>
                        <a:t>案件名</a:t>
                      </a:r>
                      <a:endParaRPr kumimoji="1" lang="ja-JP" altLang="en-US" sz="900" b="0" dirty="0">
                        <a:solidFill>
                          <a:schemeClr val="tx1"/>
                        </a:solidFill>
                        <a:latin typeface="Meiryo UI" panose="020B0604030504040204" pitchFamily="34" charset="-128"/>
                        <a:ea typeface="Meiryo UI" panose="020B0604030504040204" pitchFamily="34" charset="-128"/>
                      </a:endParaRPr>
                    </a:p>
                  </a:txBody>
                  <a:tcPr marL="18000" marR="18000" marT="18000" marB="18000"/>
                </a:tc>
                <a:tc>
                  <a:txBody>
                    <a:bodyPr/>
                    <a:lstStyle/>
                    <a:p>
                      <a:pPr marL="171450" indent="-171450">
                        <a:buFont typeface="Arial" panose="020B0604020202020204" pitchFamily="34" charset="0"/>
                        <a:buChar char="•"/>
                      </a:pPr>
                      <a:r>
                        <a:rPr kumimoji="1" lang="ja-JP" altLang="en-US" sz="900" kern="1200">
                          <a:solidFill>
                            <a:schemeClr val="tx1"/>
                          </a:solidFill>
                          <a:latin typeface="Meiryo UI" panose="020B0604030504040204" pitchFamily="34" charset="-128"/>
                          <a:ea typeface="Meiryo UI" panose="020B0604030504040204" pitchFamily="34" charset="-128"/>
                          <a:cs typeface="+mn-cs"/>
                        </a:rPr>
                        <a:t>案件の案件名を表示する。</a:t>
                      </a:r>
                      <a:endParaRPr kumimoji="1" lang="en-US" altLang="ja-JP" sz="900" kern="1200" dirty="0">
                        <a:solidFill>
                          <a:schemeClr val="tx1"/>
                        </a:solidFill>
                        <a:latin typeface="Meiryo UI" panose="020B0604030504040204" pitchFamily="34" charset="-128"/>
                        <a:ea typeface="Meiryo UI" panose="020B0604030504040204" pitchFamily="34" charset="-128"/>
                        <a:cs typeface="+mn-cs"/>
                      </a:endParaRPr>
                    </a:p>
                  </a:txBody>
                  <a:tcPr marL="18000" marR="18000" marT="18000" marB="18000"/>
                </a:tc>
                <a:extLst>
                  <a:ext uri="{0D108BD9-81ED-4DB2-BD59-A6C34878D82A}">
                    <a16:rowId xmlns:a16="http://schemas.microsoft.com/office/drawing/2014/main" val="1091581793"/>
                  </a:ext>
                </a:extLst>
              </a:tr>
              <a:tr h="80845">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b="0" dirty="0">
                          <a:solidFill>
                            <a:schemeClr val="tx1"/>
                          </a:solidFill>
                          <a:latin typeface="Meiryo UI" panose="020B0604030504040204" pitchFamily="34" charset="-128"/>
                          <a:ea typeface="Meiryo UI" panose="020B0604030504040204" pitchFamily="34" charset="-128"/>
                        </a:rPr>
                        <a:t>(11)</a:t>
                      </a:r>
                      <a:r>
                        <a:rPr kumimoji="1" lang="ja-JP" altLang="en-US" sz="900" b="0">
                          <a:solidFill>
                            <a:schemeClr val="tx1"/>
                          </a:solidFill>
                          <a:latin typeface="Meiryo UI" panose="020B0604030504040204" pitchFamily="34" charset="-128"/>
                          <a:ea typeface="Meiryo UI" panose="020B0604030504040204" pitchFamily="34" charset="-128"/>
                        </a:rPr>
                        <a:t>サイト内ネーム</a:t>
                      </a:r>
                      <a:endParaRPr kumimoji="1" lang="ja-JP" altLang="en-US" sz="900" b="0" dirty="0">
                        <a:solidFill>
                          <a:schemeClr val="tx1"/>
                        </a:solidFill>
                        <a:latin typeface="Meiryo UI" panose="020B0604030504040204" pitchFamily="34" charset="-128"/>
                        <a:ea typeface="Meiryo UI" panose="020B0604030504040204" pitchFamily="34" charset="-128"/>
                      </a:endParaRPr>
                    </a:p>
                  </a:txBody>
                  <a:tcPr marL="18000" marR="18000" marT="18000" marB="18000"/>
                </a:tc>
                <a:tc>
                  <a:txBody>
                    <a:bodyPr/>
                    <a:lstStyle/>
                    <a:p>
                      <a:pPr marL="171450" indent="-171450">
                        <a:buFont typeface="Arial" panose="020B0604020202020204" pitchFamily="34" charset="0"/>
                        <a:buChar char="•"/>
                      </a:pPr>
                      <a:r>
                        <a:rPr kumimoji="1" lang="ja-JP" altLang="en-US" sz="900" kern="1200" dirty="0">
                          <a:solidFill>
                            <a:schemeClr val="tx1"/>
                          </a:solidFill>
                          <a:latin typeface="Meiryo UI" panose="020B0604030504040204" pitchFamily="34" charset="-128"/>
                          <a:ea typeface="Meiryo UI" panose="020B0604030504040204" pitchFamily="34" charset="-128"/>
                          <a:cs typeface="+mn-cs"/>
                        </a:rPr>
                        <a:t>案件の登録者のサイト内ネームを表示する。</a:t>
                      </a:r>
                      <a:endParaRPr kumimoji="1" lang="en-US" altLang="ja-JP" sz="900" b="0" dirty="0">
                        <a:latin typeface="Meiryo UI" panose="020B0604030504040204" pitchFamily="34" charset="-128"/>
                        <a:ea typeface="Meiryo UI" panose="020B0604030504040204" pitchFamily="34" charset="-128"/>
                      </a:endParaRPr>
                    </a:p>
                  </a:txBody>
                  <a:tcPr marL="18000" marR="18000" marT="18000" marB="18000"/>
                </a:tc>
                <a:extLst>
                  <a:ext uri="{0D108BD9-81ED-4DB2-BD59-A6C34878D82A}">
                    <a16:rowId xmlns:a16="http://schemas.microsoft.com/office/drawing/2014/main" val="3771676039"/>
                  </a:ext>
                </a:extLst>
              </a:tr>
              <a:tr h="143111">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solidFill>
                            <a:schemeClr val="tx1"/>
                          </a:solidFill>
                          <a:latin typeface="Meiryo UI" panose="020B0604030504040204" pitchFamily="34" charset="-128"/>
                          <a:ea typeface="Meiryo UI" panose="020B0604030504040204" pitchFamily="34" charset="-128"/>
                        </a:rPr>
                        <a:t>(12)</a:t>
                      </a:r>
                      <a:r>
                        <a:rPr kumimoji="1" lang="ja-JP" altLang="en-US" sz="900">
                          <a:solidFill>
                            <a:schemeClr val="tx1"/>
                          </a:solidFill>
                          <a:latin typeface="Meiryo UI" panose="020B0604030504040204" pitchFamily="34" charset="-128"/>
                          <a:ea typeface="Meiryo UI" panose="020B0604030504040204" pitchFamily="34" charset="-128"/>
                        </a:rPr>
                        <a:t>カテゴリ</a:t>
                      </a:r>
                      <a:endParaRPr kumimoji="1" lang="ja-JP" altLang="en-US" sz="900" dirty="0">
                        <a:solidFill>
                          <a:schemeClr val="tx1"/>
                        </a:solidFill>
                        <a:latin typeface="Meiryo UI" panose="020B0604030504040204" pitchFamily="34" charset="-128"/>
                        <a:ea typeface="Meiryo UI" panose="020B0604030504040204" pitchFamily="34" charset="-128"/>
                      </a:endParaRPr>
                    </a:p>
                  </a:txBody>
                  <a:tcPr marL="18000" marR="18000" marT="18000" marB="18000"/>
                </a:tc>
                <a:tc>
                  <a:txBody>
                    <a:bodyPr/>
                    <a:lstStyle/>
                    <a:p>
                      <a:pPr marL="171450" indent="-171450">
                        <a:buFont typeface="Arial" panose="020B0604020202020204" pitchFamily="34" charset="0"/>
                        <a:buChar char="•"/>
                      </a:pPr>
                      <a:r>
                        <a:rPr kumimoji="1" lang="ja-JP" altLang="en-US" sz="900" kern="1200">
                          <a:solidFill>
                            <a:schemeClr val="tx1"/>
                          </a:solidFill>
                          <a:latin typeface="Meiryo UI" panose="020B0604030504040204" pitchFamily="34" charset="-128"/>
                          <a:ea typeface="Meiryo UI" panose="020B0604030504040204" pitchFamily="34" charset="-128"/>
                          <a:cs typeface="+mn-cs"/>
                        </a:rPr>
                        <a:t>案件のカテゴリを表示する。</a:t>
                      </a:r>
                      <a:endParaRPr kumimoji="1" lang="ja-JP" altLang="en-US" sz="900" kern="1200" dirty="0">
                        <a:solidFill>
                          <a:schemeClr val="tx1"/>
                        </a:solidFill>
                        <a:effectLst/>
                        <a:latin typeface="Meiryo UI" panose="020B0604030504040204" pitchFamily="34" charset="-128"/>
                        <a:ea typeface="Meiryo UI" panose="020B0604030504040204" pitchFamily="34" charset="-128"/>
                        <a:cs typeface="+mn-cs"/>
                      </a:endParaRPr>
                    </a:p>
                  </a:txBody>
                  <a:tcPr marL="18000" marR="18000" marT="18000" marB="18000"/>
                </a:tc>
                <a:extLst>
                  <a:ext uri="{0D108BD9-81ED-4DB2-BD59-A6C34878D82A}">
                    <a16:rowId xmlns:a16="http://schemas.microsoft.com/office/drawing/2014/main" val="2538552139"/>
                  </a:ext>
                </a:extLst>
              </a:tr>
              <a:tr h="160432">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solidFill>
                            <a:schemeClr val="tx1"/>
                          </a:solidFill>
                          <a:latin typeface="Meiryo UI" panose="020B0604030504040204" pitchFamily="34" charset="-128"/>
                          <a:ea typeface="Meiryo UI" panose="020B0604030504040204" pitchFamily="34" charset="-128"/>
                        </a:rPr>
                        <a:t>(13)</a:t>
                      </a:r>
                      <a:r>
                        <a:rPr kumimoji="1" lang="ja-JP" altLang="en-US" sz="900">
                          <a:solidFill>
                            <a:schemeClr val="tx1"/>
                          </a:solidFill>
                          <a:latin typeface="Meiryo UI" panose="020B0604030504040204" pitchFamily="34" charset="-128"/>
                          <a:ea typeface="Meiryo UI" panose="020B0604030504040204" pitchFamily="34" charset="-128"/>
                        </a:rPr>
                        <a:t>ステータス</a:t>
                      </a:r>
                      <a:endParaRPr kumimoji="1" lang="ja-JP" altLang="en-US" sz="900" dirty="0">
                        <a:solidFill>
                          <a:schemeClr val="tx1"/>
                        </a:solidFill>
                        <a:latin typeface="Meiryo UI" panose="020B0604030504040204" pitchFamily="34" charset="-128"/>
                        <a:ea typeface="Meiryo UI" panose="020B0604030504040204" pitchFamily="34" charset="-128"/>
                      </a:endParaRPr>
                    </a:p>
                  </a:txBody>
                  <a:tcPr marL="18000" marR="18000" marT="18000" marB="18000"/>
                </a:tc>
                <a:tc>
                  <a:txBody>
                    <a:bodyPr/>
                    <a:lstStyle/>
                    <a:p>
                      <a:pPr marL="171450" indent="-171450">
                        <a:buFont typeface="Arial" panose="020B0604020202020204" pitchFamily="34" charset="0"/>
                        <a:buChar char="•"/>
                      </a:pPr>
                      <a:r>
                        <a:rPr kumimoji="1" lang="ja-JP" altLang="en-US" sz="900" kern="1200">
                          <a:solidFill>
                            <a:schemeClr val="tx1"/>
                          </a:solidFill>
                          <a:effectLst/>
                          <a:latin typeface="Meiryo UI" panose="020B0604030504040204" pitchFamily="34" charset="-128"/>
                          <a:ea typeface="Meiryo UI" panose="020B0604030504040204" pitchFamily="34" charset="-128"/>
                          <a:cs typeface="+mn-cs"/>
                        </a:rPr>
                        <a:t>案件のステータスを表示する。</a:t>
                      </a:r>
                      <a:endParaRPr kumimoji="1" lang="ja-JP" altLang="en-US" sz="900" kern="1200" dirty="0">
                        <a:solidFill>
                          <a:schemeClr val="tx1"/>
                        </a:solidFill>
                        <a:effectLst/>
                        <a:latin typeface="Meiryo UI" panose="020B0604030504040204" pitchFamily="34" charset="-128"/>
                        <a:ea typeface="Meiryo UI" panose="020B0604030504040204" pitchFamily="34" charset="-128"/>
                        <a:cs typeface="+mn-cs"/>
                      </a:endParaRPr>
                    </a:p>
                  </a:txBody>
                  <a:tcPr marL="18000" marR="18000" marT="18000" marB="18000"/>
                </a:tc>
                <a:extLst>
                  <a:ext uri="{0D108BD9-81ED-4DB2-BD59-A6C34878D82A}">
                    <a16:rowId xmlns:a16="http://schemas.microsoft.com/office/drawing/2014/main" val="583971409"/>
                  </a:ext>
                </a:extLst>
              </a:tr>
              <a:tr h="160432">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solidFill>
                            <a:schemeClr val="tx1"/>
                          </a:solidFill>
                          <a:latin typeface="Meiryo UI" panose="020B0604030504040204" pitchFamily="34" charset="-128"/>
                          <a:ea typeface="Meiryo UI" panose="020B0604030504040204" pitchFamily="34" charset="-128"/>
                        </a:rPr>
                        <a:t>(14)</a:t>
                      </a:r>
                      <a:r>
                        <a:rPr kumimoji="1" lang="ja-JP" altLang="en-US" sz="900">
                          <a:solidFill>
                            <a:schemeClr val="tx1"/>
                          </a:solidFill>
                          <a:latin typeface="Meiryo UI" panose="020B0604030504040204" pitchFamily="34" charset="-128"/>
                          <a:ea typeface="Meiryo UI" panose="020B0604030504040204" pitchFamily="34" charset="-128"/>
                        </a:rPr>
                        <a:t>ピックアップ</a:t>
                      </a:r>
                      <a:endParaRPr kumimoji="1" lang="ja-JP" altLang="en-US" sz="900" dirty="0">
                        <a:solidFill>
                          <a:schemeClr val="tx1"/>
                        </a:solidFill>
                        <a:latin typeface="Meiryo UI" panose="020B0604030504040204" pitchFamily="34" charset="-128"/>
                        <a:ea typeface="Meiryo UI" panose="020B0604030504040204" pitchFamily="34" charset="-128"/>
                      </a:endParaRPr>
                    </a:p>
                  </a:txBody>
                  <a:tcPr marL="18000" marR="18000" marT="18000" marB="18000"/>
                </a:tc>
                <a:tc>
                  <a:txBody>
                    <a:bodyPr/>
                    <a:lstStyle/>
                    <a:p>
                      <a:pPr marL="171450" indent="-171450">
                        <a:buFont typeface="Arial" panose="020B0604020202020204" pitchFamily="34" charset="0"/>
                        <a:buChar char="•"/>
                      </a:pPr>
                      <a:r>
                        <a:rPr kumimoji="1" lang="ja-JP" altLang="en-US" sz="900" kern="1200">
                          <a:solidFill>
                            <a:schemeClr val="tx1"/>
                          </a:solidFill>
                          <a:effectLst/>
                          <a:latin typeface="Meiryo UI" panose="020B0604030504040204" pitchFamily="34" charset="-128"/>
                          <a:ea typeface="Meiryo UI" panose="020B0604030504040204" pitchFamily="34" charset="-128"/>
                          <a:cs typeface="+mn-cs"/>
                        </a:rPr>
                        <a:t>マーク「</a:t>
                      </a:r>
                      <a:r>
                        <a:rPr kumimoji="1" lang="en-US" altLang="ja-JP" sz="900" kern="1200" dirty="0">
                          <a:solidFill>
                            <a:schemeClr val="tx1"/>
                          </a:solidFill>
                          <a:effectLst/>
                          <a:latin typeface="Meiryo UI" panose="020B0604030504040204" pitchFamily="34" charset="-128"/>
                          <a:ea typeface="Meiryo UI" panose="020B0604030504040204" pitchFamily="34" charset="-128"/>
                          <a:cs typeface="+mn-cs"/>
                        </a:rPr>
                        <a:t>❤️</a:t>
                      </a:r>
                      <a:r>
                        <a:rPr kumimoji="1" lang="ja-JP" altLang="en-US" sz="900" kern="1200">
                          <a:solidFill>
                            <a:schemeClr val="tx1"/>
                          </a:solidFill>
                          <a:effectLst/>
                          <a:latin typeface="Meiryo UI" panose="020B0604030504040204" pitchFamily="34" charset="-128"/>
                          <a:ea typeface="Meiryo UI" panose="020B0604030504040204" pitchFamily="34" charset="-128"/>
                          <a:cs typeface="+mn-cs"/>
                        </a:rPr>
                        <a:t>」をクリックすると「ピックアップ中」と表示し、トップページに表示する。もう一度マーク「❤️」をクリックするとピックアップを解除し、表示を消す。</a:t>
                      </a:r>
                      <a:endParaRPr kumimoji="1" lang="ja-JP" altLang="en-US" sz="900" kern="1200" dirty="0">
                        <a:solidFill>
                          <a:schemeClr val="tx1"/>
                        </a:solidFill>
                        <a:effectLst/>
                        <a:latin typeface="Meiryo UI" panose="020B0604030504040204" pitchFamily="34" charset="-128"/>
                        <a:ea typeface="Meiryo UI" panose="020B0604030504040204" pitchFamily="34" charset="-128"/>
                        <a:cs typeface="+mn-cs"/>
                      </a:endParaRPr>
                    </a:p>
                  </a:txBody>
                  <a:tcPr marL="18000" marR="18000" marT="18000" marB="18000"/>
                </a:tc>
                <a:extLst>
                  <a:ext uri="{0D108BD9-81ED-4DB2-BD59-A6C34878D82A}">
                    <a16:rowId xmlns:a16="http://schemas.microsoft.com/office/drawing/2014/main" val="3517167960"/>
                  </a:ext>
                </a:extLst>
              </a:tr>
              <a:tr h="80845">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solidFill>
                            <a:schemeClr val="tx1"/>
                          </a:solidFill>
                          <a:latin typeface="Meiryo UI" panose="020B0604030504040204" pitchFamily="34" charset="-128"/>
                          <a:ea typeface="Meiryo UI" panose="020B0604030504040204" pitchFamily="34" charset="-128"/>
                        </a:rPr>
                        <a:t>(15)</a:t>
                      </a:r>
                      <a:r>
                        <a:rPr kumimoji="1" lang="ja-JP" altLang="en-US" sz="900">
                          <a:solidFill>
                            <a:schemeClr val="tx1"/>
                          </a:solidFill>
                          <a:latin typeface="Meiryo UI" panose="020B0604030504040204" pitchFamily="34" charset="-128"/>
                          <a:ea typeface="Meiryo UI" panose="020B0604030504040204" pitchFamily="34" charset="-128"/>
                        </a:rPr>
                        <a:t>ページャー</a:t>
                      </a:r>
                      <a:endParaRPr kumimoji="1" lang="ja-JP" altLang="en-US" sz="900" dirty="0">
                        <a:solidFill>
                          <a:schemeClr val="tx1"/>
                        </a:solidFill>
                        <a:latin typeface="Meiryo UI" panose="020B0604030504040204" pitchFamily="34" charset="-128"/>
                        <a:ea typeface="Meiryo UI" panose="020B0604030504040204" pitchFamily="34" charset="-128"/>
                      </a:endParaRPr>
                    </a:p>
                  </a:txBody>
                  <a:tcPr marL="18000" marR="18000" marT="18000" marB="1800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900" dirty="0">
                          <a:latin typeface="Meiryo UI" panose="020B0604030504040204" pitchFamily="34" charset="-128"/>
                          <a:ea typeface="Meiryo UI" panose="020B0604030504040204" pitchFamily="34" charset="-128"/>
                        </a:rPr>
                        <a:t>1</a:t>
                      </a:r>
                      <a:r>
                        <a:rPr kumimoji="1" lang="ja-JP" altLang="en-US" sz="900" dirty="0">
                          <a:latin typeface="Meiryo UI" panose="020B0604030504040204" pitchFamily="34" charset="-128"/>
                          <a:ea typeface="Meiryo UI" panose="020B0604030504040204" pitchFamily="34" charset="-128"/>
                        </a:rPr>
                        <a:t>ページ目を表示している場合は「最初へ」と「前へ」は非表示にする。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最後のページを表示している場合は「最後へ」と「次へ」は非表示にする。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ページ番号の要素は最大</a:t>
                      </a:r>
                      <a:r>
                        <a:rPr kumimoji="1" lang="en-US" altLang="ja-JP" sz="900" dirty="0">
                          <a:latin typeface="Meiryo UI" panose="020B0604030504040204" pitchFamily="34" charset="-128"/>
                          <a:ea typeface="Meiryo UI" panose="020B0604030504040204" pitchFamily="34" charset="-128"/>
                        </a:rPr>
                        <a:t>7</a:t>
                      </a:r>
                      <a:r>
                        <a:rPr kumimoji="1" lang="ja-JP" altLang="en-US" sz="900" dirty="0">
                          <a:latin typeface="Meiryo UI" panose="020B0604030504040204" pitchFamily="34" charset="-128"/>
                          <a:ea typeface="Meiryo UI" panose="020B0604030504040204" pitchFamily="34" charset="-128"/>
                        </a:rPr>
                        <a:t>ページ分とする。</a:t>
                      </a:r>
                      <a:endParaRPr kumimoji="1" lang="en-US" altLang="ja-JP" sz="900" dirty="0">
                        <a:latin typeface="Meiryo UI" panose="020B0604030504040204" pitchFamily="34" charset="-128"/>
                        <a:ea typeface="Meiryo UI" panose="020B0604030504040204" pitchFamily="34" charset="-128"/>
                      </a:endParaRPr>
                    </a:p>
                    <a:p>
                      <a:pPr marL="542925" marR="0" lvl="1"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900" dirty="0">
                          <a:latin typeface="Meiryo UI" panose="020B0604030504040204" pitchFamily="34" charset="-128"/>
                          <a:ea typeface="Meiryo UI" panose="020B0604030504040204" pitchFamily="34" charset="-128"/>
                        </a:rPr>
                        <a:t>1</a:t>
                      </a:r>
                      <a:r>
                        <a:rPr kumimoji="1" lang="ja-JP" altLang="en-US" sz="900" dirty="0">
                          <a:latin typeface="Meiryo UI" panose="020B0604030504040204" pitchFamily="34" charset="-128"/>
                          <a:ea typeface="Meiryo UI" panose="020B0604030504040204" pitchFamily="34" charset="-128"/>
                        </a:rPr>
                        <a:t>ページに表示する件数とデータ数に応じて変わる。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ページ番号選択で指定のページのデータを表示する。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最初</a:t>
                      </a:r>
                      <a:r>
                        <a:rPr kumimoji="1" lang="ja-JP" altLang="en-US" sz="900" dirty="0" err="1">
                          <a:latin typeface="Meiryo UI" panose="020B0604030504040204" pitchFamily="34" charset="-128"/>
                          <a:ea typeface="Meiryo UI" panose="020B0604030504040204" pitchFamily="34" charset="-128"/>
                        </a:rPr>
                        <a:t>へを</a:t>
                      </a:r>
                      <a:r>
                        <a:rPr kumimoji="1" lang="ja-JP" altLang="en-US" sz="900" dirty="0">
                          <a:latin typeface="Meiryo UI" panose="020B0604030504040204" pitchFamily="34" charset="-128"/>
                          <a:ea typeface="Meiryo UI" panose="020B0604030504040204" pitchFamily="34" charset="-128"/>
                        </a:rPr>
                        <a:t>選択で</a:t>
                      </a:r>
                      <a:r>
                        <a:rPr kumimoji="1" lang="en-US" altLang="ja-JP" sz="900" dirty="0">
                          <a:latin typeface="Meiryo UI" panose="020B0604030504040204" pitchFamily="34" charset="-128"/>
                          <a:ea typeface="Meiryo UI" panose="020B0604030504040204" pitchFamily="34" charset="-128"/>
                        </a:rPr>
                        <a:t>1</a:t>
                      </a:r>
                      <a:r>
                        <a:rPr kumimoji="1" lang="ja-JP" altLang="en-US" sz="900" dirty="0">
                          <a:latin typeface="Meiryo UI" panose="020B0604030504040204" pitchFamily="34" charset="-128"/>
                          <a:ea typeface="Meiryo UI" panose="020B0604030504040204" pitchFamily="34" charset="-128"/>
                        </a:rPr>
                        <a:t>ページ目のデータを表示する。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前</a:t>
                      </a:r>
                      <a:r>
                        <a:rPr kumimoji="1" lang="ja-JP" altLang="en-US" sz="900" dirty="0" err="1">
                          <a:latin typeface="Meiryo UI" panose="020B0604030504040204" pitchFamily="34" charset="-128"/>
                          <a:ea typeface="Meiryo UI" panose="020B0604030504040204" pitchFamily="34" charset="-128"/>
                        </a:rPr>
                        <a:t>へを</a:t>
                      </a:r>
                      <a:r>
                        <a:rPr kumimoji="1" lang="ja-JP" altLang="en-US" sz="900" dirty="0">
                          <a:latin typeface="Meiryo UI" panose="020B0604030504040204" pitchFamily="34" charset="-128"/>
                          <a:ea typeface="Meiryo UI" panose="020B0604030504040204" pitchFamily="34" charset="-128"/>
                        </a:rPr>
                        <a:t>選択で現在のページの前のページのデータを表示する。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次</a:t>
                      </a:r>
                      <a:r>
                        <a:rPr kumimoji="1" lang="ja-JP" altLang="en-US" sz="900" dirty="0" err="1">
                          <a:latin typeface="Meiryo UI" panose="020B0604030504040204" pitchFamily="34" charset="-128"/>
                          <a:ea typeface="Meiryo UI" panose="020B0604030504040204" pitchFamily="34" charset="-128"/>
                        </a:rPr>
                        <a:t>へを</a:t>
                      </a:r>
                      <a:r>
                        <a:rPr kumimoji="1" lang="ja-JP" altLang="en-US" sz="900" dirty="0">
                          <a:latin typeface="Meiryo UI" panose="020B0604030504040204" pitchFamily="34" charset="-128"/>
                          <a:ea typeface="Meiryo UI" panose="020B0604030504040204" pitchFamily="34" charset="-128"/>
                        </a:rPr>
                        <a:t>選択で現在のページの次のページのデータを表示する。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最後</a:t>
                      </a:r>
                      <a:r>
                        <a:rPr kumimoji="1" lang="ja-JP" altLang="en-US" sz="900" dirty="0" err="1">
                          <a:latin typeface="Meiryo UI" panose="020B0604030504040204" pitchFamily="34" charset="-128"/>
                          <a:ea typeface="Meiryo UI" panose="020B0604030504040204" pitchFamily="34" charset="-128"/>
                        </a:rPr>
                        <a:t>へを</a:t>
                      </a:r>
                      <a:r>
                        <a:rPr kumimoji="1" lang="ja-JP" altLang="en-US" sz="900" dirty="0">
                          <a:latin typeface="Meiryo UI" panose="020B0604030504040204" pitchFamily="34" charset="-128"/>
                          <a:ea typeface="Meiryo UI" panose="020B0604030504040204" pitchFamily="34" charset="-128"/>
                        </a:rPr>
                        <a:t>選択で最後のページのデータを表示する。</a:t>
                      </a:r>
                      <a:endParaRPr kumimoji="1" lang="en-US" altLang="ja-JP" sz="900" dirty="0">
                        <a:latin typeface="Meiryo UI" panose="020B0604030504040204" pitchFamily="34" charset="-128"/>
                        <a:ea typeface="Meiryo UI" panose="020B0604030504040204" pitchFamily="34" charset="-128"/>
                      </a:endParaRPr>
                    </a:p>
                  </a:txBody>
                  <a:tcPr marL="18000" marR="18000" marT="18000" marB="18000"/>
                </a:tc>
                <a:extLst>
                  <a:ext uri="{0D108BD9-81ED-4DB2-BD59-A6C34878D82A}">
                    <a16:rowId xmlns:a16="http://schemas.microsoft.com/office/drawing/2014/main" val="4144404292"/>
                  </a:ext>
                </a:extLst>
              </a:tr>
            </a:tbl>
          </a:graphicData>
        </a:graphic>
      </p:graphicFrame>
      <p:sp>
        <p:nvSpPr>
          <p:cNvPr id="13" name="テキスト ボックス 17">
            <a:extLst>
              <a:ext uri="{FF2B5EF4-FFF2-40B4-BE49-F238E27FC236}">
                <a16:creationId xmlns:a16="http://schemas.microsoft.com/office/drawing/2014/main" id="{61DFAAE0-103A-EF4B-932B-14E0DC4932FB}"/>
              </a:ext>
            </a:extLst>
          </p:cNvPr>
          <p:cNvSpPr txBox="1"/>
          <p:nvPr/>
        </p:nvSpPr>
        <p:spPr>
          <a:xfrm>
            <a:off x="910521" y="1701435"/>
            <a:ext cx="833883" cy="261610"/>
          </a:xfrm>
          <a:prstGeom prst="rect">
            <a:avLst/>
          </a:prstGeom>
          <a:noFill/>
        </p:spPr>
        <p:txBody>
          <a:bodyPr wrap="none" rtlCol="0">
            <a:spAutoFit/>
          </a:bodyPr>
          <a:lstStyle/>
          <a:p>
            <a:r>
              <a:rPr kumimoji="1" lang="ja-JP" altLang="en-US" sz="1100">
                <a:latin typeface="Meiryo UI" panose="020B0604030504040204" pitchFamily="50" charset="-128"/>
                <a:ea typeface="Meiryo UI" panose="020B0604030504040204" pitchFamily="50" charset="-128"/>
              </a:rPr>
              <a:t>案件を探す</a:t>
            </a:r>
            <a:endParaRPr kumimoji="1" lang="ja-JP" altLang="en-US" sz="1100" dirty="0">
              <a:latin typeface="Meiryo UI" panose="020B0604030504040204" pitchFamily="50" charset="-128"/>
              <a:ea typeface="Meiryo UI" panose="020B0604030504040204" pitchFamily="50" charset="-128"/>
            </a:endParaRPr>
          </a:p>
        </p:txBody>
      </p:sp>
      <p:sp>
        <p:nvSpPr>
          <p:cNvPr id="14" name="テキスト ボックス 17">
            <a:extLst>
              <a:ext uri="{FF2B5EF4-FFF2-40B4-BE49-F238E27FC236}">
                <a16:creationId xmlns:a16="http://schemas.microsoft.com/office/drawing/2014/main" id="{2A88D223-47B3-8A47-9C17-A30AA7C1D02E}"/>
              </a:ext>
            </a:extLst>
          </p:cNvPr>
          <p:cNvSpPr txBox="1"/>
          <p:nvPr/>
        </p:nvSpPr>
        <p:spPr>
          <a:xfrm>
            <a:off x="925187" y="1923507"/>
            <a:ext cx="636713" cy="230832"/>
          </a:xfrm>
          <a:prstGeom prst="rect">
            <a:avLst/>
          </a:prstGeom>
          <a:no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キーワード</a:t>
            </a:r>
          </a:p>
        </p:txBody>
      </p:sp>
      <p:sp>
        <p:nvSpPr>
          <p:cNvPr id="15" name="正方形/長方形 13">
            <a:extLst>
              <a:ext uri="{FF2B5EF4-FFF2-40B4-BE49-F238E27FC236}">
                <a16:creationId xmlns:a16="http://schemas.microsoft.com/office/drawing/2014/main" id="{BE2704F8-EC72-7440-9F78-766DF1140F3D}"/>
              </a:ext>
            </a:extLst>
          </p:cNvPr>
          <p:cNvSpPr/>
          <p:nvPr/>
        </p:nvSpPr>
        <p:spPr>
          <a:xfrm>
            <a:off x="1603106" y="1951509"/>
            <a:ext cx="1908000" cy="200899"/>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a:latin typeface="Meiryo UI" panose="020B0604030504040204" pitchFamily="50" charset="-128"/>
                <a:ea typeface="Meiryo UI" panose="020B0604030504040204" pitchFamily="50" charset="-128"/>
              </a:rPr>
              <a:t>キーワード</a:t>
            </a:r>
            <a:endParaRPr kumimoji="1" lang="ja-JP" altLang="en-US" sz="900" dirty="0">
              <a:solidFill>
                <a:schemeClr val="bg1"/>
              </a:solidFill>
              <a:latin typeface="Meiryo UI" panose="020B0604030504040204" pitchFamily="50" charset="-128"/>
              <a:ea typeface="Meiryo UI" panose="020B0604030504040204" pitchFamily="50" charset="-128"/>
            </a:endParaRPr>
          </a:p>
        </p:txBody>
      </p:sp>
      <p:graphicFrame>
        <p:nvGraphicFramePr>
          <p:cNvPr id="16" name="Table 8">
            <a:extLst>
              <a:ext uri="{FF2B5EF4-FFF2-40B4-BE49-F238E27FC236}">
                <a16:creationId xmlns:a16="http://schemas.microsoft.com/office/drawing/2014/main" id="{D40FFEE5-98FD-A74E-860A-F35265A4212F}"/>
              </a:ext>
            </a:extLst>
          </p:cNvPr>
          <p:cNvGraphicFramePr>
            <a:graphicFrameLocks noGrp="1"/>
          </p:cNvGraphicFramePr>
          <p:nvPr/>
        </p:nvGraphicFramePr>
        <p:xfrm>
          <a:off x="908936" y="3955131"/>
          <a:ext cx="3077280" cy="1574764"/>
        </p:xfrm>
        <a:graphic>
          <a:graphicData uri="http://schemas.openxmlformats.org/drawingml/2006/table">
            <a:tbl>
              <a:tblPr>
                <a:tableStyleId>{EB344D84-9AFB-497E-A393-DC336BA19D2E}</a:tableStyleId>
              </a:tblPr>
              <a:tblGrid>
                <a:gridCol w="512880">
                  <a:extLst>
                    <a:ext uri="{9D8B030D-6E8A-4147-A177-3AD203B41FA5}">
                      <a16:colId xmlns:a16="http://schemas.microsoft.com/office/drawing/2014/main" val="43178431"/>
                    </a:ext>
                  </a:extLst>
                </a:gridCol>
                <a:gridCol w="512880">
                  <a:extLst>
                    <a:ext uri="{9D8B030D-6E8A-4147-A177-3AD203B41FA5}">
                      <a16:colId xmlns:a16="http://schemas.microsoft.com/office/drawing/2014/main" val="1245460263"/>
                    </a:ext>
                  </a:extLst>
                </a:gridCol>
                <a:gridCol w="512880">
                  <a:extLst>
                    <a:ext uri="{9D8B030D-6E8A-4147-A177-3AD203B41FA5}">
                      <a16:colId xmlns:a16="http://schemas.microsoft.com/office/drawing/2014/main" val="4140548386"/>
                    </a:ext>
                  </a:extLst>
                </a:gridCol>
                <a:gridCol w="512880">
                  <a:extLst>
                    <a:ext uri="{9D8B030D-6E8A-4147-A177-3AD203B41FA5}">
                      <a16:colId xmlns:a16="http://schemas.microsoft.com/office/drawing/2014/main" val="2046490258"/>
                    </a:ext>
                  </a:extLst>
                </a:gridCol>
                <a:gridCol w="512880">
                  <a:extLst>
                    <a:ext uri="{9D8B030D-6E8A-4147-A177-3AD203B41FA5}">
                      <a16:colId xmlns:a16="http://schemas.microsoft.com/office/drawing/2014/main" val="653650104"/>
                    </a:ext>
                  </a:extLst>
                </a:gridCol>
                <a:gridCol w="512880">
                  <a:extLst>
                    <a:ext uri="{9D8B030D-6E8A-4147-A177-3AD203B41FA5}">
                      <a16:colId xmlns:a16="http://schemas.microsoft.com/office/drawing/2014/main" val="2552860050"/>
                    </a:ext>
                  </a:extLst>
                </a:gridCol>
              </a:tblGrid>
              <a:tr h="505313">
                <a:tc>
                  <a:txBody>
                    <a:bodyPr/>
                    <a:lstStyle/>
                    <a:p>
                      <a:endParaRPr lang="vi-VN" sz="1100" dirty="0">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vi-VN" sz="1100" dirty="0">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vi-VN" sz="1100" dirty="0">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vi-VN" sz="1100" dirty="0">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vi-VN" sz="1100" dirty="0">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vi-VN" sz="1100" dirty="0">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221325"/>
                  </a:ext>
                </a:extLst>
              </a:tr>
              <a:tr h="478210">
                <a:tc>
                  <a:txBody>
                    <a:bodyPr/>
                    <a:lstStyle/>
                    <a:p>
                      <a:endParaRPr lang="vi-VN" sz="1100" dirty="0">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vi-VN" sz="1100" dirty="0">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endParaRPr lang="vi-VN" sz="1100" dirty="0">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vi-VN" sz="1100" dirty="0">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vi-VN" sz="1100" dirty="0">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vi-VN" sz="1100" dirty="0">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4632533"/>
                  </a:ext>
                </a:extLst>
              </a:tr>
              <a:tr h="591241">
                <a:tc>
                  <a:txBody>
                    <a:bodyPr/>
                    <a:lstStyle/>
                    <a:p>
                      <a:endParaRPr lang="vi-VN" sz="1100" dirty="0">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vi-VN" sz="1100" dirty="0">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endParaRPr lang="vi-VN" sz="1100" dirty="0">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vi-VN" sz="1100" dirty="0">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vi-VN" sz="1100" dirty="0">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vi-VN" sz="1100" dirty="0">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46471366"/>
                  </a:ext>
                </a:extLst>
              </a:tr>
            </a:tbl>
          </a:graphicData>
        </a:graphic>
      </p:graphicFrame>
      <p:sp>
        <p:nvSpPr>
          <p:cNvPr id="19" name="正方形/長方形 44">
            <a:extLst>
              <a:ext uri="{FF2B5EF4-FFF2-40B4-BE49-F238E27FC236}">
                <a16:creationId xmlns:a16="http://schemas.microsoft.com/office/drawing/2014/main" id="{BBD41CD2-933C-B94B-9C99-AED4836549DC}"/>
              </a:ext>
            </a:extLst>
          </p:cNvPr>
          <p:cNvSpPr/>
          <p:nvPr/>
        </p:nvSpPr>
        <p:spPr>
          <a:xfrm>
            <a:off x="3586182" y="5744866"/>
            <a:ext cx="489017" cy="17548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bg1"/>
                </a:solidFill>
                <a:latin typeface="Meiryo UI" panose="020B0604030504040204" pitchFamily="50" charset="-128"/>
                <a:ea typeface="Meiryo UI" panose="020B0604030504040204" pitchFamily="50" charset="-128"/>
              </a:rPr>
              <a:t>最後へ</a:t>
            </a:r>
          </a:p>
        </p:txBody>
      </p:sp>
      <p:sp>
        <p:nvSpPr>
          <p:cNvPr id="20" name="正方形/長方形 46">
            <a:extLst>
              <a:ext uri="{FF2B5EF4-FFF2-40B4-BE49-F238E27FC236}">
                <a16:creationId xmlns:a16="http://schemas.microsoft.com/office/drawing/2014/main" id="{286B6C7F-1238-6840-BECC-12261FB2C038}"/>
              </a:ext>
            </a:extLst>
          </p:cNvPr>
          <p:cNvSpPr/>
          <p:nvPr/>
        </p:nvSpPr>
        <p:spPr>
          <a:xfrm>
            <a:off x="1532582" y="5737405"/>
            <a:ext cx="72000"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1" name="正方形/長方形 47">
            <a:extLst>
              <a:ext uri="{FF2B5EF4-FFF2-40B4-BE49-F238E27FC236}">
                <a16:creationId xmlns:a16="http://schemas.microsoft.com/office/drawing/2014/main" id="{8DEDF278-8D16-1344-AA7D-43743BEBF491}"/>
              </a:ext>
            </a:extLst>
          </p:cNvPr>
          <p:cNvSpPr/>
          <p:nvPr/>
        </p:nvSpPr>
        <p:spPr>
          <a:xfrm>
            <a:off x="2161098" y="5737405"/>
            <a:ext cx="72000"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2" name="正方形/長方形 48">
            <a:extLst>
              <a:ext uri="{FF2B5EF4-FFF2-40B4-BE49-F238E27FC236}">
                <a16:creationId xmlns:a16="http://schemas.microsoft.com/office/drawing/2014/main" id="{05C8CC42-D258-9049-BD68-CD9E9E342F33}"/>
              </a:ext>
            </a:extLst>
          </p:cNvPr>
          <p:cNvSpPr/>
          <p:nvPr/>
        </p:nvSpPr>
        <p:spPr>
          <a:xfrm>
            <a:off x="2320412" y="5737405"/>
            <a:ext cx="72000"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3" name="正方形/長方形 50">
            <a:extLst>
              <a:ext uri="{FF2B5EF4-FFF2-40B4-BE49-F238E27FC236}">
                <a16:creationId xmlns:a16="http://schemas.microsoft.com/office/drawing/2014/main" id="{9E5C89A6-F4FE-0F48-BE2F-37F64A2578A8}"/>
              </a:ext>
            </a:extLst>
          </p:cNvPr>
          <p:cNvSpPr/>
          <p:nvPr/>
        </p:nvSpPr>
        <p:spPr>
          <a:xfrm>
            <a:off x="2479726" y="5737405"/>
            <a:ext cx="72000"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4" name="正方形/長方形 51">
            <a:extLst>
              <a:ext uri="{FF2B5EF4-FFF2-40B4-BE49-F238E27FC236}">
                <a16:creationId xmlns:a16="http://schemas.microsoft.com/office/drawing/2014/main" id="{4ECD76F4-123F-0046-94AB-1A7899844A23}"/>
              </a:ext>
            </a:extLst>
          </p:cNvPr>
          <p:cNvSpPr/>
          <p:nvPr/>
        </p:nvSpPr>
        <p:spPr>
          <a:xfrm>
            <a:off x="2639040" y="5737405"/>
            <a:ext cx="72000"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5" name="正方形/長方形 52">
            <a:extLst>
              <a:ext uri="{FF2B5EF4-FFF2-40B4-BE49-F238E27FC236}">
                <a16:creationId xmlns:a16="http://schemas.microsoft.com/office/drawing/2014/main" id="{F4493FDA-81A7-CF42-B3DF-B5FE2FED9CEE}"/>
              </a:ext>
            </a:extLst>
          </p:cNvPr>
          <p:cNvSpPr/>
          <p:nvPr/>
        </p:nvSpPr>
        <p:spPr>
          <a:xfrm>
            <a:off x="2798354" y="5737405"/>
            <a:ext cx="72000"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0" name="正方形/長方形 53">
            <a:extLst>
              <a:ext uri="{FF2B5EF4-FFF2-40B4-BE49-F238E27FC236}">
                <a16:creationId xmlns:a16="http://schemas.microsoft.com/office/drawing/2014/main" id="{D06B8DC6-F8F1-1B43-AFED-9DB649245642}"/>
              </a:ext>
            </a:extLst>
          </p:cNvPr>
          <p:cNvSpPr/>
          <p:nvPr/>
        </p:nvSpPr>
        <p:spPr>
          <a:xfrm>
            <a:off x="3426870" y="5737405"/>
            <a:ext cx="72000"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1" name="正方形/長方形 54">
            <a:extLst>
              <a:ext uri="{FF2B5EF4-FFF2-40B4-BE49-F238E27FC236}">
                <a16:creationId xmlns:a16="http://schemas.microsoft.com/office/drawing/2014/main" id="{8F3F55A0-CF93-9C4A-B3A6-5FEAB80DDA64}"/>
              </a:ext>
            </a:extLst>
          </p:cNvPr>
          <p:cNvSpPr/>
          <p:nvPr/>
        </p:nvSpPr>
        <p:spPr>
          <a:xfrm>
            <a:off x="2957668" y="5742190"/>
            <a:ext cx="381888" cy="1808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bg1"/>
                </a:solidFill>
                <a:latin typeface="Meiryo UI" panose="020B0604030504040204" pitchFamily="50" charset="-128"/>
                <a:ea typeface="Meiryo UI" panose="020B0604030504040204" pitchFamily="50" charset="-128"/>
              </a:rPr>
              <a:t>次へ</a:t>
            </a:r>
          </a:p>
        </p:txBody>
      </p:sp>
      <p:sp>
        <p:nvSpPr>
          <p:cNvPr id="32" name="正方形/長方形 55">
            <a:extLst>
              <a:ext uri="{FF2B5EF4-FFF2-40B4-BE49-F238E27FC236}">
                <a16:creationId xmlns:a16="http://schemas.microsoft.com/office/drawing/2014/main" id="{4EE025C2-6367-374F-8FB5-549865AA875D}"/>
              </a:ext>
            </a:extLst>
          </p:cNvPr>
          <p:cNvSpPr/>
          <p:nvPr/>
        </p:nvSpPr>
        <p:spPr>
          <a:xfrm>
            <a:off x="956251" y="5744866"/>
            <a:ext cx="489017" cy="17548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bg1"/>
                </a:solidFill>
                <a:latin typeface="Meiryo UI" panose="020B0604030504040204" pitchFamily="50" charset="-128"/>
                <a:ea typeface="Meiryo UI" panose="020B0604030504040204" pitchFamily="50" charset="-128"/>
              </a:rPr>
              <a:t>最初へ</a:t>
            </a:r>
          </a:p>
        </p:txBody>
      </p:sp>
      <p:sp>
        <p:nvSpPr>
          <p:cNvPr id="33" name="正方形/長方形 58">
            <a:extLst>
              <a:ext uri="{FF2B5EF4-FFF2-40B4-BE49-F238E27FC236}">
                <a16:creationId xmlns:a16="http://schemas.microsoft.com/office/drawing/2014/main" id="{767D1D87-B2A8-D241-9ECA-69AF43861ABC}"/>
              </a:ext>
            </a:extLst>
          </p:cNvPr>
          <p:cNvSpPr/>
          <p:nvPr/>
        </p:nvSpPr>
        <p:spPr>
          <a:xfrm>
            <a:off x="1691896" y="5742190"/>
            <a:ext cx="381888" cy="1808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bg1"/>
                </a:solidFill>
                <a:latin typeface="Meiryo UI" panose="020B0604030504040204" pitchFamily="50" charset="-128"/>
                <a:ea typeface="Meiryo UI" panose="020B0604030504040204" pitchFamily="50" charset="-128"/>
              </a:rPr>
              <a:t>前へ</a:t>
            </a:r>
          </a:p>
        </p:txBody>
      </p:sp>
      <p:sp>
        <p:nvSpPr>
          <p:cNvPr id="35" name="テキスト ボックス 78">
            <a:extLst>
              <a:ext uri="{FF2B5EF4-FFF2-40B4-BE49-F238E27FC236}">
                <a16:creationId xmlns:a16="http://schemas.microsoft.com/office/drawing/2014/main" id="{D7EA5CAC-E028-2446-B595-8CB49E2C4C51}"/>
              </a:ext>
            </a:extLst>
          </p:cNvPr>
          <p:cNvSpPr txBox="1"/>
          <p:nvPr/>
        </p:nvSpPr>
        <p:spPr>
          <a:xfrm>
            <a:off x="885230" y="3786014"/>
            <a:ext cx="289615" cy="138499"/>
          </a:xfrm>
          <a:prstGeom prst="rect">
            <a:avLst/>
          </a:prstGeom>
          <a:noFill/>
        </p:spPr>
        <p:txBody>
          <a:bodyPr wrap="square" lIns="0" tIns="0" rIns="0" bIns="0" rtlCol="0">
            <a:spAutoFit/>
          </a:bodyPr>
          <a:lstStyle/>
          <a:p>
            <a:r>
              <a:rPr kumimoji="1" lang="en-US" altLang="ja-JP" sz="900" dirty="0">
                <a:latin typeface="Meiryo UI" panose="020B0604030504040204" pitchFamily="34" charset="-128"/>
                <a:ea typeface="Meiryo UI" panose="020B0604030504040204" pitchFamily="34" charset="-128"/>
              </a:rPr>
              <a:t>(8)</a:t>
            </a:r>
            <a:endParaRPr kumimoji="1" lang="ja-JP" altLang="en-US" sz="900" dirty="0">
              <a:latin typeface="Meiryo UI" panose="020B0604030504040204" pitchFamily="34" charset="-128"/>
              <a:ea typeface="Meiryo UI" panose="020B0604030504040204" pitchFamily="34" charset="-128"/>
            </a:endParaRPr>
          </a:p>
        </p:txBody>
      </p:sp>
      <p:sp>
        <p:nvSpPr>
          <p:cNvPr id="36" name="テキスト ボックス 78">
            <a:extLst>
              <a:ext uri="{FF2B5EF4-FFF2-40B4-BE49-F238E27FC236}">
                <a16:creationId xmlns:a16="http://schemas.microsoft.com/office/drawing/2014/main" id="{2546F08E-C521-7F49-8527-A03285E208F1}"/>
              </a:ext>
            </a:extLst>
          </p:cNvPr>
          <p:cNvSpPr txBox="1"/>
          <p:nvPr/>
        </p:nvSpPr>
        <p:spPr>
          <a:xfrm>
            <a:off x="953214" y="5551210"/>
            <a:ext cx="289615" cy="138499"/>
          </a:xfrm>
          <a:prstGeom prst="rect">
            <a:avLst/>
          </a:prstGeom>
          <a:noFill/>
        </p:spPr>
        <p:txBody>
          <a:bodyPr wrap="square" lIns="0" tIns="0" rIns="0" bIns="0" rtlCol="0">
            <a:spAutoFit/>
          </a:bodyPr>
          <a:lstStyle/>
          <a:p>
            <a:r>
              <a:rPr kumimoji="1" lang="en-US" altLang="ja-JP" sz="900" dirty="0">
                <a:latin typeface="Meiryo UI" panose="020B0604030504040204" pitchFamily="34" charset="-128"/>
                <a:ea typeface="Meiryo UI" panose="020B0604030504040204" pitchFamily="34" charset="-128"/>
              </a:rPr>
              <a:t>(15)</a:t>
            </a:r>
            <a:endParaRPr kumimoji="1" lang="ja-JP" altLang="en-US" sz="900" dirty="0">
              <a:latin typeface="Meiryo UI" panose="020B0604030504040204" pitchFamily="34" charset="-128"/>
              <a:ea typeface="Meiryo UI" panose="020B0604030504040204" pitchFamily="34" charset="-128"/>
            </a:endParaRPr>
          </a:p>
        </p:txBody>
      </p:sp>
      <p:sp>
        <p:nvSpPr>
          <p:cNvPr id="37" name="正方形/長方形 13">
            <a:extLst>
              <a:ext uri="{FF2B5EF4-FFF2-40B4-BE49-F238E27FC236}">
                <a16:creationId xmlns:a16="http://schemas.microsoft.com/office/drawing/2014/main" id="{3BFE506E-E348-074C-B5C1-663D95296677}"/>
              </a:ext>
            </a:extLst>
          </p:cNvPr>
          <p:cNvSpPr/>
          <p:nvPr/>
        </p:nvSpPr>
        <p:spPr>
          <a:xfrm>
            <a:off x="3339555" y="2697297"/>
            <a:ext cx="684753" cy="222159"/>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a:latin typeface="Meiryo UI" panose="020B0604030504040204" pitchFamily="50" charset="-128"/>
                <a:ea typeface="Meiryo UI" panose="020B0604030504040204" pitchFamily="50" charset="-128"/>
              </a:rPr>
              <a:t>検索</a:t>
            </a:r>
            <a:endParaRPr kumimoji="1" lang="ja-JP" altLang="en-US" sz="900" dirty="0">
              <a:solidFill>
                <a:schemeClr val="bg1"/>
              </a:solidFill>
              <a:latin typeface="Meiryo UI" panose="020B0604030504040204" pitchFamily="50" charset="-128"/>
              <a:ea typeface="Meiryo UI" panose="020B0604030504040204" pitchFamily="50" charset="-128"/>
            </a:endParaRPr>
          </a:p>
        </p:txBody>
      </p:sp>
      <p:sp>
        <p:nvSpPr>
          <p:cNvPr id="38" name="テキスト ボックス 78">
            <a:extLst>
              <a:ext uri="{FF2B5EF4-FFF2-40B4-BE49-F238E27FC236}">
                <a16:creationId xmlns:a16="http://schemas.microsoft.com/office/drawing/2014/main" id="{F111981D-4270-C642-A1C5-3600284A70B9}"/>
              </a:ext>
            </a:extLst>
          </p:cNvPr>
          <p:cNvSpPr txBox="1"/>
          <p:nvPr/>
        </p:nvSpPr>
        <p:spPr>
          <a:xfrm>
            <a:off x="3049053" y="2761269"/>
            <a:ext cx="289615" cy="138499"/>
          </a:xfrm>
          <a:prstGeom prst="rect">
            <a:avLst/>
          </a:prstGeom>
          <a:noFill/>
        </p:spPr>
        <p:txBody>
          <a:bodyPr wrap="square" lIns="0" tIns="0" rIns="0" bIns="0" rtlCol="0">
            <a:spAutoFit/>
          </a:bodyPr>
          <a:lstStyle/>
          <a:p>
            <a:r>
              <a:rPr kumimoji="1" lang="en-US" altLang="ja-JP" sz="900" dirty="0">
                <a:latin typeface="Meiryo UI" panose="020B0604030504040204" pitchFamily="50" charset="-128"/>
                <a:ea typeface="Meiryo UI" panose="020B0604030504040204" pitchFamily="50" charset="-128"/>
              </a:rPr>
              <a:t>(4)</a:t>
            </a:r>
            <a:endParaRPr kumimoji="1" lang="ja-JP" altLang="en-US" sz="900" dirty="0">
              <a:latin typeface="Meiryo UI" panose="020B0604030504040204" pitchFamily="50" charset="-128"/>
              <a:ea typeface="Meiryo UI" panose="020B0604030504040204" pitchFamily="50" charset="-128"/>
            </a:endParaRPr>
          </a:p>
        </p:txBody>
      </p:sp>
      <p:sp>
        <p:nvSpPr>
          <p:cNvPr id="39" name="テキスト ボックス 17">
            <a:extLst>
              <a:ext uri="{FF2B5EF4-FFF2-40B4-BE49-F238E27FC236}">
                <a16:creationId xmlns:a16="http://schemas.microsoft.com/office/drawing/2014/main" id="{687E40AD-6A28-3A40-AC61-090DD3D413AB}"/>
              </a:ext>
            </a:extLst>
          </p:cNvPr>
          <p:cNvSpPr txBox="1"/>
          <p:nvPr/>
        </p:nvSpPr>
        <p:spPr>
          <a:xfrm>
            <a:off x="919807" y="2143861"/>
            <a:ext cx="510076" cy="230832"/>
          </a:xfrm>
          <a:prstGeom prst="rect">
            <a:avLst/>
          </a:prstGeom>
          <a:no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カテゴリ</a:t>
            </a:r>
          </a:p>
        </p:txBody>
      </p:sp>
      <p:sp>
        <p:nvSpPr>
          <p:cNvPr id="40" name="正方形/長方形 13">
            <a:extLst>
              <a:ext uri="{FF2B5EF4-FFF2-40B4-BE49-F238E27FC236}">
                <a16:creationId xmlns:a16="http://schemas.microsoft.com/office/drawing/2014/main" id="{3E32EE07-FD4D-6C4B-8DFC-A4DF97CD7079}"/>
              </a:ext>
            </a:extLst>
          </p:cNvPr>
          <p:cNvSpPr/>
          <p:nvPr/>
        </p:nvSpPr>
        <p:spPr>
          <a:xfrm>
            <a:off x="1597726" y="2171863"/>
            <a:ext cx="1908000" cy="200899"/>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dirty="0">
                <a:solidFill>
                  <a:schemeClr val="bg1"/>
                </a:solidFill>
                <a:latin typeface="Meiryo UI" panose="020B0604030504040204" pitchFamily="50" charset="-128"/>
                <a:ea typeface="Meiryo UI" panose="020B0604030504040204" pitchFamily="50" charset="-128"/>
              </a:rPr>
              <a:t>カテゴリ</a:t>
            </a:r>
          </a:p>
        </p:txBody>
      </p:sp>
      <p:sp>
        <p:nvSpPr>
          <p:cNvPr id="41" name="テキスト ボックス 17">
            <a:extLst>
              <a:ext uri="{FF2B5EF4-FFF2-40B4-BE49-F238E27FC236}">
                <a16:creationId xmlns:a16="http://schemas.microsoft.com/office/drawing/2014/main" id="{346F7B90-6F17-D54C-BDD2-B3057A6940B2}"/>
              </a:ext>
            </a:extLst>
          </p:cNvPr>
          <p:cNvSpPr txBox="1"/>
          <p:nvPr/>
        </p:nvSpPr>
        <p:spPr>
          <a:xfrm>
            <a:off x="914369" y="2394536"/>
            <a:ext cx="623889" cy="230832"/>
          </a:xfrm>
          <a:prstGeom prst="rect">
            <a:avLst/>
          </a:prstGeom>
          <a:no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ステータス</a:t>
            </a:r>
          </a:p>
        </p:txBody>
      </p:sp>
      <p:sp>
        <p:nvSpPr>
          <p:cNvPr id="42" name="正方形/長方形 13">
            <a:extLst>
              <a:ext uri="{FF2B5EF4-FFF2-40B4-BE49-F238E27FC236}">
                <a16:creationId xmlns:a16="http://schemas.microsoft.com/office/drawing/2014/main" id="{2EDDA567-52B0-764F-B8E8-D3FE7BEF270B}"/>
              </a:ext>
            </a:extLst>
          </p:cNvPr>
          <p:cNvSpPr/>
          <p:nvPr/>
        </p:nvSpPr>
        <p:spPr>
          <a:xfrm>
            <a:off x="1592288" y="2422538"/>
            <a:ext cx="1908000" cy="200899"/>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dirty="0">
                <a:solidFill>
                  <a:schemeClr val="bg1"/>
                </a:solidFill>
                <a:latin typeface="Meiryo UI" panose="020B0604030504040204" pitchFamily="50" charset="-128"/>
                <a:ea typeface="Meiryo UI" panose="020B0604030504040204" pitchFamily="50" charset="-128"/>
              </a:rPr>
              <a:t>ステータス</a:t>
            </a:r>
          </a:p>
        </p:txBody>
      </p:sp>
      <p:sp>
        <p:nvSpPr>
          <p:cNvPr id="43" name="テキスト ボックス 78">
            <a:extLst>
              <a:ext uri="{FF2B5EF4-FFF2-40B4-BE49-F238E27FC236}">
                <a16:creationId xmlns:a16="http://schemas.microsoft.com/office/drawing/2014/main" id="{E4C1DF28-0788-D542-B284-7A8EC4D32B48}"/>
              </a:ext>
            </a:extLst>
          </p:cNvPr>
          <p:cNvSpPr txBox="1"/>
          <p:nvPr/>
        </p:nvSpPr>
        <p:spPr>
          <a:xfrm>
            <a:off x="1592288" y="2447629"/>
            <a:ext cx="289615" cy="138499"/>
          </a:xfrm>
          <a:prstGeom prst="rect">
            <a:avLst/>
          </a:prstGeom>
          <a:noFill/>
        </p:spPr>
        <p:txBody>
          <a:bodyPr wrap="square" lIns="0" tIns="0" rIns="0" bIns="0" rtlCol="0">
            <a:spAutoFit/>
          </a:bodyPr>
          <a:lstStyle/>
          <a:p>
            <a:r>
              <a:rPr kumimoji="1" lang="en-US" altLang="ja-JP" sz="900" dirty="0">
                <a:latin typeface="Meiryo UI" panose="020B0604030504040204" pitchFamily="50" charset="-128"/>
                <a:ea typeface="Meiryo UI" panose="020B0604030504040204" pitchFamily="50" charset="-128"/>
              </a:rPr>
              <a:t>(3)</a:t>
            </a:r>
            <a:endParaRPr kumimoji="1" lang="ja-JP" altLang="en-US" sz="900" dirty="0">
              <a:latin typeface="Meiryo UI" panose="020B0604030504040204" pitchFamily="50" charset="-128"/>
              <a:ea typeface="Meiryo UI" panose="020B0604030504040204" pitchFamily="50" charset="-128"/>
            </a:endParaRPr>
          </a:p>
        </p:txBody>
      </p:sp>
      <p:sp>
        <p:nvSpPr>
          <p:cNvPr id="44" name="テキスト ボックス 78">
            <a:extLst>
              <a:ext uri="{FF2B5EF4-FFF2-40B4-BE49-F238E27FC236}">
                <a16:creationId xmlns:a16="http://schemas.microsoft.com/office/drawing/2014/main" id="{B1DCCF67-FA35-FB43-A49B-59A1D95AA6FD}"/>
              </a:ext>
            </a:extLst>
          </p:cNvPr>
          <p:cNvSpPr txBox="1"/>
          <p:nvPr/>
        </p:nvSpPr>
        <p:spPr>
          <a:xfrm>
            <a:off x="1592288" y="1963045"/>
            <a:ext cx="289615" cy="138499"/>
          </a:xfrm>
          <a:prstGeom prst="rect">
            <a:avLst/>
          </a:prstGeom>
          <a:noFill/>
        </p:spPr>
        <p:txBody>
          <a:bodyPr wrap="square" lIns="0" tIns="0" rIns="0" bIns="0" rtlCol="0">
            <a:spAutoFit/>
          </a:bodyPr>
          <a:lstStyle/>
          <a:p>
            <a:r>
              <a:rPr kumimoji="1" lang="en-US" altLang="ja-JP" sz="900" dirty="0">
                <a:latin typeface="Meiryo UI" panose="020B0604030504040204" pitchFamily="34" charset="-128"/>
                <a:ea typeface="Meiryo UI" panose="020B0604030504040204" pitchFamily="34" charset="-128"/>
              </a:rPr>
              <a:t>(1)</a:t>
            </a:r>
            <a:endParaRPr kumimoji="1" lang="ja-JP" altLang="en-US" sz="900" dirty="0">
              <a:latin typeface="Meiryo UI" panose="020B0604030504040204" pitchFamily="34" charset="-128"/>
              <a:ea typeface="Meiryo UI" panose="020B0604030504040204" pitchFamily="34" charset="-128"/>
            </a:endParaRPr>
          </a:p>
        </p:txBody>
      </p:sp>
      <p:sp>
        <p:nvSpPr>
          <p:cNvPr id="45" name="テキスト ボックス 78">
            <a:extLst>
              <a:ext uri="{FF2B5EF4-FFF2-40B4-BE49-F238E27FC236}">
                <a16:creationId xmlns:a16="http://schemas.microsoft.com/office/drawing/2014/main" id="{8959B8CD-A5EF-8848-8FD8-0EDAA101E9DD}"/>
              </a:ext>
            </a:extLst>
          </p:cNvPr>
          <p:cNvSpPr txBox="1"/>
          <p:nvPr/>
        </p:nvSpPr>
        <p:spPr>
          <a:xfrm>
            <a:off x="1592288" y="2203253"/>
            <a:ext cx="289615" cy="138499"/>
          </a:xfrm>
          <a:prstGeom prst="rect">
            <a:avLst/>
          </a:prstGeom>
          <a:noFill/>
        </p:spPr>
        <p:txBody>
          <a:bodyPr wrap="square" lIns="0" tIns="0" rIns="0" bIns="0" rtlCol="0">
            <a:spAutoFit/>
          </a:bodyPr>
          <a:lstStyle/>
          <a:p>
            <a:r>
              <a:rPr kumimoji="1" lang="en-US" altLang="ja-JP" sz="900" dirty="0">
                <a:latin typeface="Meiryo UI" panose="020B0604030504040204" pitchFamily="34" charset="-128"/>
                <a:ea typeface="Meiryo UI" panose="020B0604030504040204" pitchFamily="34" charset="-128"/>
              </a:rPr>
              <a:t>(2)</a:t>
            </a:r>
            <a:endParaRPr kumimoji="1" lang="ja-JP" altLang="en-US" sz="900" dirty="0">
              <a:latin typeface="Meiryo UI" panose="020B0604030504040204" pitchFamily="34" charset="-128"/>
              <a:ea typeface="Meiryo UI" panose="020B0604030504040204" pitchFamily="34" charset="-128"/>
            </a:endParaRPr>
          </a:p>
        </p:txBody>
      </p:sp>
      <p:sp>
        <p:nvSpPr>
          <p:cNvPr id="47" name="正方形/長方形 13">
            <a:extLst>
              <a:ext uri="{FF2B5EF4-FFF2-40B4-BE49-F238E27FC236}">
                <a16:creationId xmlns:a16="http://schemas.microsoft.com/office/drawing/2014/main" id="{5A0AFE9E-5AAC-4F47-AAAF-1CDCDAF7703D}"/>
              </a:ext>
            </a:extLst>
          </p:cNvPr>
          <p:cNvSpPr/>
          <p:nvPr/>
        </p:nvSpPr>
        <p:spPr>
          <a:xfrm>
            <a:off x="3068908" y="4177678"/>
            <a:ext cx="304105" cy="264614"/>
          </a:xfrm>
          <a:prstGeom prst="rect">
            <a:avLst/>
          </a:prstGeom>
          <a:ln>
            <a:noFill/>
          </a:ln>
        </p:spPr>
        <p:style>
          <a:lnRef idx="3">
            <a:schemeClr val="lt1"/>
          </a:lnRef>
          <a:fillRef idx="1">
            <a:schemeClr val="accent1"/>
          </a:fillRef>
          <a:effectRef idx="1">
            <a:schemeClr val="accent1"/>
          </a:effectRef>
          <a:fontRef idx="minor">
            <a:schemeClr val="lt1"/>
          </a:fontRef>
        </p:style>
        <p:txBody>
          <a:bodyPr lIns="0" tIns="0" rIns="0" bIns="0" rtlCol="0" anchor="ctr"/>
          <a:lstStyle/>
          <a:p>
            <a:pPr algn="ctr"/>
            <a:r>
              <a:rPr kumimoji="1" lang="ja-JP" altLang="en-US" sz="700" dirty="0">
                <a:solidFill>
                  <a:schemeClr val="bg1"/>
                </a:solidFill>
                <a:latin typeface="Meiryo UI" panose="020B0604030504040204" pitchFamily="50" charset="-128"/>
                <a:ea typeface="Meiryo UI" panose="020B0604030504040204" pitchFamily="50" charset="-128"/>
              </a:rPr>
              <a:t>ステータス</a:t>
            </a:r>
          </a:p>
        </p:txBody>
      </p:sp>
      <p:sp>
        <p:nvSpPr>
          <p:cNvPr id="48" name="正方形/長方形 26">
            <a:extLst>
              <a:ext uri="{FF2B5EF4-FFF2-40B4-BE49-F238E27FC236}">
                <a16:creationId xmlns:a16="http://schemas.microsoft.com/office/drawing/2014/main" id="{C0C00F27-873B-D84E-AC91-78AC1632550C}"/>
              </a:ext>
            </a:extLst>
          </p:cNvPr>
          <p:cNvSpPr/>
          <p:nvPr/>
        </p:nvSpPr>
        <p:spPr>
          <a:xfrm>
            <a:off x="1691896" y="2927176"/>
            <a:ext cx="1644887" cy="200899"/>
          </a:xfrm>
          <a:prstGeom prst="rect">
            <a:avLst/>
          </a:prstGeom>
          <a:noFill/>
          <a:ln w="9525">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vi-VN" altLang="ja-JP" sz="900" dirty="0">
                <a:solidFill>
                  <a:srgbClr val="FF0000"/>
                </a:solidFill>
                <a:latin typeface="Meiryo UI" panose="020B0604030504040204" pitchFamily="50" charset="-128"/>
                <a:ea typeface="Meiryo UI" panose="020B0604030504040204" pitchFamily="34" charset="-128"/>
              </a:rPr>
              <a:t>(a)</a:t>
            </a:r>
            <a:r>
              <a:rPr kumimoji="1" lang="ja-JP" altLang="en-US" sz="900">
                <a:solidFill>
                  <a:srgbClr val="FF0000"/>
                </a:solidFill>
                <a:latin typeface="Meiryo UI" panose="020B0604030504040204" pitchFamily="50" charset="-128"/>
                <a:ea typeface="Meiryo UI" panose="020B0604030504040204" pitchFamily="34" charset="-128"/>
              </a:rPr>
              <a:t>存在するデータがありません。</a:t>
            </a:r>
            <a:endParaRPr kumimoji="1" lang="ja-JP" altLang="en-US" sz="900">
              <a:solidFill>
                <a:srgbClr val="FF0000"/>
              </a:solidFill>
              <a:latin typeface="Meiryo UI" panose="020B0604030504040204" pitchFamily="34" charset="-128"/>
              <a:ea typeface="Meiryo UI" panose="020B0604030504040204" pitchFamily="34" charset="-128"/>
            </a:endParaRPr>
          </a:p>
        </p:txBody>
      </p:sp>
      <p:sp>
        <p:nvSpPr>
          <p:cNvPr id="70" name="正方形/長方形 13">
            <a:extLst>
              <a:ext uri="{FF2B5EF4-FFF2-40B4-BE49-F238E27FC236}">
                <a16:creationId xmlns:a16="http://schemas.microsoft.com/office/drawing/2014/main" id="{2FC44086-4303-FD46-A1B6-761B2B297D20}"/>
              </a:ext>
            </a:extLst>
          </p:cNvPr>
          <p:cNvSpPr/>
          <p:nvPr/>
        </p:nvSpPr>
        <p:spPr>
          <a:xfrm>
            <a:off x="1200759" y="1043431"/>
            <a:ext cx="2736000" cy="188048"/>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a:latin typeface="Meiryo UI" panose="020B0604030504040204" pitchFamily="50" charset="-128"/>
                <a:ea typeface="Meiryo UI" panose="020B0604030504040204" pitchFamily="50" charset="-128"/>
              </a:rPr>
              <a:t>ヘッダー</a:t>
            </a:r>
            <a:endParaRPr kumimoji="1" lang="ja-JP" altLang="en-US" sz="900" dirty="0">
              <a:solidFill>
                <a:schemeClr val="bg1"/>
              </a:solidFill>
              <a:latin typeface="Meiryo UI" panose="020B0604030504040204" pitchFamily="50" charset="-128"/>
              <a:ea typeface="Meiryo UI" panose="020B0604030504040204" pitchFamily="50" charset="-128"/>
            </a:endParaRPr>
          </a:p>
        </p:txBody>
      </p:sp>
      <p:sp>
        <p:nvSpPr>
          <p:cNvPr id="71" name="正方形/長方形 13">
            <a:extLst>
              <a:ext uri="{FF2B5EF4-FFF2-40B4-BE49-F238E27FC236}">
                <a16:creationId xmlns:a16="http://schemas.microsoft.com/office/drawing/2014/main" id="{6C92375B-FEDC-8D44-812E-1748192BBA63}"/>
              </a:ext>
            </a:extLst>
          </p:cNvPr>
          <p:cNvSpPr/>
          <p:nvPr/>
        </p:nvSpPr>
        <p:spPr>
          <a:xfrm>
            <a:off x="1200759" y="6410802"/>
            <a:ext cx="2736000" cy="188048"/>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a:latin typeface="Meiryo UI" panose="020B0604030504040204" pitchFamily="50" charset="-128"/>
                <a:ea typeface="Meiryo UI" panose="020B0604030504040204" pitchFamily="50" charset="-128"/>
              </a:rPr>
              <a:t>フッター</a:t>
            </a:r>
            <a:endParaRPr kumimoji="1" lang="ja-JP" altLang="en-US" sz="900" dirty="0">
              <a:solidFill>
                <a:schemeClr val="bg1"/>
              </a:solidFill>
              <a:latin typeface="Meiryo UI" panose="020B0604030504040204" pitchFamily="50" charset="-128"/>
              <a:ea typeface="Meiryo UI" panose="020B0604030504040204" pitchFamily="50" charset="-128"/>
            </a:endParaRPr>
          </a:p>
        </p:txBody>
      </p:sp>
      <p:sp>
        <p:nvSpPr>
          <p:cNvPr id="75" name="正方形/長方形 13">
            <a:extLst>
              <a:ext uri="{FF2B5EF4-FFF2-40B4-BE49-F238E27FC236}">
                <a16:creationId xmlns:a16="http://schemas.microsoft.com/office/drawing/2014/main" id="{A288FBFF-3894-4043-8EE6-ED760BB1CCC7}"/>
              </a:ext>
            </a:extLst>
          </p:cNvPr>
          <p:cNvSpPr/>
          <p:nvPr/>
        </p:nvSpPr>
        <p:spPr>
          <a:xfrm>
            <a:off x="2045850" y="4177678"/>
            <a:ext cx="304105" cy="264614"/>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lIns="0" tIns="0" rIns="0" bIns="0" rtlCol="0" anchor="ctr"/>
          <a:lstStyle/>
          <a:p>
            <a:pPr algn="ctr"/>
            <a:r>
              <a:rPr kumimoji="1" lang="ja-JP" altLang="en-US" sz="700">
                <a:solidFill>
                  <a:schemeClr val="bg1"/>
                </a:solidFill>
                <a:latin typeface="Meiryo UI" panose="020B0604030504040204" pitchFamily="50" charset="-128"/>
                <a:ea typeface="Meiryo UI" panose="020B0604030504040204" pitchFamily="50" charset="-128"/>
              </a:rPr>
              <a:t>サイト内</a:t>
            </a:r>
            <a:endParaRPr kumimoji="1" lang="en-US" altLang="ja-JP" sz="700" dirty="0">
              <a:solidFill>
                <a:schemeClr val="bg1"/>
              </a:solidFill>
              <a:latin typeface="Meiryo UI" panose="020B0604030504040204" pitchFamily="50" charset="-128"/>
              <a:ea typeface="Meiryo UI" panose="020B0604030504040204" pitchFamily="50" charset="-128"/>
            </a:endParaRPr>
          </a:p>
          <a:p>
            <a:pPr algn="ctr"/>
            <a:r>
              <a:rPr kumimoji="1" lang="ja-JP" altLang="en-US" sz="700">
                <a:solidFill>
                  <a:schemeClr val="bg1"/>
                </a:solidFill>
                <a:latin typeface="Meiryo UI" panose="020B0604030504040204" pitchFamily="50" charset="-128"/>
                <a:ea typeface="Meiryo UI" panose="020B0604030504040204" pitchFamily="50" charset="-128"/>
              </a:rPr>
              <a:t>ネーム</a:t>
            </a:r>
            <a:endParaRPr kumimoji="1" lang="ja-JP" altLang="en-US" sz="700" dirty="0">
              <a:solidFill>
                <a:schemeClr val="bg1"/>
              </a:solidFill>
              <a:latin typeface="Meiryo UI" panose="020B0604030504040204" pitchFamily="50" charset="-128"/>
              <a:ea typeface="Meiryo UI" panose="020B0604030504040204" pitchFamily="50" charset="-128"/>
            </a:endParaRPr>
          </a:p>
        </p:txBody>
      </p:sp>
      <p:sp>
        <p:nvSpPr>
          <p:cNvPr id="76" name="正方形/長方形 13">
            <a:extLst>
              <a:ext uri="{FF2B5EF4-FFF2-40B4-BE49-F238E27FC236}">
                <a16:creationId xmlns:a16="http://schemas.microsoft.com/office/drawing/2014/main" id="{C5D29450-9659-D643-8AFB-0A98389C31CE}"/>
              </a:ext>
            </a:extLst>
          </p:cNvPr>
          <p:cNvSpPr/>
          <p:nvPr/>
        </p:nvSpPr>
        <p:spPr>
          <a:xfrm>
            <a:off x="1560864" y="4177678"/>
            <a:ext cx="304105" cy="264614"/>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lIns="0" tIns="0" rIns="0" bIns="0" rtlCol="0" anchor="ctr"/>
          <a:lstStyle/>
          <a:p>
            <a:pPr algn="ctr"/>
            <a:r>
              <a:rPr kumimoji="1" lang="ja-JP" altLang="en-US" sz="700">
                <a:solidFill>
                  <a:schemeClr val="bg1"/>
                </a:solidFill>
                <a:latin typeface="Meiryo UI" panose="020B0604030504040204" pitchFamily="50" charset="-128"/>
                <a:ea typeface="Meiryo UI" panose="020B0604030504040204" pitchFamily="50" charset="-128"/>
              </a:rPr>
              <a:t>案件名</a:t>
            </a:r>
            <a:endParaRPr kumimoji="1" lang="ja-JP" altLang="en-US" sz="700" dirty="0">
              <a:solidFill>
                <a:schemeClr val="bg1"/>
              </a:solidFill>
              <a:latin typeface="Meiryo UI" panose="020B0604030504040204" pitchFamily="50" charset="-128"/>
              <a:ea typeface="Meiryo UI" panose="020B0604030504040204" pitchFamily="50" charset="-128"/>
            </a:endParaRPr>
          </a:p>
        </p:txBody>
      </p:sp>
      <p:sp>
        <p:nvSpPr>
          <p:cNvPr id="79" name="正方形/長方形 13">
            <a:extLst>
              <a:ext uri="{FF2B5EF4-FFF2-40B4-BE49-F238E27FC236}">
                <a16:creationId xmlns:a16="http://schemas.microsoft.com/office/drawing/2014/main" id="{F4EBE2D6-A5F6-9D49-B7B5-D6E9D7B297CC}"/>
              </a:ext>
            </a:extLst>
          </p:cNvPr>
          <p:cNvSpPr/>
          <p:nvPr/>
        </p:nvSpPr>
        <p:spPr>
          <a:xfrm>
            <a:off x="1022792" y="4177678"/>
            <a:ext cx="304105" cy="264614"/>
          </a:xfrm>
          <a:prstGeom prst="rect">
            <a:avLst/>
          </a:prstGeom>
          <a:ln>
            <a:noFill/>
          </a:ln>
        </p:spPr>
        <p:style>
          <a:lnRef idx="3">
            <a:schemeClr val="lt1"/>
          </a:lnRef>
          <a:fillRef idx="1">
            <a:schemeClr val="accent1"/>
          </a:fillRef>
          <a:effectRef idx="1">
            <a:schemeClr val="accent1"/>
          </a:effectRef>
          <a:fontRef idx="minor">
            <a:schemeClr val="lt1"/>
          </a:fontRef>
        </p:style>
        <p:txBody>
          <a:bodyPr lIns="0" tIns="0" rIns="0" bIns="0" rtlCol="0" anchor="ctr"/>
          <a:lstStyle/>
          <a:p>
            <a:pPr algn="ctr"/>
            <a:r>
              <a:rPr kumimoji="1" lang="ja-JP" altLang="en-US" sz="700">
                <a:solidFill>
                  <a:schemeClr val="bg1"/>
                </a:solidFill>
                <a:latin typeface="Meiryo UI" panose="020B0604030504040204" pitchFamily="50" charset="-128"/>
                <a:ea typeface="Meiryo UI" panose="020B0604030504040204" pitchFamily="50" charset="-128"/>
              </a:rPr>
              <a:t>案件登録日</a:t>
            </a:r>
            <a:endParaRPr kumimoji="1" lang="ja-JP" altLang="en-US" sz="700" dirty="0">
              <a:solidFill>
                <a:schemeClr val="bg1"/>
              </a:solidFill>
              <a:latin typeface="Meiryo UI" panose="020B0604030504040204" pitchFamily="50" charset="-128"/>
              <a:ea typeface="Meiryo UI" panose="020B0604030504040204" pitchFamily="50" charset="-128"/>
            </a:endParaRPr>
          </a:p>
        </p:txBody>
      </p:sp>
      <p:sp>
        <p:nvSpPr>
          <p:cNvPr id="84" name="テキスト ボックス 78">
            <a:extLst>
              <a:ext uri="{FF2B5EF4-FFF2-40B4-BE49-F238E27FC236}">
                <a16:creationId xmlns:a16="http://schemas.microsoft.com/office/drawing/2014/main" id="{72C45632-892D-C141-8859-CD4FE8329114}"/>
              </a:ext>
            </a:extLst>
          </p:cNvPr>
          <p:cNvSpPr txBox="1"/>
          <p:nvPr/>
        </p:nvSpPr>
        <p:spPr>
          <a:xfrm>
            <a:off x="2468416" y="3973537"/>
            <a:ext cx="289615" cy="138499"/>
          </a:xfrm>
          <a:prstGeom prst="rect">
            <a:avLst/>
          </a:prstGeom>
          <a:noFill/>
        </p:spPr>
        <p:txBody>
          <a:bodyPr wrap="square" lIns="0" tIns="0" rIns="0" bIns="0" rtlCol="0">
            <a:spAutoFit/>
          </a:bodyPr>
          <a:lstStyle/>
          <a:p>
            <a:r>
              <a:rPr kumimoji="1" lang="en-US" altLang="ja-JP" sz="900" dirty="0">
                <a:latin typeface="Meiryo UI" panose="020B0604030504040204" pitchFamily="34" charset="-128"/>
                <a:ea typeface="Meiryo UI" panose="020B0604030504040204" pitchFamily="34" charset="-128"/>
              </a:rPr>
              <a:t>(12)</a:t>
            </a:r>
            <a:endParaRPr kumimoji="1" lang="ja-JP" altLang="en-US" sz="900" dirty="0">
              <a:latin typeface="Meiryo UI" panose="020B0604030504040204" pitchFamily="34" charset="-128"/>
              <a:ea typeface="Meiryo UI" panose="020B0604030504040204" pitchFamily="34" charset="-128"/>
            </a:endParaRPr>
          </a:p>
        </p:txBody>
      </p:sp>
      <p:sp>
        <p:nvSpPr>
          <p:cNvPr id="85" name="テキスト ボックス 78">
            <a:extLst>
              <a:ext uri="{FF2B5EF4-FFF2-40B4-BE49-F238E27FC236}">
                <a16:creationId xmlns:a16="http://schemas.microsoft.com/office/drawing/2014/main" id="{94FD6BC3-D505-FD47-8E96-749DF858DE56}"/>
              </a:ext>
            </a:extLst>
          </p:cNvPr>
          <p:cNvSpPr txBox="1"/>
          <p:nvPr/>
        </p:nvSpPr>
        <p:spPr>
          <a:xfrm>
            <a:off x="1439216" y="3973537"/>
            <a:ext cx="289615" cy="138499"/>
          </a:xfrm>
          <a:prstGeom prst="rect">
            <a:avLst/>
          </a:prstGeom>
          <a:noFill/>
        </p:spPr>
        <p:txBody>
          <a:bodyPr wrap="square" lIns="0" tIns="0" rIns="0" bIns="0" rtlCol="0">
            <a:spAutoFit/>
          </a:bodyPr>
          <a:lstStyle/>
          <a:p>
            <a:r>
              <a:rPr kumimoji="1" lang="en-US" altLang="ja-JP" sz="900" dirty="0">
                <a:latin typeface="Meiryo UI" panose="020B0604030504040204" pitchFamily="34" charset="-128"/>
                <a:ea typeface="Meiryo UI" panose="020B0604030504040204" pitchFamily="34" charset="-128"/>
              </a:rPr>
              <a:t>(10)</a:t>
            </a:r>
            <a:endParaRPr kumimoji="1" lang="ja-JP" altLang="en-US" sz="900" dirty="0">
              <a:latin typeface="Meiryo UI" panose="020B0604030504040204" pitchFamily="34" charset="-128"/>
              <a:ea typeface="Meiryo UI" panose="020B0604030504040204" pitchFamily="34" charset="-128"/>
            </a:endParaRPr>
          </a:p>
        </p:txBody>
      </p:sp>
      <p:sp>
        <p:nvSpPr>
          <p:cNvPr id="86" name="テキスト ボックス 78">
            <a:extLst>
              <a:ext uri="{FF2B5EF4-FFF2-40B4-BE49-F238E27FC236}">
                <a16:creationId xmlns:a16="http://schemas.microsoft.com/office/drawing/2014/main" id="{21594A36-E428-0646-B9AB-4632633777E3}"/>
              </a:ext>
            </a:extLst>
          </p:cNvPr>
          <p:cNvSpPr txBox="1"/>
          <p:nvPr/>
        </p:nvSpPr>
        <p:spPr>
          <a:xfrm>
            <a:off x="1953816" y="3973537"/>
            <a:ext cx="289615" cy="138499"/>
          </a:xfrm>
          <a:prstGeom prst="rect">
            <a:avLst/>
          </a:prstGeom>
          <a:noFill/>
        </p:spPr>
        <p:txBody>
          <a:bodyPr wrap="square" lIns="0" tIns="0" rIns="0" bIns="0" rtlCol="0">
            <a:spAutoFit/>
          </a:bodyPr>
          <a:lstStyle/>
          <a:p>
            <a:r>
              <a:rPr kumimoji="1" lang="en-US" altLang="ja-JP" sz="900" dirty="0">
                <a:latin typeface="Meiryo UI" panose="020B0604030504040204" pitchFamily="34" charset="-128"/>
                <a:ea typeface="Meiryo UI" panose="020B0604030504040204" pitchFamily="34" charset="-128"/>
              </a:rPr>
              <a:t>(11)</a:t>
            </a:r>
            <a:endParaRPr kumimoji="1" lang="ja-JP" altLang="en-US" sz="900" dirty="0">
              <a:latin typeface="Meiryo UI" panose="020B0604030504040204" pitchFamily="34" charset="-128"/>
              <a:ea typeface="Meiryo UI" panose="020B0604030504040204" pitchFamily="34" charset="-128"/>
            </a:endParaRPr>
          </a:p>
        </p:txBody>
      </p:sp>
      <p:sp>
        <p:nvSpPr>
          <p:cNvPr id="87" name="テキスト ボックス 78">
            <a:extLst>
              <a:ext uri="{FF2B5EF4-FFF2-40B4-BE49-F238E27FC236}">
                <a16:creationId xmlns:a16="http://schemas.microsoft.com/office/drawing/2014/main" id="{7BB5DA26-E019-0343-AEAF-4291B6F811DB}"/>
              </a:ext>
            </a:extLst>
          </p:cNvPr>
          <p:cNvSpPr txBox="1"/>
          <p:nvPr/>
        </p:nvSpPr>
        <p:spPr>
          <a:xfrm>
            <a:off x="2983016" y="3973537"/>
            <a:ext cx="289615" cy="138499"/>
          </a:xfrm>
          <a:prstGeom prst="rect">
            <a:avLst/>
          </a:prstGeom>
          <a:noFill/>
        </p:spPr>
        <p:txBody>
          <a:bodyPr wrap="square" lIns="0" tIns="0" rIns="0" bIns="0" rtlCol="0">
            <a:spAutoFit/>
          </a:bodyPr>
          <a:lstStyle/>
          <a:p>
            <a:r>
              <a:rPr kumimoji="1" lang="en-US" altLang="ja-JP" sz="900" dirty="0">
                <a:latin typeface="Meiryo UI" panose="020B0604030504040204" pitchFamily="34" charset="-128"/>
                <a:ea typeface="Meiryo UI" panose="020B0604030504040204" pitchFamily="34" charset="-128"/>
              </a:rPr>
              <a:t>(13)</a:t>
            </a:r>
            <a:endParaRPr kumimoji="1" lang="ja-JP" altLang="en-US" sz="900" dirty="0">
              <a:latin typeface="Meiryo UI" panose="020B0604030504040204" pitchFamily="34" charset="-128"/>
              <a:ea typeface="Meiryo UI" panose="020B0604030504040204" pitchFamily="34" charset="-128"/>
            </a:endParaRPr>
          </a:p>
        </p:txBody>
      </p:sp>
      <p:sp>
        <p:nvSpPr>
          <p:cNvPr id="88" name="正方形/長方形 13">
            <a:extLst>
              <a:ext uri="{FF2B5EF4-FFF2-40B4-BE49-F238E27FC236}">
                <a16:creationId xmlns:a16="http://schemas.microsoft.com/office/drawing/2014/main" id="{385883B3-7042-BC43-B0C7-79CE399F9034}"/>
              </a:ext>
            </a:extLst>
          </p:cNvPr>
          <p:cNvSpPr/>
          <p:nvPr/>
        </p:nvSpPr>
        <p:spPr>
          <a:xfrm>
            <a:off x="964856" y="3508223"/>
            <a:ext cx="1036450" cy="19710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a:solidFill>
                  <a:schemeClr val="bg1"/>
                </a:solidFill>
                <a:latin typeface="Meiryo UI" panose="020B0604030504040204" pitchFamily="50" charset="-128"/>
                <a:ea typeface="Meiryo UI" panose="020B0604030504040204" pitchFamily="50" charset="-128"/>
              </a:rPr>
              <a:t>並び替えリスト</a:t>
            </a:r>
            <a:endParaRPr kumimoji="1" lang="ja-JP" altLang="en-US" sz="900" dirty="0">
              <a:solidFill>
                <a:schemeClr val="bg1"/>
              </a:solidFill>
              <a:latin typeface="Meiryo UI" panose="020B0604030504040204" pitchFamily="50" charset="-128"/>
              <a:ea typeface="Meiryo UI" panose="020B0604030504040204" pitchFamily="50" charset="-128"/>
            </a:endParaRPr>
          </a:p>
        </p:txBody>
      </p:sp>
      <p:sp>
        <p:nvSpPr>
          <p:cNvPr id="89" name="正方形/長方形 13">
            <a:extLst>
              <a:ext uri="{FF2B5EF4-FFF2-40B4-BE49-F238E27FC236}">
                <a16:creationId xmlns:a16="http://schemas.microsoft.com/office/drawing/2014/main" id="{8D076EB6-7391-6B4D-96F7-D078BEA76ED5}"/>
              </a:ext>
            </a:extLst>
          </p:cNvPr>
          <p:cNvSpPr/>
          <p:nvPr/>
        </p:nvSpPr>
        <p:spPr>
          <a:xfrm>
            <a:off x="2530836" y="4177678"/>
            <a:ext cx="304105" cy="264614"/>
          </a:xfrm>
          <a:prstGeom prst="rect">
            <a:avLst/>
          </a:prstGeom>
          <a:ln>
            <a:noFill/>
          </a:ln>
        </p:spPr>
        <p:style>
          <a:lnRef idx="3">
            <a:schemeClr val="lt1"/>
          </a:lnRef>
          <a:fillRef idx="1">
            <a:schemeClr val="accent1"/>
          </a:fillRef>
          <a:effectRef idx="1">
            <a:schemeClr val="accent1"/>
          </a:effectRef>
          <a:fontRef idx="minor">
            <a:schemeClr val="lt1"/>
          </a:fontRef>
        </p:style>
        <p:txBody>
          <a:bodyPr lIns="0" tIns="0" rIns="0" bIns="0" rtlCol="0" anchor="ctr"/>
          <a:lstStyle/>
          <a:p>
            <a:pPr algn="ctr"/>
            <a:r>
              <a:rPr kumimoji="1" lang="ja-JP" altLang="en-US" sz="700">
                <a:solidFill>
                  <a:schemeClr val="bg1"/>
                </a:solidFill>
                <a:latin typeface="Meiryo UI" panose="020B0604030504040204" pitchFamily="50" charset="-128"/>
                <a:ea typeface="Meiryo UI" panose="020B0604030504040204" pitchFamily="50" charset="-128"/>
              </a:rPr>
              <a:t>カテゴリ</a:t>
            </a:r>
            <a:endParaRPr kumimoji="1" lang="ja-JP" altLang="en-US" sz="700" dirty="0">
              <a:solidFill>
                <a:schemeClr val="bg1"/>
              </a:solidFill>
              <a:latin typeface="Meiryo UI" panose="020B0604030504040204" pitchFamily="50" charset="-128"/>
              <a:ea typeface="Meiryo UI" panose="020B0604030504040204" pitchFamily="50" charset="-128"/>
            </a:endParaRPr>
          </a:p>
        </p:txBody>
      </p:sp>
      <p:sp>
        <p:nvSpPr>
          <p:cNvPr id="90" name="テキスト ボックス 78">
            <a:extLst>
              <a:ext uri="{FF2B5EF4-FFF2-40B4-BE49-F238E27FC236}">
                <a16:creationId xmlns:a16="http://schemas.microsoft.com/office/drawing/2014/main" id="{C732698D-3B93-D447-BAB1-2CF74A9DFE0A}"/>
              </a:ext>
            </a:extLst>
          </p:cNvPr>
          <p:cNvSpPr txBox="1"/>
          <p:nvPr/>
        </p:nvSpPr>
        <p:spPr>
          <a:xfrm>
            <a:off x="953213" y="3439776"/>
            <a:ext cx="289615" cy="138499"/>
          </a:xfrm>
          <a:prstGeom prst="rect">
            <a:avLst/>
          </a:prstGeom>
          <a:noFill/>
        </p:spPr>
        <p:txBody>
          <a:bodyPr wrap="square" lIns="0" tIns="0" rIns="0" bIns="0" rtlCol="0">
            <a:spAutoFit/>
          </a:bodyPr>
          <a:lstStyle/>
          <a:p>
            <a:r>
              <a:rPr kumimoji="1" lang="en-US" altLang="ja-JP" sz="900" dirty="0">
                <a:latin typeface="Meiryo UI" panose="020B0604030504040204" pitchFamily="34" charset="-128"/>
                <a:ea typeface="Meiryo UI" panose="020B0604030504040204" pitchFamily="34" charset="-128"/>
              </a:rPr>
              <a:t>(5)</a:t>
            </a:r>
            <a:endParaRPr kumimoji="1" lang="ja-JP" altLang="en-US" sz="900" dirty="0">
              <a:latin typeface="Meiryo UI" panose="020B0604030504040204" pitchFamily="34" charset="-128"/>
              <a:ea typeface="Meiryo UI" panose="020B0604030504040204" pitchFamily="34" charset="-128"/>
            </a:endParaRPr>
          </a:p>
        </p:txBody>
      </p:sp>
      <p:sp>
        <p:nvSpPr>
          <p:cNvPr id="91" name="正方形/長方形 13">
            <a:extLst>
              <a:ext uri="{FF2B5EF4-FFF2-40B4-BE49-F238E27FC236}">
                <a16:creationId xmlns:a16="http://schemas.microsoft.com/office/drawing/2014/main" id="{4657BABB-4708-2746-B44A-58365E9E95CC}"/>
              </a:ext>
            </a:extLst>
          </p:cNvPr>
          <p:cNvSpPr/>
          <p:nvPr/>
        </p:nvSpPr>
        <p:spPr>
          <a:xfrm>
            <a:off x="2073784" y="3504427"/>
            <a:ext cx="684753" cy="200899"/>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a:solidFill>
                  <a:schemeClr val="bg1"/>
                </a:solidFill>
                <a:latin typeface="Meiryo UI" panose="020B0604030504040204" pitchFamily="50" charset="-128"/>
                <a:ea typeface="Meiryo UI" panose="020B0604030504040204" pitchFamily="50" charset="-128"/>
              </a:rPr>
              <a:t>条件</a:t>
            </a:r>
            <a:endParaRPr kumimoji="1" lang="ja-JP" altLang="en-US" sz="900" dirty="0">
              <a:solidFill>
                <a:schemeClr val="bg1"/>
              </a:solidFill>
              <a:latin typeface="Meiryo UI" panose="020B0604030504040204" pitchFamily="50" charset="-128"/>
              <a:ea typeface="Meiryo UI" panose="020B0604030504040204" pitchFamily="50" charset="-128"/>
            </a:endParaRPr>
          </a:p>
        </p:txBody>
      </p:sp>
      <p:sp>
        <p:nvSpPr>
          <p:cNvPr id="92" name="正方形/長方形 13">
            <a:extLst>
              <a:ext uri="{FF2B5EF4-FFF2-40B4-BE49-F238E27FC236}">
                <a16:creationId xmlns:a16="http://schemas.microsoft.com/office/drawing/2014/main" id="{14560E09-6E5B-7546-AC6F-CA404E2F8D0B}"/>
              </a:ext>
            </a:extLst>
          </p:cNvPr>
          <p:cNvSpPr/>
          <p:nvPr/>
        </p:nvSpPr>
        <p:spPr>
          <a:xfrm>
            <a:off x="2865366" y="3504427"/>
            <a:ext cx="684753" cy="200899"/>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a:solidFill>
                  <a:schemeClr val="bg1"/>
                </a:solidFill>
                <a:latin typeface="Meiryo UI" panose="020B0604030504040204" pitchFamily="50" charset="-128"/>
                <a:ea typeface="Meiryo UI" panose="020B0604030504040204" pitchFamily="50" charset="-128"/>
              </a:rPr>
              <a:t>並び替え</a:t>
            </a:r>
            <a:endParaRPr kumimoji="1" lang="ja-JP" altLang="en-US" sz="900" dirty="0">
              <a:solidFill>
                <a:schemeClr val="bg1"/>
              </a:solidFill>
              <a:latin typeface="Meiryo UI" panose="020B0604030504040204" pitchFamily="50" charset="-128"/>
              <a:ea typeface="Meiryo UI" panose="020B0604030504040204" pitchFamily="50" charset="-128"/>
            </a:endParaRPr>
          </a:p>
        </p:txBody>
      </p:sp>
      <p:sp>
        <p:nvSpPr>
          <p:cNvPr id="93" name="テキスト ボックス 78">
            <a:extLst>
              <a:ext uri="{FF2B5EF4-FFF2-40B4-BE49-F238E27FC236}">
                <a16:creationId xmlns:a16="http://schemas.microsoft.com/office/drawing/2014/main" id="{5002695A-7B6B-4C45-8F46-87E121E0BDDA}"/>
              </a:ext>
            </a:extLst>
          </p:cNvPr>
          <p:cNvSpPr txBox="1"/>
          <p:nvPr/>
        </p:nvSpPr>
        <p:spPr>
          <a:xfrm>
            <a:off x="2060340" y="3434569"/>
            <a:ext cx="289615" cy="138499"/>
          </a:xfrm>
          <a:prstGeom prst="rect">
            <a:avLst/>
          </a:prstGeom>
          <a:noFill/>
        </p:spPr>
        <p:txBody>
          <a:bodyPr wrap="square" lIns="0" tIns="0" rIns="0" bIns="0" rtlCol="0">
            <a:spAutoFit/>
          </a:bodyPr>
          <a:lstStyle/>
          <a:p>
            <a:r>
              <a:rPr kumimoji="1" lang="en-US" altLang="ja-JP" sz="900" dirty="0">
                <a:latin typeface="Meiryo UI" panose="020B0604030504040204" pitchFamily="34" charset="-128"/>
                <a:ea typeface="Meiryo UI" panose="020B0604030504040204" pitchFamily="34" charset="-128"/>
              </a:rPr>
              <a:t>(6)</a:t>
            </a:r>
            <a:endParaRPr kumimoji="1" lang="ja-JP" altLang="en-US" sz="900" dirty="0">
              <a:latin typeface="Meiryo UI" panose="020B0604030504040204" pitchFamily="34" charset="-128"/>
              <a:ea typeface="Meiryo UI" panose="020B0604030504040204" pitchFamily="34" charset="-128"/>
            </a:endParaRPr>
          </a:p>
        </p:txBody>
      </p:sp>
      <p:sp>
        <p:nvSpPr>
          <p:cNvPr id="94" name="テキスト ボックス 78">
            <a:extLst>
              <a:ext uri="{FF2B5EF4-FFF2-40B4-BE49-F238E27FC236}">
                <a16:creationId xmlns:a16="http://schemas.microsoft.com/office/drawing/2014/main" id="{19805B82-482F-C443-A928-F2D902971076}"/>
              </a:ext>
            </a:extLst>
          </p:cNvPr>
          <p:cNvSpPr txBox="1"/>
          <p:nvPr/>
        </p:nvSpPr>
        <p:spPr>
          <a:xfrm>
            <a:off x="2893293" y="3441357"/>
            <a:ext cx="289615" cy="138499"/>
          </a:xfrm>
          <a:prstGeom prst="rect">
            <a:avLst/>
          </a:prstGeom>
          <a:noFill/>
        </p:spPr>
        <p:txBody>
          <a:bodyPr wrap="square" lIns="0" tIns="0" rIns="0" bIns="0" rtlCol="0">
            <a:spAutoFit/>
          </a:bodyPr>
          <a:lstStyle/>
          <a:p>
            <a:r>
              <a:rPr kumimoji="1" lang="en-US" altLang="ja-JP" sz="900" dirty="0">
                <a:latin typeface="Meiryo UI" panose="020B0604030504040204" pitchFamily="34" charset="-128"/>
                <a:ea typeface="Meiryo UI" panose="020B0604030504040204" pitchFamily="34" charset="-128"/>
              </a:rPr>
              <a:t>(7)</a:t>
            </a:r>
            <a:endParaRPr kumimoji="1" lang="ja-JP" altLang="en-US" sz="900" dirty="0">
              <a:latin typeface="Meiryo UI" panose="020B0604030504040204" pitchFamily="34" charset="-128"/>
              <a:ea typeface="Meiryo UI" panose="020B0604030504040204" pitchFamily="34" charset="-128"/>
            </a:endParaRPr>
          </a:p>
        </p:txBody>
      </p:sp>
      <p:sp>
        <p:nvSpPr>
          <p:cNvPr id="95" name="テキスト ボックス 17">
            <a:extLst>
              <a:ext uri="{FF2B5EF4-FFF2-40B4-BE49-F238E27FC236}">
                <a16:creationId xmlns:a16="http://schemas.microsoft.com/office/drawing/2014/main" id="{DF5A4C4D-B9E4-5B43-A728-92F031A9E106}"/>
              </a:ext>
            </a:extLst>
          </p:cNvPr>
          <p:cNvSpPr txBox="1"/>
          <p:nvPr/>
        </p:nvSpPr>
        <p:spPr>
          <a:xfrm>
            <a:off x="890473" y="3189101"/>
            <a:ext cx="833883" cy="230832"/>
          </a:xfrm>
          <a:prstGeom prst="rect">
            <a:avLst/>
          </a:prstGeom>
          <a:noFill/>
        </p:spPr>
        <p:txBody>
          <a:bodyPr wrap="none" rtlCol="0">
            <a:spAutoFit/>
          </a:bodyPr>
          <a:lstStyle/>
          <a:p>
            <a:r>
              <a:rPr kumimoji="1" lang="ja-JP" altLang="en-US" sz="900">
                <a:latin typeface="Meiryo UI" panose="020B0604030504040204" pitchFamily="50" charset="-128"/>
                <a:ea typeface="Meiryo UI" panose="020B0604030504040204" pitchFamily="50" charset="-128"/>
              </a:rPr>
              <a:t>並び替え機能</a:t>
            </a:r>
            <a:endParaRPr kumimoji="1" lang="ja-JP" altLang="en-US" sz="900" dirty="0">
              <a:latin typeface="Meiryo UI" panose="020B0604030504040204" pitchFamily="50" charset="-128"/>
              <a:ea typeface="Meiryo UI" panose="020B0604030504040204" pitchFamily="50" charset="-128"/>
            </a:endParaRPr>
          </a:p>
        </p:txBody>
      </p:sp>
      <p:sp>
        <p:nvSpPr>
          <p:cNvPr id="96" name="テキスト ボックス 78">
            <a:extLst>
              <a:ext uri="{FF2B5EF4-FFF2-40B4-BE49-F238E27FC236}">
                <a16:creationId xmlns:a16="http://schemas.microsoft.com/office/drawing/2014/main" id="{F326F61D-7CC1-8A4C-BF60-70666B2818F1}"/>
              </a:ext>
            </a:extLst>
          </p:cNvPr>
          <p:cNvSpPr txBox="1"/>
          <p:nvPr/>
        </p:nvSpPr>
        <p:spPr>
          <a:xfrm>
            <a:off x="924616" y="3973537"/>
            <a:ext cx="289615" cy="138499"/>
          </a:xfrm>
          <a:prstGeom prst="rect">
            <a:avLst/>
          </a:prstGeom>
          <a:noFill/>
        </p:spPr>
        <p:txBody>
          <a:bodyPr wrap="square" lIns="0" tIns="0" rIns="0" bIns="0" rtlCol="0">
            <a:spAutoFit/>
          </a:bodyPr>
          <a:lstStyle/>
          <a:p>
            <a:r>
              <a:rPr kumimoji="1" lang="en-US" altLang="ja-JP" sz="900" dirty="0">
                <a:latin typeface="Meiryo UI" panose="020B0604030504040204" pitchFamily="34" charset="-128"/>
                <a:ea typeface="Meiryo UI" panose="020B0604030504040204" pitchFamily="34" charset="-128"/>
              </a:rPr>
              <a:t>(9)</a:t>
            </a:r>
            <a:endParaRPr kumimoji="1" lang="ja-JP" altLang="en-US" sz="900" dirty="0">
              <a:latin typeface="Meiryo UI" panose="020B0604030504040204" pitchFamily="34" charset="-128"/>
              <a:ea typeface="Meiryo UI" panose="020B0604030504040204" pitchFamily="34" charset="-128"/>
            </a:endParaRPr>
          </a:p>
        </p:txBody>
      </p:sp>
      <p:sp>
        <p:nvSpPr>
          <p:cNvPr id="58" name="テキスト ボックス 78">
            <a:extLst>
              <a:ext uri="{FF2B5EF4-FFF2-40B4-BE49-F238E27FC236}">
                <a16:creationId xmlns:a16="http://schemas.microsoft.com/office/drawing/2014/main" id="{795654DE-0E15-324A-B0E6-AAB9CBDA27A4}"/>
              </a:ext>
            </a:extLst>
          </p:cNvPr>
          <p:cNvSpPr txBox="1"/>
          <p:nvPr/>
        </p:nvSpPr>
        <p:spPr>
          <a:xfrm>
            <a:off x="3497615" y="3973537"/>
            <a:ext cx="289615" cy="138499"/>
          </a:xfrm>
          <a:prstGeom prst="rect">
            <a:avLst/>
          </a:prstGeom>
          <a:noFill/>
        </p:spPr>
        <p:txBody>
          <a:bodyPr wrap="square" lIns="0" tIns="0" rIns="0" bIns="0" rtlCol="0">
            <a:spAutoFit/>
          </a:bodyPr>
          <a:lstStyle/>
          <a:p>
            <a:r>
              <a:rPr kumimoji="1" lang="en-US" altLang="ja-JP" sz="900" dirty="0">
                <a:latin typeface="Meiryo UI" panose="020B0604030504040204" pitchFamily="34" charset="-128"/>
                <a:ea typeface="Meiryo UI" panose="020B0604030504040204" pitchFamily="34" charset="-128"/>
              </a:rPr>
              <a:t>(14)</a:t>
            </a:r>
            <a:endParaRPr kumimoji="1" lang="ja-JP" altLang="en-US" sz="900" dirty="0">
              <a:latin typeface="Meiryo UI" panose="020B0604030504040204" pitchFamily="34" charset="-128"/>
              <a:ea typeface="Meiryo UI" panose="020B0604030504040204" pitchFamily="34" charset="-128"/>
            </a:endParaRPr>
          </a:p>
        </p:txBody>
      </p:sp>
      <p:sp>
        <p:nvSpPr>
          <p:cNvPr id="59" name="正方形/長方形 13">
            <a:extLst>
              <a:ext uri="{FF2B5EF4-FFF2-40B4-BE49-F238E27FC236}">
                <a16:creationId xmlns:a16="http://schemas.microsoft.com/office/drawing/2014/main" id="{92A60098-08A4-6646-A6D9-FA2EE021B7E9}"/>
              </a:ext>
            </a:extLst>
          </p:cNvPr>
          <p:cNvSpPr/>
          <p:nvPr/>
        </p:nvSpPr>
        <p:spPr>
          <a:xfrm>
            <a:off x="3586182" y="4177678"/>
            <a:ext cx="304105" cy="264614"/>
          </a:xfrm>
          <a:prstGeom prst="rect">
            <a:avLst/>
          </a:prstGeom>
          <a:ln>
            <a:noFill/>
          </a:ln>
        </p:spPr>
        <p:style>
          <a:lnRef idx="3">
            <a:schemeClr val="lt1"/>
          </a:lnRef>
          <a:fillRef idx="1">
            <a:schemeClr val="accent1"/>
          </a:fillRef>
          <a:effectRef idx="1">
            <a:schemeClr val="accent1"/>
          </a:effectRef>
          <a:fontRef idx="minor">
            <a:schemeClr val="lt1"/>
          </a:fontRef>
        </p:style>
        <p:txBody>
          <a:bodyPr lIns="0" tIns="0" rIns="0" bIns="0" rtlCol="0" anchor="ctr"/>
          <a:lstStyle/>
          <a:p>
            <a:pPr algn="ctr"/>
            <a:r>
              <a:rPr kumimoji="1" lang="ja-JP" altLang="en-US" sz="700">
                <a:solidFill>
                  <a:schemeClr val="bg1"/>
                </a:solidFill>
                <a:latin typeface="Meiryo UI" panose="020B0604030504040204" pitchFamily="50" charset="-128"/>
                <a:ea typeface="Meiryo UI" panose="020B0604030504040204" pitchFamily="50" charset="-128"/>
              </a:rPr>
              <a:t>ピックアップ</a:t>
            </a:r>
            <a:endParaRPr kumimoji="1" lang="ja-JP" altLang="en-US" sz="700" dirty="0">
              <a:solidFill>
                <a:schemeClr val="bg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336086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B20FB-33A3-E746-AA9C-080996245064}"/>
              </a:ext>
            </a:extLst>
          </p:cNvPr>
          <p:cNvSpPr>
            <a:spLocks noGrp="1"/>
          </p:cNvSpPr>
          <p:nvPr>
            <p:ph type="title"/>
          </p:nvPr>
        </p:nvSpPr>
        <p:spPr/>
        <p:txBody>
          <a:bodyPr/>
          <a:lstStyle/>
          <a:p>
            <a:r>
              <a:rPr lang="ja-JP" altLang="en-US"/>
              <a:t>プ</a:t>
            </a:r>
            <a:r>
              <a:rPr lang="en-US" altLang="ja-JP" dirty="0"/>
              <a:t>36_</a:t>
            </a:r>
            <a:r>
              <a:rPr lang="ja-JP" altLang="en-US"/>
              <a:t>画面</a:t>
            </a:r>
            <a:r>
              <a:rPr lang="en-US" altLang="ja-JP" dirty="0"/>
              <a:t>3</a:t>
            </a:r>
            <a:r>
              <a:rPr lang="ja-JP" altLang="en-US"/>
              <a:t>：案件詳細画面</a:t>
            </a:r>
            <a:endParaRPr kumimoji="1" lang="ja-JP" altLang="en-US" dirty="0"/>
          </a:p>
        </p:txBody>
      </p:sp>
      <p:sp>
        <p:nvSpPr>
          <p:cNvPr id="4" name="スライド番号プレースホルダー 3">
            <a:extLst>
              <a:ext uri="{FF2B5EF4-FFF2-40B4-BE49-F238E27FC236}">
                <a16:creationId xmlns:a16="http://schemas.microsoft.com/office/drawing/2014/main" id="{A54D4209-B10B-3848-8A79-145E64F5A5A9}"/>
              </a:ext>
            </a:extLst>
          </p:cNvPr>
          <p:cNvSpPr>
            <a:spLocks noGrp="1"/>
          </p:cNvSpPr>
          <p:nvPr>
            <p:ph type="sldNum" sz="quarter" idx="4"/>
          </p:nvPr>
        </p:nvSpPr>
        <p:spPr/>
        <p:txBody>
          <a:bodyPr/>
          <a:lstStyle/>
          <a:p>
            <a:fld id="{F30DD6FD-6AE0-D748-9D23-01258D872A5D}" type="slidenum">
              <a:rPr kumimoji="1" lang="ja-JP" altLang="en-US" smtClean="0">
                <a:latin typeface="Meiryo UI" panose="020B0604030504040204" pitchFamily="34" charset="-128"/>
                <a:ea typeface="Meiryo UI" panose="020B0604030504040204" pitchFamily="34" charset="-128"/>
              </a:rPr>
              <a:t>14</a:t>
            </a:fld>
            <a:endParaRPr kumimoji="1" lang="ja-JP" altLang="en-US" dirty="0">
              <a:latin typeface="Meiryo UI" panose="020B0604030504040204" pitchFamily="34" charset="-128"/>
              <a:ea typeface="Meiryo UI" panose="020B0604030504040204" pitchFamily="34" charset="-128"/>
            </a:endParaRPr>
          </a:p>
        </p:txBody>
      </p:sp>
      <p:sp>
        <p:nvSpPr>
          <p:cNvPr id="26" name="正方形/長方形 25">
            <a:extLst>
              <a:ext uri="{FF2B5EF4-FFF2-40B4-BE49-F238E27FC236}">
                <a16:creationId xmlns:a16="http://schemas.microsoft.com/office/drawing/2014/main" id="{3B713A32-9925-8C49-A4F0-73C3ABC63976}"/>
              </a:ext>
            </a:extLst>
          </p:cNvPr>
          <p:cNvSpPr/>
          <p:nvPr/>
        </p:nvSpPr>
        <p:spPr>
          <a:xfrm>
            <a:off x="6406265" y="763676"/>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システム処理</a:t>
            </a:r>
          </a:p>
        </p:txBody>
      </p:sp>
      <p:sp>
        <p:nvSpPr>
          <p:cNvPr id="27" name="正方形/長方形 26">
            <a:extLst>
              <a:ext uri="{FF2B5EF4-FFF2-40B4-BE49-F238E27FC236}">
                <a16:creationId xmlns:a16="http://schemas.microsoft.com/office/drawing/2014/main" id="{F43B12B0-6F42-304E-A72D-2300E7C9A6EA}"/>
              </a:ext>
            </a:extLst>
          </p:cNvPr>
          <p:cNvSpPr/>
          <p:nvPr/>
        </p:nvSpPr>
        <p:spPr>
          <a:xfrm>
            <a:off x="7449399" y="763676"/>
            <a:ext cx="972000" cy="257262"/>
          </a:xfrm>
          <a:prstGeom prst="rect">
            <a:avLst/>
          </a:prstGeom>
          <a:noFill/>
          <a:ln w="9525">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solidFill>
                  <a:schemeClr val="tx1"/>
                </a:solidFill>
                <a:latin typeface="Meiryo UI" panose="020B0604030504040204" pitchFamily="34" charset="-128"/>
                <a:ea typeface="Meiryo UI" panose="020B0604030504040204" pitchFamily="34" charset="-128"/>
              </a:rPr>
              <a:t>システム制御で表示</a:t>
            </a:r>
          </a:p>
        </p:txBody>
      </p:sp>
      <p:sp>
        <p:nvSpPr>
          <p:cNvPr id="28" name="正方形/長方形 27">
            <a:extLst>
              <a:ext uri="{FF2B5EF4-FFF2-40B4-BE49-F238E27FC236}">
                <a16:creationId xmlns:a16="http://schemas.microsoft.com/office/drawing/2014/main" id="{6402152E-335D-2D48-A9D7-2638EEA9A5C1}"/>
              </a:ext>
            </a:extLst>
          </p:cNvPr>
          <p:cNvSpPr/>
          <p:nvPr/>
        </p:nvSpPr>
        <p:spPr>
          <a:xfrm>
            <a:off x="5363132" y="763676"/>
            <a:ext cx="972000" cy="25726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リンク</a:t>
            </a:r>
          </a:p>
        </p:txBody>
      </p:sp>
      <p:sp>
        <p:nvSpPr>
          <p:cNvPr id="6" name="正方形/長方形 5">
            <a:extLst>
              <a:ext uri="{FF2B5EF4-FFF2-40B4-BE49-F238E27FC236}">
                <a16:creationId xmlns:a16="http://schemas.microsoft.com/office/drawing/2014/main" id="{3004B58C-5F6D-D547-ABB3-01DEDE9BB891}"/>
              </a:ext>
            </a:extLst>
          </p:cNvPr>
          <p:cNvSpPr/>
          <p:nvPr/>
        </p:nvSpPr>
        <p:spPr>
          <a:xfrm>
            <a:off x="5104045" y="139314"/>
            <a:ext cx="3817071" cy="215444"/>
          </a:xfrm>
          <a:prstGeom prst="rect">
            <a:avLst/>
          </a:prstGeom>
        </p:spPr>
        <p:txBody>
          <a:bodyPr wrap="none">
            <a:spAutoFit/>
          </a:bodyPr>
          <a:lstStyle/>
          <a:p>
            <a:r>
              <a:rPr kumimoji="1" lang="ja-JP" altLang="en-US" sz="800" dirty="0">
                <a:latin typeface="Meiryo UI" panose="020B0604030504040204" pitchFamily="34" charset="-128"/>
                <a:ea typeface="Meiryo UI" panose="020B0604030504040204" pitchFamily="34" charset="-128"/>
              </a:rPr>
              <a:t>参考</a:t>
            </a:r>
            <a:r>
              <a:rPr kumimoji="1" lang="en-US" altLang="ja-JP" sz="800" dirty="0">
                <a:latin typeface="Meiryo UI" panose="020B0604030504040204" pitchFamily="34" charset="-128"/>
                <a:ea typeface="Meiryo UI" panose="020B0604030504040204" pitchFamily="34" charset="-128"/>
              </a:rPr>
              <a:t>URL</a:t>
            </a:r>
            <a:r>
              <a:rPr kumimoji="1" lang="ja-JP" altLang="en-US" sz="800" dirty="0">
                <a:latin typeface="Meiryo UI" panose="020B0604030504040204" pitchFamily="34" charset="-128"/>
                <a:ea typeface="Meiryo UI" panose="020B0604030504040204" pitchFamily="34" charset="-128"/>
              </a:rPr>
              <a:t>：</a:t>
            </a:r>
            <a:r>
              <a:rPr kumimoji="1" lang="en-US" altLang="ja-JP" sz="800" dirty="0">
                <a:latin typeface="Meiryo UI" panose="020B0604030504040204" pitchFamily="34" charset="-128"/>
                <a:ea typeface="Meiryo UI" panose="020B0604030504040204" pitchFamily="34" charset="-128"/>
              </a:rPr>
              <a:t> https://dev-cm01-mase.kbb-id.co.jp/casemanage/list/type09</a:t>
            </a:r>
          </a:p>
        </p:txBody>
      </p:sp>
      <p:sp>
        <p:nvSpPr>
          <p:cNvPr id="29" name="正方形/長方形 28">
            <a:extLst>
              <a:ext uri="{FF2B5EF4-FFF2-40B4-BE49-F238E27FC236}">
                <a16:creationId xmlns:a16="http://schemas.microsoft.com/office/drawing/2014/main" id="{BBFD514B-C571-D34F-B53D-93E559A0A47C}"/>
              </a:ext>
            </a:extLst>
          </p:cNvPr>
          <p:cNvSpPr/>
          <p:nvPr/>
        </p:nvSpPr>
        <p:spPr>
          <a:xfrm>
            <a:off x="8421399" y="756926"/>
            <a:ext cx="972000" cy="257262"/>
          </a:xfrm>
          <a:prstGeom prst="rect">
            <a:avLst/>
          </a:prstGeom>
          <a:noFill/>
          <a:ln w="9525">
            <a:no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solidFill>
                  <a:srgbClr val="FF0000"/>
                </a:solidFill>
                <a:latin typeface="Meiryo UI" panose="020B0604030504040204" pitchFamily="34" charset="-128"/>
                <a:ea typeface="Meiryo UI" panose="020B0604030504040204" pitchFamily="34" charset="-128"/>
              </a:rPr>
              <a:t>赤字は変更可</a:t>
            </a:r>
          </a:p>
        </p:txBody>
      </p:sp>
      <p:sp>
        <p:nvSpPr>
          <p:cNvPr id="3" name="正方形/長方形 2">
            <a:extLst>
              <a:ext uri="{FF2B5EF4-FFF2-40B4-BE49-F238E27FC236}">
                <a16:creationId xmlns:a16="http://schemas.microsoft.com/office/drawing/2014/main" id="{588D6137-872B-9640-A5DF-30D64228C154}"/>
              </a:ext>
            </a:extLst>
          </p:cNvPr>
          <p:cNvSpPr/>
          <p:nvPr/>
        </p:nvSpPr>
        <p:spPr>
          <a:xfrm>
            <a:off x="3110188" y="3244334"/>
            <a:ext cx="3708066" cy="369332"/>
          </a:xfrm>
          <a:prstGeom prst="rect">
            <a:avLst/>
          </a:prstGeom>
        </p:spPr>
        <p:txBody>
          <a:bodyPr wrap="none">
            <a:spAutoFit/>
          </a:bodyPr>
          <a:lstStyle/>
          <a:p>
            <a:r>
              <a:rPr lang="ja-JP" altLang="en-US" b="1">
                <a:latin typeface="Meiryo UI" panose="020B0604030504040204" pitchFamily="34" charset="-128"/>
                <a:ea typeface="Meiryo UI" panose="020B0604030504040204" pitchFamily="34" charset="-128"/>
              </a:rPr>
              <a:t>プ</a:t>
            </a:r>
            <a:r>
              <a:rPr lang="en-US" altLang="ja-JP" b="1" dirty="0">
                <a:latin typeface="Meiryo UI" panose="020B0604030504040204" pitchFamily="34" charset="-128"/>
                <a:ea typeface="Meiryo UI" panose="020B0604030504040204" pitchFamily="34" charset="-128"/>
              </a:rPr>
              <a:t>36_</a:t>
            </a:r>
            <a:r>
              <a:rPr lang="ja-JP" altLang="en-US" b="1">
                <a:latin typeface="Meiryo UI" panose="020B0604030504040204" pitchFamily="34" charset="-128"/>
                <a:ea typeface="Meiryo UI" panose="020B0604030504040204" pitchFamily="34" charset="-128"/>
              </a:rPr>
              <a:t>画面</a:t>
            </a:r>
            <a:r>
              <a:rPr lang="en-US" altLang="ja-JP" b="1" dirty="0">
                <a:latin typeface="Meiryo UI" panose="020B0604030504040204" pitchFamily="34" charset="-128"/>
                <a:ea typeface="Meiryo UI" panose="020B0604030504040204" pitchFamily="34" charset="-128"/>
              </a:rPr>
              <a:t>2</a:t>
            </a:r>
            <a:r>
              <a:rPr lang="ja-JP" altLang="en-US" b="1">
                <a:latin typeface="Meiryo UI" panose="020B0604030504040204" pitchFamily="34" charset="-128"/>
                <a:ea typeface="Meiryo UI" panose="020B0604030504040204" pitchFamily="34" charset="-128"/>
              </a:rPr>
              <a:t>：案件詳細画面と同様</a:t>
            </a:r>
          </a:p>
        </p:txBody>
      </p:sp>
    </p:spTree>
    <p:extLst>
      <p:ext uri="{BB962C8B-B14F-4D97-AF65-F5344CB8AC3E}">
        <p14:creationId xmlns:p14="http://schemas.microsoft.com/office/powerpoint/2010/main" val="1643814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3F2AAB-7FB8-D143-8834-D4D8C3E8AFF2}"/>
              </a:ext>
            </a:extLst>
          </p:cNvPr>
          <p:cNvSpPr>
            <a:spLocks noGrp="1"/>
          </p:cNvSpPr>
          <p:nvPr>
            <p:ph type="title"/>
          </p:nvPr>
        </p:nvSpPr>
        <p:spPr/>
        <p:txBody>
          <a:bodyPr anchor="t"/>
          <a:lstStyle/>
          <a:p>
            <a:pPr algn="l"/>
            <a:r>
              <a:rPr lang="ja-JP" altLang="en-US" b="1" u="sng" dirty="0"/>
              <a:t>機能要件</a:t>
            </a:r>
            <a:r>
              <a:rPr lang="ja-JP" altLang="en-US" b="1" u="sng"/>
              <a:t>の定義</a:t>
            </a:r>
            <a:br>
              <a:rPr lang="en-US" altLang="ja-JP" sz="4000" b="1" dirty="0"/>
            </a:br>
            <a:endParaRPr kumimoji="1" lang="ja-JP" altLang="en-US" dirty="0"/>
          </a:p>
        </p:txBody>
      </p:sp>
      <p:sp>
        <p:nvSpPr>
          <p:cNvPr id="5" name="テキスト ボックス 4">
            <a:extLst>
              <a:ext uri="{FF2B5EF4-FFF2-40B4-BE49-F238E27FC236}">
                <a16:creationId xmlns:a16="http://schemas.microsoft.com/office/drawing/2014/main" id="{0356E73C-3F6A-E847-95DA-2A740063CF1A}"/>
              </a:ext>
            </a:extLst>
          </p:cNvPr>
          <p:cNvSpPr txBox="1"/>
          <p:nvPr/>
        </p:nvSpPr>
        <p:spPr>
          <a:xfrm>
            <a:off x="1366221" y="3149255"/>
            <a:ext cx="4988866" cy="3108543"/>
          </a:xfrm>
          <a:prstGeom prst="rect">
            <a:avLst/>
          </a:prstGeom>
          <a:noFill/>
        </p:spPr>
        <p:txBody>
          <a:bodyPr wrap="none" rtlCol="0">
            <a:spAutoFit/>
          </a:bodyPr>
          <a:lstStyle/>
          <a:p>
            <a:pPr marL="514350" indent="-514350">
              <a:buSzPct val="104000"/>
              <a:buFont typeface="+mj-lt"/>
              <a:buAutoNum type="arabicPeriod"/>
            </a:pPr>
            <a:r>
              <a:rPr kumimoji="1" lang="ja-JP" altLang="en-US" sz="2800" dirty="0">
                <a:latin typeface="Meiryo UI" panose="020B0604030504040204" pitchFamily="34" charset="-128"/>
                <a:ea typeface="Meiryo UI" panose="020B0604030504040204" pitchFamily="34" charset="-128"/>
              </a:rPr>
              <a:t>一斉メール送信プロセス</a:t>
            </a:r>
          </a:p>
          <a:p>
            <a:pPr marL="514350" indent="-514350">
              <a:buSzPct val="104000"/>
              <a:buFont typeface="+mj-lt"/>
              <a:buAutoNum type="arabicPeriod"/>
            </a:pPr>
            <a:r>
              <a:rPr kumimoji="1" lang="ja-JP" altLang="en-US" sz="2800" dirty="0">
                <a:latin typeface="Meiryo UI" panose="020B0604030504040204" pitchFamily="34" charset="-128"/>
                <a:ea typeface="Meiryo UI" panose="020B0604030504040204" pitchFamily="34" charset="-128"/>
              </a:rPr>
              <a:t>ピックアップ機能プロセス</a:t>
            </a:r>
          </a:p>
          <a:p>
            <a:pPr marL="514350" indent="-514350">
              <a:buSzPct val="104000"/>
              <a:buFont typeface="+mj-lt"/>
              <a:buAutoNum type="arabicPeriod"/>
            </a:pPr>
            <a:r>
              <a:rPr kumimoji="1" lang="ja-JP" altLang="en-US" sz="2800" b="1" dirty="0">
                <a:solidFill>
                  <a:schemeClr val="accent1"/>
                </a:solidFill>
                <a:latin typeface="Meiryo UI" panose="020B0604030504040204" pitchFamily="34" charset="-128"/>
                <a:ea typeface="Meiryo UI" panose="020B0604030504040204" pitchFamily="34" charset="-128"/>
              </a:rPr>
              <a:t>成り代わり機能プロセス</a:t>
            </a:r>
          </a:p>
          <a:p>
            <a:pPr marL="514350" indent="-514350">
              <a:buSzPct val="104000"/>
              <a:buFont typeface="+mj-lt"/>
              <a:buAutoNum type="arabicPeriod"/>
            </a:pPr>
            <a:r>
              <a:rPr kumimoji="1" lang="ja-JP" altLang="en-US" sz="2800" dirty="0">
                <a:latin typeface="Meiryo UI" panose="020B0604030504040204" pitchFamily="34" charset="-128"/>
                <a:ea typeface="Meiryo UI" panose="020B0604030504040204" pitchFamily="34" charset="-128"/>
              </a:rPr>
              <a:t>アンケート</a:t>
            </a:r>
            <a:r>
              <a:rPr kumimoji="1" lang="ja-JP" altLang="en-US" sz="2800">
                <a:latin typeface="Meiryo UI" panose="020B0604030504040204" pitchFamily="34" charset="-128"/>
                <a:ea typeface="Meiryo UI" panose="020B0604030504040204" pitchFamily="34" charset="-128"/>
              </a:rPr>
              <a:t>機能プロセス</a:t>
            </a:r>
            <a:endParaRPr kumimoji="1" lang="en-US" altLang="ja-JP" sz="2800" dirty="0">
              <a:latin typeface="Meiryo UI" panose="020B0604030504040204" pitchFamily="34" charset="-128"/>
              <a:ea typeface="Meiryo UI" panose="020B0604030504040204" pitchFamily="34" charset="-128"/>
            </a:endParaRPr>
          </a:p>
          <a:p>
            <a:pPr marL="514350" indent="-514350">
              <a:buSzPct val="104000"/>
              <a:buFont typeface="+mj-lt"/>
              <a:buAutoNum type="arabicPeriod"/>
            </a:pPr>
            <a:r>
              <a:rPr kumimoji="1" lang="ja-JP" altLang="en-US" sz="2800">
                <a:latin typeface="Meiryo UI" panose="020B0604030504040204" pitchFamily="34" charset="-128"/>
                <a:ea typeface="Meiryo UI" panose="020B0604030504040204" pitchFamily="34" charset="-128"/>
              </a:rPr>
              <a:t>フリースペース管理プロセス</a:t>
            </a:r>
            <a:endParaRPr kumimoji="1" lang="en-US" altLang="ja-JP" sz="2800" dirty="0">
              <a:latin typeface="Meiryo UI" panose="020B0604030504040204" pitchFamily="34" charset="-128"/>
              <a:ea typeface="Meiryo UI" panose="020B0604030504040204" pitchFamily="34" charset="-128"/>
            </a:endParaRPr>
          </a:p>
          <a:p>
            <a:pPr marL="514350" indent="-514350">
              <a:buSzPct val="104000"/>
              <a:buFont typeface="+mj-lt"/>
              <a:buAutoNum type="arabicPeriod"/>
            </a:pPr>
            <a:r>
              <a:rPr kumimoji="1" lang="ja-JP" altLang="en-US" sz="2800">
                <a:latin typeface="Meiryo UI" panose="020B0604030504040204" pitchFamily="34" charset="-128"/>
                <a:ea typeface="Meiryo UI" panose="020B0604030504040204" pitchFamily="34" charset="-128"/>
              </a:rPr>
              <a:t>フリーページ管理プロセス</a:t>
            </a:r>
          </a:p>
          <a:p>
            <a:pPr marL="514350" indent="-514350">
              <a:buSzPct val="104000"/>
              <a:buFont typeface="+mj-lt"/>
              <a:buAutoNum type="arabicPeriod"/>
            </a:pPr>
            <a:r>
              <a:rPr kumimoji="1" lang="ja-JP" altLang="en-US" sz="2800">
                <a:latin typeface="Meiryo UI" panose="020B0604030504040204" pitchFamily="34" charset="-128"/>
                <a:ea typeface="Meiryo UI" panose="020B0604030504040204" pitchFamily="34" charset="-128"/>
              </a:rPr>
              <a:t>メールテンプレート管理プロセス</a:t>
            </a:r>
            <a:endParaRPr kumimoji="1" lang="ja-JP" altLang="en-US" sz="2800" dirty="0">
              <a:latin typeface="Meiryo UI" panose="020B0604030504040204" pitchFamily="34" charset="-128"/>
              <a:ea typeface="Meiryo UI" panose="020B0604030504040204" pitchFamily="34" charset="-128"/>
            </a:endParaRPr>
          </a:p>
        </p:txBody>
      </p:sp>
      <p:sp>
        <p:nvSpPr>
          <p:cNvPr id="7" name="正方形/長方形 6">
            <a:extLst>
              <a:ext uri="{FF2B5EF4-FFF2-40B4-BE49-F238E27FC236}">
                <a16:creationId xmlns:a16="http://schemas.microsoft.com/office/drawing/2014/main" id="{AB2DAF9E-F2FA-EA4F-B8BA-2C3D0FFFF478}"/>
              </a:ext>
            </a:extLst>
          </p:cNvPr>
          <p:cNvSpPr/>
          <p:nvPr/>
        </p:nvSpPr>
        <p:spPr>
          <a:xfrm>
            <a:off x="675879" y="2169746"/>
            <a:ext cx="2236510" cy="584775"/>
          </a:xfrm>
          <a:prstGeom prst="rect">
            <a:avLst/>
          </a:prstGeom>
        </p:spPr>
        <p:txBody>
          <a:bodyPr wrap="none">
            <a:spAutoFit/>
          </a:bodyPr>
          <a:lstStyle/>
          <a:p>
            <a:r>
              <a:rPr lang="ja-JP" altLang="en-US" sz="3200" b="1" dirty="0">
                <a:latin typeface="Meiryo UI" panose="020B0604030504040204" pitchFamily="34" charset="-128"/>
                <a:ea typeface="Meiryo UI" panose="020B0604030504040204" pitchFamily="34" charset="-128"/>
              </a:rPr>
              <a:t>管理者機能</a:t>
            </a:r>
          </a:p>
        </p:txBody>
      </p:sp>
    </p:spTree>
    <p:extLst>
      <p:ext uri="{BB962C8B-B14F-4D97-AF65-F5344CB8AC3E}">
        <p14:creationId xmlns:p14="http://schemas.microsoft.com/office/powerpoint/2010/main" val="690521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155B61-7C7A-DE4F-8055-86C0CB368139}"/>
              </a:ext>
            </a:extLst>
          </p:cNvPr>
          <p:cNvSpPr>
            <a:spLocks noGrp="1"/>
          </p:cNvSpPr>
          <p:nvPr>
            <p:ph type="title"/>
          </p:nvPr>
        </p:nvSpPr>
        <p:spPr/>
        <p:txBody>
          <a:bodyPr/>
          <a:lstStyle/>
          <a:p>
            <a:r>
              <a:rPr lang="ja-JP" altLang="en-US" b="1" dirty="0"/>
              <a:t>管理者機能</a:t>
            </a:r>
            <a:br>
              <a:rPr lang="en-US" altLang="ja-JP" b="1" dirty="0"/>
            </a:br>
            <a:r>
              <a:rPr lang="ja-JP" altLang="en-US" b="1" dirty="0"/>
              <a:t>成り代わり機能プロセス</a:t>
            </a:r>
            <a:endParaRPr kumimoji="1" lang="ja-JP" altLang="en-US" b="1" dirty="0"/>
          </a:p>
        </p:txBody>
      </p:sp>
      <p:sp>
        <p:nvSpPr>
          <p:cNvPr id="3" name="コンテンツ プレースホルダー 2">
            <a:extLst>
              <a:ext uri="{FF2B5EF4-FFF2-40B4-BE49-F238E27FC236}">
                <a16:creationId xmlns:a16="http://schemas.microsoft.com/office/drawing/2014/main" id="{866D5B51-15B9-CE46-9B0E-7C6CCBCDF548}"/>
              </a:ext>
            </a:extLst>
          </p:cNvPr>
          <p:cNvSpPr>
            <a:spLocks noGrp="1"/>
          </p:cNvSpPr>
          <p:nvPr>
            <p:ph idx="1"/>
          </p:nvPr>
        </p:nvSpPr>
        <p:spPr>
          <a:xfrm>
            <a:off x="681038" y="1045030"/>
            <a:ext cx="8543925" cy="1136381"/>
          </a:xfrm>
        </p:spPr>
        <p:txBody>
          <a:bodyPr>
            <a:normAutofit/>
          </a:bodyPr>
          <a:lstStyle/>
          <a:p>
            <a:r>
              <a:rPr lang="ja-JP" altLang="en-US" dirty="0"/>
              <a:t>管理者は会員に成り代わり、当該会員権限と同等の操作を行うことができる。</a:t>
            </a:r>
            <a:endParaRPr lang="en-US" altLang="ja-JP" dirty="0"/>
          </a:p>
          <a:p>
            <a:r>
              <a:rPr lang="ja-JP" altLang="en-US" dirty="0"/>
              <a:t>ユーザの切り替え（成り代わり）はメンバーのユーザプロフィール画面から「ユーザ切り替え」ボタンをクリックすることで成り代わりすることができる。</a:t>
            </a:r>
            <a:endParaRPr lang="en-US" altLang="ja-JP" dirty="0"/>
          </a:p>
        </p:txBody>
      </p:sp>
      <p:sp>
        <p:nvSpPr>
          <p:cNvPr id="4" name="スライド番号プレースホルダー 3">
            <a:extLst>
              <a:ext uri="{FF2B5EF4-FFF2-40B4-BE49-F238E27FC236}">
                <a16:creationId xmlns:a16="http://schemas.microsoft.com/office/drawing/2014/main" id="{C36DCDFD-37E9-2746-B57F-D03E0502955A}"/>
              </a:ext>
            </a:extLst>
          </p:cNvPr>
          <p:cNvSpPr>
            <a:spLocks noGrp="1"/>
          </p:cNvSpPr>
          <p:nvPr>
            <p:ph type="sldNum" sz="quarter" idx="4"/>
          </p:nvPr>
        </p:nvSpPr>
        <p:spPr/>
        <p:txBody>
          <a:bodyPr/>
          <a:lstStyle/>
          <a:p>
            <a:fld id="{F30DD6FD-6AE0-D748-9D23-01258D872A5D}" type="slidenum">
              <a:rPr kumimoji="1" lang="ja-JP" altLang="en-US" smtClean="0"/>
              <a:t>16</a:t>
            </a:fld>
            <a:endParaRPr kumimoji="1" lang="ja-JP" altLang="en-US"/>
          </a:p>
        </p:txBody>
      </p:sp>
      <p:graphicFrame>
        <p:nvGraphicFramePr>
          <p:cNvPr id="7" name="表 7">
            <a:extLst>
              <a:ext uri="{FF2B5EF4-FFF2-40B4-BE49-F238E27FC236}">
                <a16:creationId xmlns:a16="http://schemas.microsoft.com/office/drawing/2014/main" id="{5B91F2EA-CD02-F042-8A13-BFBD5D265AEA}"/>
              </a:ext>
            </a:extLst>
          </p:cNvPr>
          <p:cNvGraphicFramePr>
            <a:graphicFrameLocks noGrp="1"/>
          </p:cNvGraphicFramePr>
          <p:nvPr/>
        </p:nvGraphicFramePr>
        <p:xfrm>
          <a:off x="854110" y="2168434"/>
          <a:ext cx="8370852" cy="4023360"/>
        </p:xfrm>
        <a:graphic>
          <a:graphicData uri="http://schemas.openxmlformats.org/drawingml/2006/table">
            <a:tbl>
              <a:tblPr firstRow="1" bandRow="1">
                <a:tableStyleId>{5940675A-B579-460E-94D1-54222C63F5DA}</a:tableStyleId>
              </a:tblPr>
              <a:tblGrid>
                <a:gridCol w="1993262">
                  <a:extLst>
                    <a:ext uri="{9D8B030D-6E8A-4147-A177-3AD203B41FA5}">
                      <a16:colId xmlns:a16="http://schemas.microsoft.com/office/drawing/2014/main" val="2037436302"/>
                    </a:ext>
                  </a:extLst>
                </a:gridCol>
                <a:gridCol w="4479403">
                  <a:extLst>
                    <a:ext uri="{9D8B030D-6E8A-4147-A177-3AD203B41FA5}">
                      <a16:colId xmlns:a16="http://schemas.microsoft.com/office/drawing/2014/main" val="1983588033"/>
                    </a:ext>
                  </a:extLst>
                </a:gridCol>
                <a:gridCol w="1898187">
                  <a:extLst>
                    <a:ext uri="{9D8B030D-6E8A-4147-A177-3AD203B41FA5}">
                      <a16:colId xmlns:a16="http://schemas.microsoft.com/office/drawing/2014/main" val="1355239986"/>
                    </a:ext>
                  </a:extLst>
                </a:gridCol>
              </a:tblGrid>
              <a:tr h="0">
                <a:tc>
                  <a:txBody>
                    <a:bodyPr/>
                    <a:lstStyle/>
                    <a:p>
                      <a:pPr algn="ctr"/>
                      <a:r>
                        <a:rPr kumimoji="1" lang="ja-JP" altLang="en-US" sz="1400" b="1" dirty="0">
                          <a:solidFill>
                            <a:schemeClr val="bg1"/>
                          </a:solidFill>
                          <a:latin typeface="Meiryo UI" panose="020B0604030504040204" pitchFamily="34" charset="-128"/>
                          <a:ea typeface="Meiryo UI" panose="020B0604030504040204" pitchFamily="34" charset="-128"/>
                        </a:rPr>
                        <a:t>利用者</a:t>
                      </a:r>
                    </a:p>
                  </a:txBody>
                  <a:tcPr>
                    <a:solidFill>
                      <a:schemeClr val="bg1">
                        <a:lumMod val="50000"/>
                      </a:schemeClr>
                    </a:solidFill>
                  </a:tcPr>
                </a:tc>
                <a:tc>
                  <a:txBody>
                    <a:bodyPr/>
                    <a:lstStyle/>
                    <a:p>
                      <a:pPr algn="ctr"/>
                      <a:r>
                        <a:rPr kumimoji="1" lang="en-US" altLang="ja-JP" sz="1400" b="1" dirty="0">
                          <a:solidFill>
                            <a:schemeClr val="bg1"/>
                          </a:solidFill>
                          <a:latin typeface="Meiryo UI" panose="020B0604030504040204" pitchFamily="34" charset="-128"/>
                          <a:ea typeface="Meiryo UI" panose="020B0604030504040204" pitchFamily="34" charset="-128"/>
                        </a:rPr>
                        <a:t>Web</a:t>
                      </a:r>
                      <a:r>
                        <a:rPr kumimoji="1" lang="ja-JP" altLang="en-US" sz="1400" b="1" dirty="0">
                          <a:solidFill>
                            <a:schemeClr val="bg1"/>
                          </a:solidFill>
                          <a:latin typeface="Meiryo UI" panose="020B0604030504040204" pitchFamily="34" charset="-128"/>
                          <a:ea typeface="Meiryo UI" panose="020B0604030504040204" pitchFamily="34" charset="-128"/>
                        </a:rPr>
                        <a:t>サイト</a:t>
                      </a:r>
                    </a:p>
                  </a:txBody>
                  <a:tcPr>
                    <a:solidFill>
                      <a:schemeClr val="bg1">
                        <a:lumMod val="50000"/>
                      </a:schemeClr>
                    </a:solidFill>
                  </a:tcPr>
                </a:tc>
                <a:tc>
                  <a:txBody>
                    <a:bodyPr/>
                    <a:lstStyle/>
                    <a:p>
                      <a:pPr algn="ctr"/>
                      <a:r>
                        <a:rPr kumimoji="1" lang="ja-JP" altLang="en-US" sz="1200" b="1" dirty="0">
                          <a:solidFill>
                            <a:schemeClr val="bg1"/>
                          </a:solidFill>
                          <a:latin typeface="Meiryo UI" panose="020B0604030504040204" pitchFamily="34" charset="-128"/>
                          <a:ea typeface="Meiryo UI" panose="020B0604030504040204" pitchFamily="34" charset="-128"/>
                        </a:rPr>
                        <a:t>伊那市役所（管理者）</a:t>
                      </a:r>
                    </a:p>
                  </a:txBody>
                  <a:tcPr>
                    <a:solidFill>
                      <a:schemeClr val="bg1">
                        <a:lumMod val="50000"/>
                      </a:schemeClr>
                    </a:solidFill>
                  </a:tcPr>
                </a:tc>
                <a:extLst>
                  <a:ext uri="{0D108BD9-81ED-4DB2-BD59-A6C34878D82A}">
                    <a16:rowId xmlns:a16="http://schemas.microsoft.com/office/drawing/2014/main" val="445418927"/>
                  </a:ext>
                </a:extLst>
              </a:tr>
              <a:tr h="0">
                <a:tc>
                  <a:txBody>
                    <a:bodyPr/>
                    <a:lstStyle/>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ja-JP" altLang="en-US" sz="1400">
                        <a:latin typeface="Meiryo UI" panose="020B0604030504040204" pitchFamily="34" charset="-128"/>
                        <a:ea typeface="Meiryo UI" panose="020B0604030504040204" pitchFamily="34" charset="-128"/>
                      </a:endParaRPr>
                    </a:p>
                  </a:txBody>
                  <a:tcPr/>
                </a:tc>
                <a:tc>
                  <a:txBody>
                    <a:bodyPr/>
                    <a:lstStyle/>
                    <a:p>
                      <a:endParaRPr kumimoji="1" lang="ja-JP" altLang="en-US" sz="1400">
                        <a:latin typeface="Meiryo UI" panose="020B0604030504040204" pitchFamily="34" charset="-128"/>
                        <a:ea typeface="Meiryo UI" panose="020B0604030504040204" pitchFamily="34" charset="-128"/>
                      </a:endParaRPr>
                    </a:p>
                  </a:txBody>
                  <a:tcPr/>
                </a:tc>
                <a:tc>
                  <a:txBody>
                    <a:bodyPr/>
                    <a:lstStyle/>
                    <a:p>
                      <a:endParaRPr kumimoji="1" lang="ja-JP" altLang="en-US" sz="1400">
                        <a:latin typeface="Meiryo UI" panose="020B0604030504040204" pitchFamily="34" charset="-128"/>
                        <a:ea typeface="Meiryo UI" panose="020B0604030504040204" pitchFamily="34" charset="-128"/>
                      </a:endParaRPr>
                    </a:p>
                  </a:txBody>
                  <a:tcPr/>
                </a:tc>
                <a:extLst>
                  <a:ext uri="{0D108BD9-81ED-4DB2-BD59-A6C34878D82A}">
                    <a16:rowId xmlns:a16="http://schemas.microsoft.com/office/drawing/2014/main" val="900348068"/>
                  </a:ext>
                </a:extLst>
              </a:tr>
            </a:tbl>
          </a:graphicData>
        </a:graphic>
      </p:graphicFrame>
      <p:sp>
        <p:nvSpPr>
          <p:cNvPr id="37" name="正方形/長方形 36">
            <a:extLst>
              <a:ext uri="{FF2B5EF4-FFF2-40B4-BE49-F238E27FC236}">
                <a16:creationId xmlns:a16="http://schemas.microsoft.com/office/drawing/2014/main" id="{7499C48C-96CE-5A44-A142-A93B5CCB85B3}"/>
              </a:ext>
            </a:extLst>
          </p:cNvPr>
          <p:cNvSpPr/>
          <p:nvPr/>
        </p:nvSpPr>
        <p:spPr>
          <a:xfrm>
            <a:off x="7483113" y="2911100"/>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latin typeface="Meiryo UI" panose="020B0604030504040204" pitchFamily="34" charset="-128"/>
                <a:ea typeface="Meiryo UI" panose="020B0604030504040204" pitchFamily="34" charset="-128"/>
              </a:rPr>
              <a:t>管理者画面へアクセス</a:t>
            </a:r>
          </a:p>
        </p:txBody>
      </p:sp>
      <p:cxnSp>
        <p:nvCxnSpPr>
          <p:cNvPr id="51" name="直線矢印コネクタ 50">
            <a:extLst>
              <a:ext uri="{FF2B5EF4-FFF2-40B4-BE49-F238E27FC236}">
                <a16:creationId xmlns:a16="http://schemas.microsoft.com/office/drawing/2014/main" id="{09973EF2-C70D-8C4E-B513-88DBB7DD4089}"/>
              </a:ext>
            </a:extLst>
          </p:cNvPr>
          <p:cNvCxnSpPr>
            <a:cxnSpLocks/>
            <a:stCxn id="37" idx="1"/>
            <a:endCxn id="82" idx="3"/>
          </p:cNvCxnSpPr>
          <p:nvPr/>
        </p:nvCxnSpPr>
        <p:spPr>
          <a:xfrm flipH="1">
            <a:off x="6323586" y="2984900"/>
            <a:ext cx="11595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正方形/長方形 81">
            <a:extLst>
              <a:ext uri="{FF2B5EF4-FFF2-40B4-BE49-F238E27FC236}">
                <a16:creationId xmlns:a16="http://schemas.microsoft.com/office/drawing/2014/main" id="{2014AA4E-0117-614A-97AD-1E42A423D852}"/>
              </a:ext>
            </a:extLst>
          </p:cNvPr>
          <p:cNvSpPr/>
          <p:nvPr/>
        </p:nvSpPr>
        <p:spPr>
          <a:xfrm>
            <a:off x="4664603" y="2911100"/>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latin typeface="Meiryo UI" panose="020B0604030504040204" pitchFamily="34" charset="-128"/>
                <a:ea typeface="Meiryo UI" panose="020B0604030504040204" pitchFamily="34" charset="-128"/>
              </a:rPr>
              <a:t>管理者画面の表示</a:t>
            </a:r>
          </a:p>
        </p:txBody>
      </p:sp>
      <p:sp>
        <p:nvSpPr>
          <p:cNvPr id="83" name="正方形/長方形 82">
            <a:extLst>
              <a:ext uri="{FF2B5EF4-FFF2-40B4-BE49-F238E27FC236}">
                <a16:creationId xmlns:a16="http://schemas.microsoft.com/office/drawing/2014/main" id="{947027D5-0AFF-A34C-8FE4-F5D12F287FD8}"/>
              </a:ext>
            </a:extLst>
          </p:cNvPr>
          <p:cNvSpPr/>
          <p:nvPr/>
        </p:nvSpPr>
        <p:spPr>
          <a:xfrm>
            <a:off x="7483113" y="3319883"/>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成り代わり機能画面へアクセス</a:t>
            </a:r>
          </a:p>
        </p:txBody>
      </p:sp>
      <p:sp>
        <p:nvSpPr>
          <p:cNvPr id="84" name="正方形/長方形 83">
            <a:extLst>
              <a:ext uri="{FF2B5EF4-FFF2-40B4-BE49-F238E27FC236}">
                <a16:creationId xmlns:a16="http://schemas.microsoft.com/office/drawing/2014/main" id="{48612EE6-A145-B242-BA54-F4906FCABF5C}"/>
              </a:ext>
            </a:extLst>
          </p:cNvPr>
          <p:cNvSpPr/>
          <p:nvPr/>
        </p:nvSpPr>
        <p:spPr>
          <a:xfrm>
            <a:off x="4664603" y="3326922"/>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成り代わり機能画面の表示</a:t>
            </a:r>
          </a:p>
        </p:txBody>
      </p:sp>
      <p:sp>
        <p:nvSpPr>
          <p:cNvPr id="87" name="正方形/長方形 86">
            <a:extLst>
              <a:ext uri="{FF2B5EF4-FFF2-40B4-BE49-F238E27FC236}">
                <a16:creationId xmlns:a16="http://schemas.microsoft.com/office/drawing/2014/main" id="{124C8BDD-3BD6-B74D-A30C-38F677CBC2AB}"/>
              </a:ext>
            </a:extLst>
          </p:cNvPr>
          <p:cNvSpPr/>
          <p:nvPr/>
        </p:nvSpPr>
        <p:spPr>
          <a:xfrm>
            <a:off x="7483113" y="3835331"/>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対象ユーザの検索</a:t>
            </a:r>
          </a:p>
        </p:txBody>
      </p:sp>
      <p:sp>
        <p:nvSpPr>
          <p:cNvPr id="88" name="正方形/長方形 87">
            <a:extLst>
              <a:ext uri="{FF2B5EF4-FFF2-40B4-BE49-F238E27FC236}">
                <a16:creationId xmlns:a16="http://schemas.microsoft.com/office/drawing/2014/main" id="{C6C6EDE7-3A4F-5347-92C0-BB1DF0719D3F}"/>
              </a:ext>
            </a:extLst>
          </p:cNvPr>
          <p:cNvSpPr/>
          <p:nvPr/>
        </p:nvSpPr>
        <p:spPr>
          <a:xfrm>
            <a:off x="7483113" y="4244114"/>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ユーザ切り替え</a:t>
            </a:r>
          </a:p>
        </p:txBody>
      </p:sp>
      <p:sp>
        <p:nvSpPr>
          <p:cNvPr id="89" name="正方形/長方形 88">
            <a:extLst>
              <a:ext uri="{FF2B5EF4-FFF2-40B4-BE49-F238E27FC236}">
                <a16:creationId xmlns:a16="http://schemas.microsoft.com/office/drawing/2014/main" id="{538D7860-7DCF-A64E-B7F5-74B0AC66A401}"/>
              </a:ext>
            </a:extLst>
          </p:cNvPr>
          <p:cNvSpPr/>
          <p:nvPr/>
        </p:nvSpPr>
        <p:spPr>
          <a:xfrm>
            <a:off x="4664603" y="4244114"/>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a:latin typeface="Meiryo UI" panose="020B0604030504040204" pitchFamily="34" charset="-128"/>
                <a:ea typeface="Meiryo UI" panose="020B0604030504040204" pitchFamily="34" charset="-128"/>
              </a:rPr>
              <a:t>ユーザ切り替え処理</a:t>
            </a:r>
          </a:p>
        </p:txBody>
      </p:sp>
      <p:sp>
        <p:nvSpPr>
          <p:cNvPr id="90" name="正方形/長方形 89">
            <a:extLst>
              <a:ext uri="{FF2B5EF4-FFF2-40B4-BE49-F238E27FC236}">
                <a16:creationId xmlns:a16="http://schemas.microsoft.com/office/drawing/2014/main" id="{F9E0E280-6AA3-EF40-A323-5B27D9F0AF2A}"/>
              </a:ext>
            </a:extLst>
          </p:cNvPr>
          <p:cNvSpPr/>
          <p:nvPr/>
        </p:nvSpPr>
        <p:spPr>
          <a:xfrm>
            <a:off x="7483113" y="4861936"/>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切り替え後ユーザで作業</a:t>
            </a:r>
          </a:p>
        </p:txBody>
      </p:sp>
      <p:cxnSp>
        <p:nvCxnSpPr>
          <p:cNvPr id="96" name="カギ線コネクタ 95">
            <a:extLst>
              <a:ext uri="{FF2B5EF4-FFF2-40B4-BE49-F238E27FC236}">
                <a16:creationId xmlns:a16="http://schemas.microsoft.com/office/drawing/2014/main" id="{C0F8ADEA-00D4-0441-80C7-07A429BA5E8E}"/>
              </a:ext>
            </a:extLst>
          </p:cNvPr>
          <p:cNvCxnSpPr>
            <a:cxnSpLocks/>
            <a:stCxn id="89" idx="2"/>
            <a:endCxn id="90" idx="0"/>
          </p:cNvCxnSpPr>
          <p:nvPr/>
        </p:nvCxnSpPr>
        <p:spPr>
          <a:xfrm rot="16200000" flipH="1">
            <a:off x="6668239" y="3217570"/>
            <a:ext cx="470222" cy="281851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直線矢印コネクタ 97">
            <a:extLst>
              <a:ext uri="{FF2B5EF4-FFF2-40B4-BE49-F238E27FC236}">
                <a16:creationId xmlns:a16="http://schemas.microsoft.com/office/drawing/2014/main" id="{2B9B7457-0EA8-E948-A902-17DF48A99CDE}"/>
              </a:ext>
            </a:extLst>
          </p:cNvPr>
          <p:cNvCxnSpPr>
            <a:cxnSpLocks/>
            <a:stCxn id="83" idx="1"/>
            <a:endCxn id="84" idx="3"/>
          </p:cNvCxnSpPr>
          <p:nvPr/>
        </p:nvCxnSpPr>
        <p:spPr>
          <a:xfrm flipH="1">
            <a:off x="6323586" y="3393683"/>
            <a:ext cx="1159527" cy="7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直線矢印コネクタ 99">
            <a:extLst>
              <a:ext uri="{FF2B5EF4-FFF2-40B4-BE49-F238E27FC236}">
                <a16:creationId xmlns:a16="http://schemas.microsoft.com/office/drawing/2014/main" id="{211F3302-9C89-8D4A-9E3D-28856C4ACC7B}"/>
              </a:ext>
            </a:extLst>
          </p:cNvPr>
          <p:cNvCxnSpPr>
            <a:cxnSpLocks/>
            <a:endCxn id="88" idx="0"/>
          </p:cNvCxnSpPr>
          <p:nvPr/>
        </p:nvCxnSpPr>
        <p:spPr>
          <a:xfrm>
            <a:off x="8312605" y="3876266"/>
            <a:ext cx="0" cy="3678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直線矢印コネクタ 101">
            <a:extLst>
              <a:ext uri="{FF2B5EF4-FFF2-40B4-BE49-F238E27FC236}">
                <a16:creationId xmlns:a16="http://schemas.microsoft.com/office/drawing/2014/main" id="{F87382DD-D97A-1841-95D3-98C77398E108}"/>
              </a:ext>
            </a:extLst>
          </p:cNvPr>
          <p:cNvCxnSpPr>
            <a:cxnSpLocks/>
            <a:stCxn id="88" idx="1"/>
            <a:endCxn id="89" idx="3"/>
          </p:cNvCxnSpPr>
          <p:nvPr/>
        </p:nvCxnSpPr>
        <p:spPr>
          <a:xfrm flipH="1">
            <a:off x="6323586" y="4317914"/>
            <a:ext cx="11595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カギ線コネクタ 132">
            <a:extLst>
              <a:ext uri="{FF2B5EF4-FFF2-40B4-BE49-F238E27FC236}">
                <a16:creationId xmlns:a16="http://schemas.microsoft.com/office/drawing/2014/main" id="{988DFB25-A45D-174F-8BCC-B233272316DF}"/>
              </a:ext>
            </a:extLst>
          </p:cNvPr>
          <p:cNvCxnSpPr>
            <a:cxnSpLocks/>
            <a:stCxn id="82" idx="2"/>
            <a:endCxn id="83" idx="0"/>
          </p:cNvCxnSpPr>
          <p:nvPr/>
        </p:nvCxnSpPr>
        <p:spPr>
          <a:xfrm rot="16200000" flipH="1">
            <a:off x="6772759" y="1780036"/>
            <a:ext cx="261183" cy="281851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0" name="カギ線コネクタ 139">
            <a:extLst>
              <a:ext uri="{FF2B5EF4-FFF2-40B4-BE49-F238E27FC236}">
                <a16:creationId xmlns:a16="http://schemas.microsoft.com/office/drawing/2014/main" id="{0EF5D5DF-0E2D-B54D-B66D-C9A1290E51FE}"/>
              </a:ext>
            </a:extLst>
          </p:cNvPr>
          <p:cNvCxnSpPr>
            <a:cxnSpLocks/>
            <a:stCxn id="84" idx="2"/>
            <a:endCxn id="87" idx="0"/>
          </p:cNvCxnSpPr>
          <p:nvPr/>
        </p:nvCxnSpPr>
        <p:spPr>
          <a:xfrm rot="16200000" flipH="1">
            <a:off x="6722946" y="2245671"/>
            <a:ext cx="360809" cy="281851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円/楕円 37">
            <a:extLst>
              <a:ext uri="{FF2B5EF4-FFF2-40B4-BE49-F238E27FC236}">
                <a16:creationId xmlns:a16="http://schemas.microsoft.com/office/drawing/2014/main" id="{63E78E45-8E89-7742-8536-535888310362}"/>
              </a:ext>
            </a:extLst>
          </p:cNvPr>
          <p:cNvSpPr/>
          <p:nvPr/>
        </p:nvSpPr>
        <p:spPr>
          <a:xfrm>
            <a:off x="5862644" y="2711327"/>
            <a:ext cx="579392" cy="241255"/>
          </a:xfrm>
          <a:prstGeom prst="ellipse">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ja-JP" altLang="en-US" sz="900" b="1">
                <a:latin typeface="Meiryo UI" panose="020B0604030504040204" pitchFamily="34" charset="-128"/>
                <a:ea typeface="Meiryo UI" panose="020B0604030504040204" pitchFamily="34" charset="-128"/>
              </a:rPr>
              <a:t>画面</a:t>
            </a:r>
            <a:r>
              <a:rPr kumimoji="1" lang="en-US" altLang="ja-JP" sz="900" b="1" dirty="0">
                <a:latin typeface="Meiryo UI" panose="020B0604030504040204" pitchFamily="34" charset="-128"/>
                <a:ea typeface="Meiryo UI" panose="020B0604030504040204" pitchFamily="34" charset="-128"/>
              </a:rPr>
              <a:t>1</a:t>
            </a:r>
          </a:p>
        </p:txBody>
      </p:sp>
      <p:sp>
        <p:nvSpPr>
          <p:cNvPr id="39" name="円/楕円 38">
            <a:extLst>
              <a:ext uri="{FF2B5EF4-FFF2-40B4-BE49-F238E27FC236}">
                <a16:creationId xmlns:a16="http://schemas.microsoft.com/office/drawing/2014/main" id="{18C5519A-BD22-1146-8DBB-6B9F6FD79EEC}"/>
              </a:ext>
            </a:extLst>
          </p:cNvPr>
          <p:cNvSpPr/>
          <p:nvPr/>
        </p:nvSpPr>
        <p:spPr>
          <a:xfrm>
            <a:off x="5862644" y="3121598"/>
            <a:ext cx="579392" cy="241255"/>
          </a:xfrm>
          <a:prstGeom prst="ellipse">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ja-JP" altLang="en-US" sz="900" b="1">
                <a:latin typeface="Meiryo UI" panose="020B0604030504040204" pitchFamily="34" charset="-128"/>
                <a:ea typeface="Meiryo UI" panose="020B0604030504040204" pitchFamily="34" charset="-128"/>
              </a:rPr>
              <a:t>画面</a:t>
            </a:r>
            <a:r>
              <a:rPr kumimoji="1" lang="en-US" altLang="ja-JP" sz="900" b="1" dirty="0">
                <a:latin typeface="Meiryo UI" panose="020B0604030504040204" pitchFamily="34" charset="-128"/>
                <a:ea typeface="Meiryo UI" panose="020B0604030504040204" pitchFamily="34" charset="-128"/>
              </a:rPr>
              <a:t>2</a:t>
            </a:r>
          </a:p>
        </p:txBody>
      </p:sp>
      <p:sp>
        <p:nvSpPr>
          <p:cNvPr id="46" name="正方形/長方形 45">
            <a:extLst>
              <a:ext uri="{FF2B5EF4-FFF2-40B4-BE49-F238E27FC236}">
                <a16:creationId xmlns:a16="http://schemas.microsoft.com/office/drawing/2014/main" id="{5E54FB15-93DB-9349-B7AE-A63687449866}"/>
              </a:ext>
            </a:extLst>
          </p:cNvPr>
          <p:cNvSpPr/>
          <p:nvPr/>
        </p:nvSpPr>
        <p:spPr>
          <a:xfrm>
            <a:off x="7483113" y="5415451"/>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切り替えリンクをクリック</a:t>
            </a:r>
          </a:p>
        </p:txBody>
      </p:sp>
      <p:sp>
        <p:nvSpPr>
          <p:cNvPr id="47" name="正方形/長方形 46">
            <a:extLst>
              <a:ext uri="{FF2B5EF4-FFF2-40B4-BE49-F238E27FC236}">
                <a16:creationId xmlns:a16="http://schemas.microsoft.com/office/drawing/2014/main" id="{1FC83F44-E87B-D94F-8CB5-875F10120D39}"/>
              </a:ext>
            </a:extLst>
          </p:cNvPr>
          <p:cNvSpPr/>
          <p:nvPr/>
        </p:nvSpPr>
        <p:spPr>
          <a:xfrm>
            <a:off x="4664603" y="5422490"/>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管理者切り替え処理</a:t>
            </a:r>
          </a:p>
        </p:txBody>
      </p:sp>
      <p:sp>
        <p:nvSpPr>
          <p:cNvPr id="48" name="正方形/長方形 47">
            <a:extLst>
              <a:ext uri="{FF2B5EF4-FFF2-40B4-BE49-F238E27FC236}">
                <a16:creationId xmlns:a16="http://schemas.microsoft.com/office/drawing/2014/main" id="{6E3F2CCF-6E4C-A048-8B8B-7F27F8F01152}"/>
              </a:ext>
            </a:extLst>
          </p:cNvPr>
          <p:cNvSpPr/>
          <p:nvPr/>
        </p:nvSpPr>
        <p:spPr>
          <a:xfrm>
            <a:off x="7483113" y="5824234"/>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ユーザ切り替え</a:t>
            </a:r>
          </a:p>
        </p:txBody>
      </p:sp>
      <p:cxnSp>
        <p:nvCxnSpPr>
          <p:cNvPr id="49" name="直線矢印コネクタ 48">
            <a:extLst>
              <a:ext uri="{FF2B5EF4-FFF2-40B4-BE49-F238E27FC236}">
                <a16:creationId xmlns:a16="http://schemas.microsoft.com/office/drawing/2014/main" id="{C37CCAA6-B142-804B-9523-099D47BC4270}"/>
              </a:ext>
            </a:extLst>
          </p:cNvPr>
          <p:cNvCxnSpPr>
            <a:cxnSpLocks/>
            <a:stCxn id="90" idx="2"/>
            <a:endCxn id="46" idx="0"/>
          </p:cNvCxnSpPr>
          <p:nvPr/>
        </p:nvCxnSpPr>
        <p:spPr>
          <a:xfrm>
            <a:off x="8312605" y="5009536"/>
            <a:ext cx="0" cy="4059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D44B8EE4-7594-2C4F-BF27-3E1B4A1BE6DC}"/>
              </a:ext>
            </a:extLst>
          </p:cNvPr>
          <p:cNvCxnSpPr>
            <a:cxnSpLocks/>
            <a:stCxn id="46" idx="1"/>
            <a:endCxn id="47" idx="3"/>
          </p:cNvCxnSpPr>
          <p:nvPr/>
        </p:nvCxnSpPr>
        <p:spPr>
          <a:xfrm flipH="1">
            <a:off x="6323586" y="5489251"/>
            <a:ext cx="1159527" cy="7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カギ線コネクタ 54">
            <a:extLst>
              <a:ext uri="{FF2B5EF4-FFF2-40B4-BE49-F238E27FC236}">
                <a16:creationId xmlns:a16="http://schemas.microsoft.com/office/drawing/2014/main" id="{FDEFB8C9-E1A9-314A-9BFC-D130268E2381}"/>
              </a:ext>
            </a:extLst>
          </p:cNvPr>
          <p:cNvCxnSpPr>
            <a:cxnSpLocks/>
            <a:stCxn id="47" idx="2"/>
            <a:endCxn id="48" idx="0"/>
          </p:cNvCxnSpPr>
          <p:nvPr/>
        </p:nvCxnSpPr>
        <p:spPr>
          <a:xfrm rot="16200000" flipH="1">
            <a:off x="6776278" y="4287907"/>
            <a:ext cx="254144" cy="281851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円/楕円 29">
            <a:extLst>
              <a:ext uri="{FF2B5EF4-FFF2-40B4-BE49-F238E27FC236}">
                <a16:creationId xmlns:a16="http://schemas.microsoft.com/office/drawing/2014/main" id="{A5935DEB-7557-8540-9E34-3BB1D8B73758}"/>
              </a:ext>
            </a:extLst>
          </p:cNvPr>
          <p:cNvSpPr/>
          <p:nvPr/>
        </p:nvSpPr>
        <p:spPr>
          <a:xfrm>
            <a:off x="9289769" y="2428500"/>
            <a:ext cx="579392" cy="1973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kumimoji="1" lang="ja-JP" altLang="en-US" sz="700">
                <a:latin typeface="Meiryo UI" panose="020B0604030504040204" pitchFamily="34" charset="-128"/>
                <a:ea typeface="Meiryo UI" panose="020B0604030504040204" pitchFamily="34" charset="-128"/>
              </a:rPr>
              <a:t>アプリ版プッシュ通知</a:t>
            </a:r>
          </a:p>
        </p:txBody>
      </p:sp>
      <p:sp>
        <p:nvSpPr>
          <p:cNvPr id="31" name="円/楕円 30">
            <a:extLst>
              <a:ext uri="{FF2B5EF4-FFF2-40B4-BE49-F238E27FC236}">
                <a16:creationId xmlns:a16="http://schemas.microsoft.com/office/drawing/2014/main" id="{D3CE074A-CA2E-6A4A-B3C5-F030B8612337}"/>
              </a:ext>
            </a:extLst>
          </p:cNvPr>
          <p:cNvSpPr/>
          <p:nvPr/>
        </p:nvSpPr>
        <p:spPr>
          <a:xfrm>
            <a:off x="9289769" y="2679843"/>
            <a:ext cx="579392" cy="197329"/>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kumimoji="1" lang="ja-JP" altLang="en-US" sz="700">
                <a:latin typeface="Meiryo UI" panose="020B0604030504040204" pitchFamily="34" charset="-128"/>
                <a:ea typeface="Meiryo UI" panose="020B0604030504040204" pitchFamily="34" charset="-128"/>
              </a:rPr>
              <a:t>サイト内メッセージ</a:t>
            </a:r>
          </a:p>
        </p:txBody>
      </p:sp>
      <p:sp>
        <p:nvSpPr>
          <p:cNvPr id="32" name="円/楕円 31">
            <a:extLst>
              <a:ext uri="{FF2B5EF4-FFF2-40B4-BE49-F238E27FC236}">
                <a16:creationId xmlns:a16="http://schemas.microsoft.com/office/drawing/2014/main" id="{ECBA4BAE-09E1-B940-A852-B394402E8382}"/>
              </a:ext>
            </a:extLst>
          </p:cNvPr>
          <p:cNvSpPr/>
          <p:nvPr/>
        </p:nvSpPr>
        <p:spPr>
          <a:xfrm>
            <a:off x="9289769" y="2931185"/>
            <a:ext cx="579392" cy="19732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en-US" altLang="ja-JP" sz="900" dirty="0">
                <a:latin typeface="Meiryo UI" panose="020B0604030504040204" pitchFamily="34" charset="-128"/>
                <a:ea typeface="Meiryo UI" panose="020B0604030504040204" pitchFamily="34" charset="-128"/>
              </a:rPr>
              <a:t>E</a:t>
            </a:r>
            <a:r>
              <a:rPr kumimoji="1" lang="ja-JP" altLang="en-US" sz="900">
                <a:latin typeface="Meiryo UI" panose="020B0604030504040204" pitchFamily="34" charset="-128"/>
                <a:ea typeface="Meiryo UI" panose="020B0604030504040204" pitchFamily="34" charset="-128"/>
              </a:rPr>
              <a:t>メール</a:t>
            </a:r>
          </a:p>
        </p:txBody>
      </p:sp>
      <p:sp>
        <p:nvSpPr>
          <p:cNvPr id="33" name="円/楕円 32">
            <a:extLst>
              <a:ext uri="{FF2B5EF4-FFF2-40B4-BE49-F238E27FC236}">
                <a16:creationId xmlns:a16="http://schemas.microsoft.com/office/drawing/2014/main" id="{C12AEB79-D009-B24D-B9AB-D9A711A1832D}"/>
              </a:ext>
            </a:extLst>
          </p:cNvPr>
          <p:cNvSpPr/>
          <p:nvPr/>
        </p:nvSpPr>
        <p:spPr>
          <a:xfrm>
            <a:off x="9289769" y="2177157"/>
            <a:ext cx="579392" cy="197329"/>
          </a:xfrm>
          <a:prstGeom prst="ellipse">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ja-JP" altLang="en-US" sz="900">
                <a:latin typeface="Meiryo UI" panose="020B0604030504040204" pitchFamily="34" charset="-128"/>
                <a:ea typeface="Meiryo UI" panose="020B0604030504040204" pitchFamily="34" charset="-128"/>
              </a:rPr>
              <a:t>画面</a:t>
            </a:r>
          </a:p>
        </p:txBody>
      </p:sp>
    </p:spTree>
    <p:extLst>
      <p:ext uri="{BB962C8B-B14F-4D97-AF65-F5344CB8AC3E}">
        <p14:creationId xmlns:p14="http://schemas.microsoft.com/office/powerpoint/2010/main" val="3133522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B20FB-33A3-E746-AA9C-080996245064}"/>
              </a:ext>
            </a:extLst>
          </p:cNvPr>
          <p:cNvSpPr>
            <a:spLocks noGrp="1"/>
          </p:cNvSpPr>
          <p:nvPr>
            <p:ph type="title"/>
          </p:nvPr>
        </p:nvSpPr>
        <p:spPr/>
        <p:txBody>
          <a:bodyPr/>
          <a:lstStyle/>
          <a:p>
            <a:r>
              <a:rPr lang="ja-JP" altLang="en-US"/>
              <a:t>プ</a:t>
            </a:r>
            <a:r>
              <a:rPr lang="en-US" altLang="ja-JP" dirty="0"/>
              <a:t>37_</a:t>
            </a:r>
            <a:r>
              <a:rPr lang="ja-JP" altLang="en-US" dirty="0"/>
              <a:t>画面</a:t>
            </a:r>
            <a:r>
              <a:rPr lang="en-US" altLang="ja-JP" dirty="0"/>
              <a:t>1</a:t>
            </a:r>
            <a:r>
              <a:rPr lang="ja-JP" altLang="en-US" dirty="0"/>
              <a:t>：</a:t>
            </a:r>
            <a:r>
              <a:rPr lang="ja-JP" altLang="en-US"/>
              <a:t>管理者画面</a:t>
            </a:r>
            <a:endParaRPr kumimoji="1" lang="ja-JP" altLang="en-US" dirty="0"/>
          </a:p>
        </p:txBody>
      </p:sp>
      <p:sp>
        <p:nvSpPr>
          <p:cNvPr id="4" name="スライド番号プレースホルダー 3">
            <a:extLst>
              <a:ext uri="{FF2B5EF4-FFF2-40B4-BE49-F238E27FC236}">
                <a16:creationId xmlns:a16="http://schemas.microsoft.com/office/drawing/2014/main" id="{A54D4209-B10B-3848-8A79-145E64F5A5A9}"/>
              </a:ext>
            </a:extLst>
          </p:cNvPr>
          <p:cNvSpPr>
            <a:spLocks noGrp="1"/>
          </p:cNvSpPr>
          <p:nvPr>
            <p:ph type="sldNum" sz="quarter" idx="4"/>
          </p:nvPr>
        </p:nvSpPr>
        <p:spPr/>
        <p:txBody>
          <a:bodyPr/>
          <a:lstStyle/>
          <a:p>
            <a:fld id="{F30DD6FD-6AE0-D748-9D23-01258D872A5D}" type="slidenum">
              <a:rPr kumimoji="1" lang="ja-JP" altLang="en-US" smtClean="0"/>
              <a:t>17</a:t>
            </a:fld>
            <a:endParaRPr kumimoji="1" lang="ja-JP" altLang="en-US"/>
          </a:p>
        </p:txBody>
      </p:sp>
      <p:sp>
        <p:nvSpPr>
          <p:cNvPr id="26" name="正方形/長方形 25">
            <a:extLst>
              <a:ext uri="{FF2B5EF4-FFF2-40B4-BE49-F238E27FC236}">
                <a16:creationId xmlns:a16="http://schemas.microsoft.com/office/drawing/2014/main" id="{3B713A32-9925-8C49-A4F0-73C3ABC63976}"/>
              </a:ext>
            </a:extLst>
          </p:cNvPr>
          <p:cNvSpPr/>
          <p:nvPr/>
        </p:nvSpPr>
        <p:spPr>
          <a:xfrm>
            <a:off x="6406265" y="764585"/>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システム処理</a:t>
            </a:r>
          </a:p>
        </p:txBody>
      </p:sp>
      <p:sp>
        <p:nvSpPr>
          <p:cNvPr id="27" name="正方形/長方形 26">
            <a:extLst>
              <a:ext uri="{FF2B5EF4-FFF2-40B4-BE49-F238E27FC236}">
                <a16:creationId xmlns:a16="http://schemas.microsoft.com/office/drawing/2014/main" id="{F43B12B0-6F42-304E-A72D-2300E7C9A6EA}"/>
              </a:ext>
            </a:extLst>
          </p:cNvPr>
          <p:cNvSpPr/>
          <p:nvPr/>
        </p:nvSpPr>
        <p:spPr>
          <a:xfrm>
            <a:off x="7449399" y="764585"/>
            <a:ext cx="972000" cy="257262"/>
          </a:xfrm>
          <a:prstGeom prst="rect">
            <a:avLst/>
          </a:prstGeom>
          <a:noFill/>
          <a:ln w="9525">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solidFill>
                  <a:schemeClr val="tx1"/>
                </a:solidFill>
                <a:latin typeface="Meiryo UI" panose="020B0604030504040204" pitchFamily="34" charset="-128"/>
                <a:ea typeface="Meiryo UI" panose="020B0604030504040204" pitchFamily="34" charset="-128"/>
              </a:rPr>
              <a:t>システム制御で表示</a:t>
            </a:r>
          </a:p>
        </p:txBody>
      </p:sp>
      <p:sp>
        <p:nvSpPr>
          <p:cNvPr id="28" name="正方形/長方形 27">
            <a:extLst>
              <a:ext uri="{FF2B5EF4-FFF2-40B4-BE49-F238E27FC236}">
                <a16:creationId xmlns:a16="http://schemas.microsoft.com/office/drawing/2014/main" id="{6402152E-335D-2D48-A9D7-2638EEA9A5C1}"/>
              </a:ext>
            </a:extLst>
          </p:cNvPr>
          <p:cNvSpPr/>
          <p:nvPr/>
        </p:nvSpPr>
        <p:spPr>
          <a:xfrm>
            <a:off x="5363132" y="764585"/>
            <a:ext cx="972000" cy="25726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リンク</a:t>
            </a:r>
          </a:p>
        </p:txBody>
      </p:sp>
      <p:sp>
        <p:nvSpPr>
          <p:cNvPr id="29" name="正方形/長方形 28">
            <a:extLst>
              <a:ext uri="{FF2B5EF4-FFF2-40B4-BE49-F238E27FC236}">
                <a16:creationId xmlns:a16="http://schemas.microsoft.com/office/drawing/2014/main" id="{BBFD514B-C571-D34F-B53D-93E559A0A47C}"/>
              </a:ext>
            </a:extLst>
          </p:cNvPr>
          <p:cNvSpPr/>
          <p:nvPr/>
        </p:nvSpPr>
        <p:spPr>
          <a:xfrm>
            <a:off x="8421399" y="757835"/>
            <a:ext cx="972000" cy="257262"/>
          </a:xfrm>
          <a:prstGeom prst="rect">
            <a:avLst/>
          </a:prstGeom>
          <a:noFill/>
          <a:ln w="9525">
            <a:no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rgbClr val="FF0000"/>
                </a:solidFill>
                <a:latin typeface="Meiryo UI" panose="020B0604030504040204" pitchFamily="34" charset="-128"/>
                <a:ea typeface="Meiryo UI" panose="020B0604030504040204" pitchFamily="34" charset="-128"/>
              </a:rPr>
              <a:t>赤字は変更可</a:t>
            </a:r>
          </a:p>
        </p:txBody>
      </p:sp>
      <p:sp>
        <p:nvSpPr>
          <p:cNvPr id="37" name="タイトル 1">
            <a:extLst>
              <a:ext uri="{FF2B5EF4-FFF2-40B4-BE49-F238E27FC236}">
                <a16:creationId xmlns:a16="http://schemas.microsoft.com/office/drawing/2014/main" id="{52F9DCD5-293A-4649-9DA4-1384BE926343}"/>
              </a:ext>
            </a:extLst>
          </p:cNvPr>
          <p:cNvSpPr txBox="1">
            <a:spLocks/>
          </p:cNvSpPr>
          <p:nvPr/>
        </p:nvSpPr>
        <p:spPr>
          <a:xfrm>
            <a:off x="767573" y="3240157"/>
            <a:ext cx="8370853" cy="398548"/>
          </a:xfrm>
          <a:prstGeom prst="rect">
            <a:avLst/>
          </a:prstGeom>
        </p:spPr>
        <p:txBody>
          <a:bodyPr vert="horz" lIns="91440" tIns="45720" rIns="91440" bIns="45720" rtlCol="0" anchor="ctr">
            <a:noAutofit/>
          </a:bodyPr>
          <a:lstStyle>
            <a:lvl1pPr algn="l" defTabSz="742950" rtl="0" eaLnBrk="1" latinLnBrk="0" hangingPunct="1">
              <a:lnSpc>
                <a:spcPct val="90000"/>
              </a:lnSpc>
              <a:spcBef>
                <a:spcPct val="0"/>
              </a:spcBef>
              <a:buNone/>
              <a:defRPr kumimoji="1" sz="2400" b="1" kern="1200">
                <a:solidFill>
                  <a:schemeClr val="tx1"/>
                </a:solidFill>
                <a:latin typeface="Meiryo UI" panose="020B0604030504040204" pitchFamily="34" charset="-128"/>
                <a:ea typeface="Meiryo UI" panose="020B0604030504040204" pitchFamily="34" charset="-128"/>
                <a:cs typeface="+mj-cs"/>
              </a:defRPr>
            </a:lvl1pPr>
          </a:lstStyle>
          <a:p>
            <a:pPr algn="ctr"/>
            <a:r>
              <a:rPr lang="ja-JP" altLang="en-US" sz="2000" dirty="0"/>
              <a:t>プ</a:t>
            </a:r>
            <a:r>
              <a:rPr lang="en-US" altLang="ja-JP" sz="2000" dirty="0"/>
              <a:t>7_</a:t>
            </a:r>
            <a:r>
              <a:rPr lang="ja-JP" altLang="en-US" sz="2000" dirty="0"/>
              <a:t>画面</a:t>
            </a:r>
            <a:r>
              <a:rPr lang="en-US" altLang="ja-JP" sz="2000" dirty="0"/>
              <a:t>1</a:t>
            </a:r>
            <a:r>
              <a:rPr lang="ja-JP" altLang="en-US" sz="2000" dirty="0"/>
              <a:t>：</a:t>
            </a:r>
            <a:r>
              <a:rPr lang="ja-JP" altLang="en-US" sz="2000"/>
              <a:t>管理者画面と同様</a:t>
            </a:r>
            <a:endParaRPr lang="ja-JP" altLang="en-US" sz="2000" dirty="0"/>
          </a:p>
        </p:txBody>
      </p:sp>
    </p:spTree>
    <p:extLst>
      <p:ext uri="{BB962C8B-B14F-4D97-AF65-F5344CB8AC3E}">
        <p14:creationId xmlns:p14="http://schemas.microsoft.com/office/powerpoint/2010/main" val="34055534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B20FB-33A3-E746-AA9C-080996245064}"/>
              </a:ext>
            </a:extLst>
          </p:cNvPr>
          <p:cNvSpPr>
            <a:spLocks noGrp="1"/>
          </p:cNvSpPr>
          <p:nvPr>
            <p:ph type="title"/>
          </p:nvPr>
        </p:nvSpPr>
        <p:spPr/>
        <p:txBody>
          <a:bodyPr/>
          <a:lstStyle/>
          <a:p>
            <a:r>
              <a:rPr lang="ja-JP" altLang="en-US"/>
              <a:t>プ</a:t>
            </a:r>
            <a:r>
              <a:rPr lang="en-US" altLang="ja-JP" dirty="0"/>
              <a:t>37_</a:t>
            </a:r>
            <a:r>
              <a:rPr lang="ja-JP" altLang="en-US"/>
              <a:t>画面</a:t>
            </a:r>
            <a:r>
              <a:rPr lang="en-US" altLang="ja-JP" dirty="0"/>
              <a:t>2</a:t>
            </a:r>
            <a:r>
              <a:rPr lang="ja-JP" altLang="en-US"/>
              <a:t>：成り代わり機能画面</a:t>
            </a:r>
            <a:endParaRPr kumimoji="1" lang="ja-JP" altLang="en-US" dirty="0"/>
          </a:p>
        </p:txBody>
      </p:sp>
      <p:sp>
        <p:nvSpPr>
          <p:cNvPr id="26" name="正方形/長方形 25">
            <a:extLst>
              <a:ext uri="{FF2B5EF4-FFF2-40B4-BE49-F238E27FC236}">
                <a16:creationId xmlns:a16="http://schemas.microsoft.com/office/drawing/2014/main" id="{3B713A32-9925-8C49-A4F0-73C3ABC63976}"/>
              </a:ext>
            </a:extLst>
          </p:cNvPr>
          <p:cNvSpPr/>
          <p:nvPr/>
        </p:nvSpPr>
        <p:spPr>
          <a:xfrm>
            <a:off x="6406265" y="749345"/>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システム処理</a:t>
            </a:r>
          </a:p>
        </p:txBody>
      </p:sp>
      <p:sp>
        <p:nvSpPr>
          <p:cNvPr id="27" name="正方形/長方形 26">
            <a:extLst>
              <a:ext uri="{FF2B5EF4-FFF2-40B4-BE49-F238E27FC236}">
                <a16:creationId xmlns:a16="http://schemas.microsoft.com/office/drawing/2014/main" id="{F43B12B0-6F42-304E-A72D-2300E7C9A6EA}"/>
              </a:ext>
            </a:extLst>
          </p:cNvPr>
          <p:cNvSpPr/>
          <p:nvPr/>
        </p:nvSpPr>
        <p:spPr>
          <a:xfrm>
            <a:off x="7449399" y="749345"/>
            <a:ext cx="972000" cy="257262"/>
          </a:xfrm>
          <a:prstGeom prst="rect">
            <a:avLst/>
          </a:prstGeom>
          <a:noFill/>
          <a:ln w="9525">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chemeClr val="tx1"/>
                </a:solidFill>
                <a:latin typeface="Meiryo UI" panose="020B0604030504040204" pitchFamily="34" charset="-128"/>
                <a:ea typeface="Meiryo UI" panose="020B0604030504040204" pitchFamily="34" charset="-128"/>
              </a:rPr>
              <a:t>システム制御で表示</a:t>
            </a:r>
          </a:p>
        </p:txBody>
      </p:sp>
      <p:sp>
        <p:nvSpPr>
          <p:cNvPr id="28" name="正方形/長方形 27">
            <a:extLst>
              <a:ext uri="{FF2B5EF4-FFF2-40B4-BE49-F238E27FC236}">
                <a16:creationId xmlns:a16="http://schemas.microsoft.com/office/drawing/2014/main" id="{6402152E-335D-2D48-A9D7-2638EEA9A5C1}"/>
              </a:ext>
            </a:extLst>
          </p:cNvPr>
          <p:cNvSpPr/>
          <p:nvPr/>
        </p:nvSpPr>
        <p:spPr>
          <a:xfrm>
            <a:off x="5363132" y="749345"/>
            <a:ext cx="972000" cy="25726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リンク</a:t>
            </a:r>
          </a:p>
        </p:txBody>
      </p:sp>
      <p:sp>
        <p:nvSpPr>
          <p:cNvPr id="29" name="正方形/長方形 28">
            <a:extLst>
              <a:ext uri="{FF2B5EF4-FFF2-40B4-BE49-F238E27FC236}">
                <a16:creationId xmlns:a16="http://schemas.microsoft.com/office/drawing/2014/main" id="{BBFD514B-C571-D34F-B53D-93E559A0A47C}"/>
              </a:ext>
            </a:extLst>
          </p:cNvPr>
          <p:cNvSpPr/>
          <p:nvPr/>
        </p:nvSpPr>
        <p:spPr>
          <a:xfrm>
            <a:off x="8351634" y="723040"/>
            <a:ext cx="972000" cy="257262"/>
          </a:xfrm>
          <a:prstGeom prst="rect">
            <a:avLst/>
          </a:prstGeom>
          <a:noFill/>
          <a:ln w="9525">
            <a:no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rgbClr val="FF0000"/>
                </a:solidFill>
                <a:latin typeface="Meiryo UI" panose="020B0604030504040204" pitchFamily="34" charset="-128"/>
                <a:ea typeface="Meiryo UI" panose="020B0604030504040204" pitchFamily="34" charset="-128"/>
              </a:rPr>
              <a:t>赤字は変更可</a:t>
            </a:r>
          </a:p>
        </p:txBody>
      </p:sp>
      <p:sp>
        <p:nvSpPr>
          <p:cNvPr id="38" name="スライド番号プレースホルダー 3">
            <a:extLst>
              <a:ext uri="{FF2B5EF4-FFF2-40B4-BE49-F238E27FC236}">
                <a16:creationId xmlns:a16="http://schemas.microsoft.com/office/drawing/2014/main" id="{D55FE256-7625-9140-97DF-930E032F4D5A}"/>
              </a:ext>
            </a:extLst>
          </p:cNvPr>
          <p:cNvSpPr>
            <a:spLocks noGrp="1"/>
          </p:cNvSpPr>
          <p:nvPr>
            <p:ph type="sldNum" sz="quarter" idx="4"/>
          </p:nvPr>
        </p:nvSpPr>
        <p:spPr>
          <a:xfrm>
            <a:off x="6996113" y="6356352"/>
            <a:ext cx="2228850" cy="365125"/>
          </a:xfrm>
        </p:spPr>
        <p:txBody>
          <a:bodyPr/>
          <a:lstStyle/>
          <a:p>
            <a:fld id="{F30DD6FD-6AE0-D748-9D23-01258D872A5D}" type="slidenum">
              <a:rPr kumimoji="1" lang="ja-JP" altLang="en-US" smtClean="0"/>
              <a:t>18</a:t>
            </a:fld>
            <a:endParaRPr kumimoji="1" lang="ja-JP" altLang="en-US"/>
          </a:p>
        </p:txBody>
      </p:sp>
      <p:sp>
        <p:nvSpPr>
          <p:cNvPr id="9" name="正方形/長方形 8">
            <a:extLst>
              <a:ext uri="{FF2B5EF4-FFF2-40B4-BE49-F238E27FC236}">
                <a16:creationId xmlns:a16="http://schemas.microsoft.com/office/drawing/2014/main" id="{5202290E-1422-1B47-840B-11030D616DAD}"/>
              </a:ext>
            </a:extLst>
          </p:cNvPr>
          <p:cNvSpPr/>
          <p:nvPr/>
        </p:nvSpPr>
        <p:spPr>
          <a:xfrm>
            <a:off x="1006510" y="1224844"/>
            <a:ext cx="3782207" cy="5283908"/>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sz="1100" b="1">
              <a:solidFill>
                <a:schemeClr val="tx1"/>
              </a:solidFill>
              <a:latin typeface="Meiryo UI" panose="020B0604030504040204" pitchFamily="34" charset="-128"/>
              <a:ea typeface="Meiryo UI" panose="020B0604030504040204" pitchFamily="34" charset="-128"/>
            </a:endParaRPr>
          </a:p>
        </p:txBody>
      </p:sp>
      <p:graphicFrame>
        <p:nvGraphicFramePr>
          <p:cNvPr id="10" name="表 8">
            <a:extLst>
              <a:ext uri="{FF2B5EF4-FFF2-40B4-BE49-F238E27FC236}">
                <a16:creationId xmlns:a16="http://schemas.microsoft.com/office/drawing/2014/main" id="{B298C5CA-48A2-E645-B75A-B0B3759D0916}"/>
              </a:ext>
            </a:extLst>
          </p:cNvPr>
          <p:cNvGraphicFramePr>
            <a:graphicFrameLocks noGrp="1"/>
          </p:cNvGraphicFramePr>
          <p:nvPr>
            <p:extLst>
              <p:ext uri="{D42A27DB-BD31-4B8C-83A1-F6EECF244321}">
                <p14:modId xmlns:p14="http://schemas.microsoft.com/office/powerpoint/2010/main" val="3756556575"/>
              </p:ext>
            </p:extLst>
          </p:nvPr>
        </p:nvGraphicFramePr>
        <p:xfrm>
          <a:off x="5004432" y="1224844"/>
          <a:ext cx="4384606" cy="2468880"/>
        </p:xfrm>
        <a:graphic>
          <a:graphicData uri="http://schemas.openxmlformats.org/drawingml/2006/table">
            <a:tbl>
              <a:tblPr firstRow="1" bandRow="1">
                <a:tableStyleId>{5940675A-B579-460E-94D1-54222C63F5DA}</a:tableStyleId>
              </a:tblPr>
              <a:tblGrid>
                <a:gridCol w="805069">
                  <a:extLst>
                    <a:ext uri="{9D8B030D-6E8A-4147-A177-3AD203B41FA5}">
                      <a16:colId xmlns:a16="http://schemas.microsoft.com/office/drawing/2014/main" val="1869668301"/>
                    </a:ext>
                  </a:extLst>
                </a:gridCol>
                <a:gridCol w="3579537">
                  <a:extLst>
                    <a:ext uri="{9D8B030D-6E8A-4147-A177-3AD203B41FA5}">
                      <a16:colId xmlns:a16="http://schemas.microsoft.com/office/drawing/2014/main" val="4148764813"/>
                    </a:ext>
                  </a:extLst>
                </a:gridCol>
              </a:tblGrid>
              <a:tr h="0">
                <a:tc>
                  <a:txBody>
                    <a:bodyPr/>
                    <a:lstStyle/>
                    <a:p>
                      <a:pPr algn="ctr"/>
                      <a:r>
                        <a:rPr kumimoji="1" lang="ja-JP" altLang="en-US" sz="900" b="1">
                          <a:solidFill>
                            <a:schemeClr val="bg1"/>
                          </a:solidFill>
                          <a:latin typeface="Meiryo UI" panose="020B0604030504040204" pitchFamily="34" charset="-128"/>
                          <a:ea typeface="Meiryo UI" panose="020B0604030504040204" pitchFamily="34" charset="-128"/>
                        </a:rPr>
                        <a:t>構成要素</a:t>
                      </a:r>
                    </a:p>
                  </a:txBody>
                  <a:tcPr marL="0" marR="0" marT="0" marB="0" anchor="ctr">
                    <a:solidFill>
                      <a:schemeClr val="accent1"/>
                    </a:solidFill>
                  </a:tcPr>
                </a:tc>
                <a:tc>
                  <a:txBody>
                    <a:bodyPr/>
                    <a:lstStyle/>
                    <a:p>
                      <a:pPr algn="ctr"/>
                      <a:r>
                        <a:rPr kumimoji="1" lang="ja-JP" altLang="en-US" sz="900" b="1">
                          <a:solidFill>
                            <a:schemeClr val="bg1"/>
                          </a:solidFill>
                          <a:latin typeface="Meiryo UI" panose="020B0604030504040204" pitchFamily="34" charset="-128"/>
                          <a:ea typeface="Meiryo UI" panose="020B0604030504040204" pitchFamily="34" charset="-128"/>
                        </a:rPr>
                        <a:t>説明</a:t>
                      </a:r>
                    </a:p>
                  </a:txBody>
                  <a:tcPr marL="0" marR="0" marT="0" marB="0" anchor="ctr">
                    <a:solidFill>
                      <a:schemeClr val="accent1"/>
                    </a:solidFill>
                  </a:tcPr>
                </a:tc>
                <a:extLst>
                  <a:ext uri="{0D108BD9-81ED-4DB2-BD59-A6C34878D82A}">
                    <a16:rowId xmlns:a16="http://schemas.microsoft.com/office/drawing/2014/main" val="3041713698"/>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(1)</a:t>
                      </a:r>
                      <a:r>
                        <a:rPr kumimoji="1" lang="ja-JP" altLang="en-US" sz="900">
                          <a:latin typeface="Meiryo UI" panose="020B0604030504040204" pitchFamily="34" charset="-128"/>
                          <a:ea typeface="Meiryo UI" panose="020B0604030504040204" pitchFamily="34" charset="-128"/>
                        </a:rPr>
                        <a:t>ログイン</a:t>
                      </a:r>
                      <a:r>
                        <a:rPr kumimoji="1" lang="en-US" altLang="ja-JP" sz="900" dirty="0">
                          <a:latin typeface="Meiryo UI" panose="020B0604030504040204" pitchFamily="34" charset="-128"/>
                          <a:ea typeface="Meiryo UI" panose="020B0604030504040204" pitchFamily="34" charset="-128"/>
                        </a:rPr>
                        <a:t>ID</a:t>
                      </a:r>
                      <a:endParaRPr kumimoji="1" lang="ja-JP" altLang="en-US" sz="900" dirty="0">
                        <a:latin typeface="Meiryo UI" panose="020B0604030504040204" pitchFamily="34" charset="-128"/>
                        <a:ea typeface="Meiryo UI" panose="020B0604030504040204" pitchFamily="34" charset="-128"/>
                      </a:endParaRPr>
                    </a:p>
                  </a:txBody>
                  <a:tcPr marL="0" marR="0" marT="0" marB="0"/>
                </a:tc>
                <a:tc>
                  <a:txBody>
                    <a:bodyPr/>
                    <a:lstStyle/>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ログイン</a:t>
                      </a:r>
                      <a:r>
                        <a:rPr kumimoji="1" lang="en-US" altLang="ja-JP" sz="900" dirty="0">
                          <a:latin typeface="Meiryo UI" panose="020B0604030504040204" pitchFamily="34" charset="-128"/>
                          <a:ea typeface="Meiryo UI" panose="020B0604030504040204" pitchFamily="34" charset="-128"/>
                        </a:rPr>
                        <a:t>ID</a:t>
                      </a:r>
                      <a:r>
                        <a:rPr kumimoji="1" lang="ja-JP" altLang="en-US" sz="900">
                          <a:latin typeface="Meiryo UI" panose="020B0604030504040204" pitchFamily="34" charset="-128"/>
                          <a:ea typeface="Meiryo UI" panose="020B0604030504040204" pitchFamily="34" charset="-128"/>
                        </a:rPr>
                        <a:t>を入力する。</a:t>
                      </a:r>
                      <a:endParaRPr kumimoji="1" lang="en-US" altLang="ja-JP" sz="900" dirty="0">
                        <a:latin typeface="Meiryo UI" panose="020B0604030504040204" pitchFamily="34" charset="-128"/>
                        <a:ea typeface="Meiryo UI" panose="020B0604030504040204" pitchFamily="34" charset="-128"/>
                      </a:endParaRPr>
                    </a:p>
                  </a:txBody>
                  <a:tcPr marL="0" marR="0" marT="0" marB="0"/>
                </a:tc>
                <a:extLst>
                  <a:ext uri="{0D108BD9-81ED-4DB2-BD59-A6C34878D82A}">
                    <a16:rowId xmlns:a16="http://schemas.microsoft.com/office/drawing/2014/main" val="27572717"/>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(2)</a:t>
                      </a:r>
                      <a:r>
                        <a:rPr kumimoji="1" lang="ja-JP" altLang="en-US" sz="900">
                          <a:latin typeface="Meiryo UI" panose="020B0604030504040204" pitchFamily="34" charset="-128"/>
                          <a:ea typeface="Meiryo UI" panose="020B0604030504040204" pitchFamily="34" charset="-128"/>
                        </a:rPr>
                        <a:t>利用者検索</a:t>
                      </a:r>
                      <a:endParaRPr kumimoji="1" lang="ja-JP" altLang="en-US" sz="900" dirty="0">
                        <a:latin typeface="Meiryo UI" panose="020B0604030504040204" pitchFamily="34" charset="-128"/>
                        <a:ea typeface="Meiryo UI" panose="020B0604030504040204" pitchFamily="34" charset="-128"/>
                      </a:endParaRPr>
                    </a:p>
                  </a:txBody>
                  <a:tcPr marL="0" marR="0" marT="0" marB="0"/>
                </a:tc>
                <a:tc>
                  <a:txBody>
                    <a:bodyPr/>
                    <a:lstStyle/>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ログイン</a:t>
                      </a:r>
                      <a:r>
                        <a:rPr kumimoji="1" lang="en-US" altLang="ja-JP" sz="900" dirty="0">
                          <a:latin typeface="Meiryo UI" panose="020B0604030504040204" pitchFamily="34" charset="-128"/>
                          <a:ea typeface="Meiryo UI" panose="020B0604030504040204" pitchFamily="34" charset="-128"/>
                        </a:rPr>
                        <a:t>ID</a:t>
                      </a:r>
                      <a:r>
                        <a:rPr kumimoji="1" lang="ja-JP" altLang="en-US" sz="900">
                          <a:latin typeface="Meiryo UI" panose="020B0604030504040204" pitchFamily="34" charset="-128"/>
                          <a:ea typeface="Meiryo UI" panose="020B0604030504040204" pitchFamily="34" charset="-128"/>
                        </a:rPr>
                        <a:t>から利用者情報を取得する。</a:t>
                      </a:r>
                      <a:endParaRPr kumimoji="1" lang="en-US" altLang="ja-JP" sz="900" dirty="0">
                        <a:latin typeface="Meiryo UI" panose="020B0604030504040204" pitchFamily="34" charset="-128"/>
                        <a:ea typeface="Meiryo UI" panose="020B0604030504040204" pitchFamily="34" charset="-128"/>
                      </a:endParaRPr>
                    </a:p>
                  </a:txBody>
                  <a:tcPr marL="0" marR="0" marT="0" marB="0"/>
                </a:tc>
                <a:extLst>
                  <a:ext uri="{0D108BD9-81ED-4DB2-BD59-A6C34878D82A}">
                    <a16:rowId xmlns:a16="http://schemas.microsoft.com/office/drawing/2014/main" val="1990644550"/>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(3)</a:t>
                      </a:r>
                      <a:r>
                        <a:rPr kumimoji="1" lang="ja-JP" altLang="en-US" sz="900">
                          <a:latin typeface="Meiryo UI" panose="020B0604030504040204" pitchFamily="34" charset="-128"/>
                          <a:ea typeface="Meiryo UI" panose="020B0604030504040204" pitchFamily="34" charset="-128"/>
                        </a:rPr>
                        <a:t>姓</a:t>
                      </a:r>
                      <a:endParaRPr kumimoji="1" lang="ja-JP" altLang="en-US" sz="900" dirty="0">
                        <a:latin typeface="Meiryo UI" panose="020B0604030504040204" pitchFamily="34" charset="-128"/>
                        <a:ea typeface="Meiryo UI" panose="020B0604030504040204" pitchFamily="34" charset="-128"/>
                      </a:endParaRPr>
                    </a:p>
                  </a:txBody>
                  <a:tcPr marL="0" marR="0" marT="0" marB="0"/>
                </a:tc>
                <a:tc>
                  <a:txBody>
                    <a:bodyPr/>
                    <a:lstStyle/>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利用者情報から取得して表示する。</a:t>
                      </a:r>
                      <a:endParaRPr kumimoji="1" lang="en-US" altLang="ja-JP" sz="900" dirty="0">
                        <a:latin typeface="Meiryo UI" panose="020B0604030504040204" pitchFamily="34" charset="-128"/>
                        <a:ea typeface="Meiryo UI" panose="020B0604030504040204" pitchFamily="34" charset="-128"/>
                      </a:endParaRPr>
                    </a:p>
                  </a:txBody>
                  <a:tcPr marL="0" marR="0" marT="0" marB="0"/>
                </a:tc>
                <a:extLst>
                  <a:ext uri="{0D108BD9-81ED-4DB2-BD59-A6C34878D82A}">
                    <a16:rowId xmlns:a16="http://schemas.microsoft.com/office/drawing/2014/main" val="1762641009"/>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(4)</a:t>
                      </a:r>
                      <a:r>
                        <a:rPr kumimoji="1" lang="ja-JP" altLang="en-US" sz="900">
                          <a:latin typeface="Meiryo UI" panose="020B0604030504040204" pitchFamily="34" charset="-128"/>
                          <a:ea typeface="Meiryo UI" panose="020B0604030504040204" pitchFamily="34" charset="-128"/>
                        </a:rPr>
                        <a:t>名</a:t>
                      </a:r>
                      <a:endParaRPr kumimoji="1" lang="ja-JP" altLang="en-US" sz="900" dirty="0">
                        <a:latin typeface="Meiryo UI" panose="020B0604030504040204" pitchFamily="34" charset="-128"/>
                        <a:ea typeface="Meiryo UI" panose="020B0604030504040204" pitchFamily="34" charset="-128"/>
                      </a:endParaRPr>
                    </a:p>
                  </a:txBody>
                  <a:tcPr marL="0" marR="0" marT="0" marB="0"/>
                </a:tc>
                <a:tc>
                  <a:txBody>
                    <a:bodyPr/>
                    <a:lstStyle/>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利用者情報から取得して表示する。</a:t>
                      </a:r>
                      <a:endParaRPr kumimoji="1" lang="en-US" altLang="ja-JP" sz="900" dirty="0">
                        <a:latin typeface="Meiryo UI" panose="020B0604030504040204" pitchFamily="34" charset="-128"/>
                        <a:ea typeface="Meiryo UI" panose="020B0604030504040204" pitchFamily="34" charset="-128"/>
                      </a:endParaRPr>
                    </a:p>
                  </a:txBody>
                  <a:tcPr marL="0" marR="0" marT="0" marB="0"/>
                </a:tc>
                <a:extLst>
                  <a:ext uri="{0D108BD9-81ED-4DB2-BD59-A6C34878D82A}">
                    <a16:rowId xmlns:a16="http://schemas.microsoft.com/office/drawing/2014/main" val="1645878196"/>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(5)</a:t>
                      </a:r>
                      <a:r>
                        <a:rPr kumimoji="1" lang="ja-JP" altLang="en-US" sz="900">
                          <a:latin typeface="Meiryo UI" panose="020B0604030504040204" pitchFamily="34" charset="-128"/>
                          <a:ea typeface="Meiryo UI" panose="020B0604030504040204" pitchFamily="34" charset="-128"/>
                        </a:rPr>
                        <a:t>セイ</a:t>
                      </a:r>
                      <a:endParaRPr kumimoji="1" lang="ja-JP" altLang="en-US" sz="900" dirty="0">
                        <a:latin typeface="Meiryo UI" panose="020B0604030504040204" pitchFamily="34" charset="-128"/>
                        <a:ea typeface="Meiryo UI" panose="020B0604030504040204" pitchFamily="34" charset="-128"/>
                      </a:endParaRPr>
                    </a:p>
                  </a:txBody>
                  <a:tcPr marL="0" marR="0" marT="0" marB="0"/>
                </a:tc>
                <a:tc>
                  <a:txBody>
                    <a:bodyPr/>
                    <a:lstStyle/>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利用者情報から取得して表示する。</a:t>
                      </a:r>
                      <a:endParaRPr kumimoji="1" lang="en-US" altLang="ja-JP" sz="900" dirty="0">
                        <a:latin typeface="Meiryo UI" panose="020B0604030504040204" pitchFamily="34" charset="-128"/>
                        <a:ea typeface="Meiryo UI" panose="020B0604030504040204" pitchFamily="34" charset="-128"/>
                      </a:endParaRPr>
                    </a:p>
                  </a:txBody>
                  <a:tcPr marL="0" marR="0" marT="0" marB="0"/>
                </a:tc>
                <a:extLst>
                  <a:ext uri="{0D108BD9-81ED-4DB2-BD59-A6C34878D82A}">
                    <a16:rowId xmlns:a16="http://schemas.microsoft.com/office/drawing/2014/main" val="3611928288"/>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(6)</a:t>
                      </a:r>
                      <a:r>
                        <a:rPr kumimoji="1" lang="ja-JP" altLang="en-US" sz="900">
                          <a:latin typeface="Meiryo UI" panose="020B0604030504040204" pitchFamily="34" charset="-128"/>
                          <a:ea typeface="Meiryo UI" panose="020B0604030504040204" pitchFamily="34" charset="-128"/>
                        </a:rPr>
                        <a:t>メイ</a:t>
                      </a:r>
                      <a:endParaRPr kumimoji="1" lang="ja-JP" altLang="en-US" sz="900" dirty="0">
                        <a:latin typeface="Meiryo UI" panose="020B0604030504040204" pitchFamily="34" charset="-128"/>
                        <a:ea typeface="Meiryo UI" panose="020B0604030504040204" pitchFamily="34" charset="-128"/>
                      </a:endParaRPr>
                    </a:p>
                  </a:txBody>
                  <a:tcPr marL="0" marR="0" marT="0" marB="0"/>
                </a:tc>
                <a:tc>
                  <a:txBody>
                    <a:bodyPr/>
                    <a:lstStyle/>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利用者情報から取得して表示する。</a:t>
                      </a:r>
                      <a:endParaRPr kumimoji="1" lang="en-US" altLang="ja-JP" sz="900" dirty="0">
                        <a:latin typeface="Meiryo UI" panose="020B0604030504040204" pitchFamily="34" charset="-128"/>
                        <a:ea typeface="Meiryo UI" panose="020B0604030504040204" pitchFamily="34" charset="-128"/>
                      </a:endParaRPr>
                    </a:p>
                  </a:txBody>
                  <a:tcPr marL="0" marR="0" marT="0" marB="0"/>
                </a:tc>
                <a:extLst>
                  <a:ext uri="{0D108BD9-81ED-4DB2-BD59-A6C34878D82A}">
                    <a16:rowId xmlns:a16="http://schemas.microsoft.com/office/drawing/2014/main" val="1688667374"/>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(7)</a:t>
                      </a:r>
                      <a:r>
                        <a:rPr kumimoji="1" lang="ja-JP" altLang="en-US" sz="900">
                          <a:latin typeface="Meiryo UI" panose="020B0604030504040204" pitchFamily="34" charset="-128"/>
                          <a:ea typeface="Meiryo UI" panose="020B0604030504040204" pitchFamily="34" charset="-128"/>
                        </a:rPr>
                        <a:t>生年月日</a:t>
                      </a:r>
                      <a:endParaRPr kumimoji="1" lang="ja-JP" altLang="en-US" sz="900" dirty="0">
                        <a:latin typeface="Meiryo UI" panose="020B0604030504040204" pitchFamily="34" charset="-128"/>
                        <a:ea typeface="Meiryo UI" panose="020B0604030504040204" pitchFamily="34" charset="-128"/>
                      </a:endParaRPr>
                    </a:p>
                  </a:txBody>
                  <a:tcPr marL="0" marR="0" marT="0" marB="0"/>
                </a:tc>
                <a:tc>
                  <a:txBody>
                    <a:bodyPr/>
                    <a:lstStyle/>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利用者情報から取得して表示する。</a:t>
                      </a:r>
                      <a:endParaRPr kumimoji="1" lang="en-US" altLang="ja-JP" sz="900" dirty="0">
                        <a:latin typeface="Meiryo UI" panose="020B0604030504040204" pitchFamily="34" charset="-128"/>
                        <a:ea typeface="Meiryo UI" panose="020B0604030504040204" pitchFamily="34" charset="-128"/>
                      </a:endParaRPr>
                    </a:p>
                  </a:txBody>
                  <a:tcPr marL="0" marR="0" marT="0" marB="0"/>
                </a:tc>
                <a:extLst>
                  <a:ext uri="{0D108BD9-81ED-4DB2-BD59-A6C34878D82A}">
                    <a16:rowId xmlns:a16="http://schemas.microsoft.com/office/drawing/2014/main" val="1785751258"/>
                  </a:ext>
                </a:extLst>
              </a:tr>
              <a:tr h="0">
                <a:tc>
                  <a:txBody>
                    <a:bodyPr/>
                    <a:lstStyle/>
                    <a:p>
                      <a:r>
                        <a:rPr kumimoji="1" lang="en-US" altLang="ja-JP" sz="900" dirty="0">
                          <a:latin typeface="Meiryo UI" panose="020B0604030504040204" pitchFamily="34" charset="-128"/>
                          <a:ea typeface="Meiryo UI" panose="020B0604030504040204" pitchFamily="34" charset="-128"/>
                        </a:rPr>
                        <a:t>(8)</a:t>
                      </a:r>
                      <a:r>
                        <a:rPr kumimoji="1" lang="ja-JP" altLang="en-US" sz="900">
                          <a:latin typeface="Meiryo UI" panose="020B0604030504040204" pitchFamily="34" charset="-128"/>
                          <a:ea typeface="Meiryo UI" panose="020B0604030504040204" pitchFamily="34" charset="-128"/>
                        </a:rPr>
                        <a:t>住所</a:t>
                      </a:r>
                      <a:endParaRPr kumimoji="1" lang="en-US" altLang="ja-JP" sz="900" dirty="0">
                        <a:latin typeface="Meiryo UI" panose="020B0604030504040204" pitchFamily="34" charset="-128"/>
                        <a:ea typeface="Meiryo UI" panose="020B0604030504040204" pitchFamily="34" charset="-128"/>
                      </a:endParaRPr>
                    </a:p>
                  </a:txBody>
                  <a:tcPr marL="0" marR="0" marT="0" marB="0"/>
                </a:tc>
                <a:tc>
                  <a:txBody>
                    <a:bodyPr/>
                    <a:lstStyle/>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利用者情報から取得して表示する。</a:t>
                      </a:r>
                      <a:endParaRPr kumimoji="1" lang="en-US" altLang="ja-JP" sz="900" dirty="0">
                        <a:latin typeface="Meiryo UI" panose="020B0604030504040204" pitchFamily="34" charset="-128"/>
                        <a:ea typeface="Meiryo UI" panose="020B0604030504040204" pitchFamily="34" charset="-128"/>
                      </a:endParaRPr>
                    </a:p>
                  </a:txBody>
                  <a:tcPr marL="0" marR="0" marT="0" marB="0"/>
                </a:tc>
                <a:extLst>
                  <a:ext uri="{0D108BD9-81ED-4DB2-BD59-A6C34878D82A}">
                    <a16:rowId xmlns:a16="http://schemas.microsoft.com/office/drawing/2014/main" val="1293555072"/>
                  </a:ext>
                </a:extLst>
              </a:tr>
              <a:tr h="0">
                <a:tc>
                  <a:txBody>
                    <a:bodyPr/>
                    <a:lstStyle/>
                    <a:p>
                      <a:r>
                        <a:rPr kumimoji="1" lang="en-US" altLang="ja-JP" sz="900" dirty="0">
                          <a:latin typeface="Meiryo UI" panose="020B0604030504040204" pitchFamily="34" charset="-128"/>
                          <a:ea typeface="Meiryo UI" panose="020B0604030504040204" pitchFamily="34" charset="-128"/>
                        </a:rPr>
                        <a:t>(9)</a:t>
                      </a:r>
                      <a:r>
                        <a:rPr kumimoji="1" lang="ja-JP" altLang="en-US" sz="900">
                          <a:latin typeface="Meiryo UI" panose="020B0604030504040204" pitchFamily="34" charset="-128"/>
                          <a:ea typeface="Meiryo UI" panose="020B0604030504040204" pitchFamily="34" charset="-128"/>
                        </a:rPr>
                        <a:t>エリア</a:t>
                      </a:r>
                      <a:endParaRPr kumimoji="1" lang="ja-JP" altLang="en-US" sz="900" dirty="0">
                        <a:latin typeface="Meiryo UI" panose="020B0604030504040204" pitchFamily="34" charset="-128"/>
                        <a:ea typeface="Meiryo UI" panose="020B0604030504040204" pitchFamily="34" charset="-128"/>
                      </a:endParaRPr>
                    </a:p>
                  </a:txBody>
                  <a:tcPr marL="0" marR="0" marT="0" marB="0"/>
                </a:tc>
                <a:tc>
                  <a:txBody>
                    <a:bodyPr/>
                    <a:lstStyle/>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利用者情報から取得して表示する。</a:t>
                      </a:r>
                      <a:endParaRPr kumimoji="1" lang="en-US" altLang="ja-JP" sz="900" dirty="0">
                        <a:latin typeface="Meiryo UI" panose="020B0604030504040204" pitchFamily="34" charset="-128"/>
                        <a:ea typeface="Meiryo UI" panose="020B0604030504040204" pitchFamily="34" charset="-128"/>
                      </a:endParaRPr>
                    </a:p>
                  </a:txBody>
                  <a:tcPr marL="0" marR="0" marT="0" marB="0"/>
                </a:tc>
                <a:extLst>
                  <a:ext uri="{0D108BD9-81ED-4DB2-BD59-A6C34878D82A}">
                    <a16:rowId xmlns:a16="http://schemas.microsoft.com/office/drawing/2014/main" val="1119862203"/>
                  </a:ext>
                </a:extLst>
              </a:tr>
              <a:tr h="0">
                <a:tc>
                  <a:txBody>
                    <a:bodyPr/>
                    <a:lstStyle/>
                    <a:p>
                      <a:r>
                        <a:rPr kumimoji="1" lang="en-US" altLang="ja-JP" sz="900" dirty="0">
                          <a:latin typeface="Meiryo UI" panose="020B0604030504040204" pitchFamily="34" charset="-128"/>
                          <a:ea typeface="Meiryo UI" panose="020B0604030504040204" pitchFamily="34" charset="-128"/>
                        </a:rPr>
                        <a:t>(10)</a:t>
                      </a:r>
                      <a:r>
                        <a:rPr kumimoji="1" lang="ja-JP" altLang="en-US" sz="900">
                          <a:latin typeface="Meiryo UI" panose="020B0604030504040204" pitchFamily="34" charset="-128"/>
                          <a:ea typeface="Meiryo UI" panose="020B0604030504040204" pitchFamily="34" charset="-128"/>
                        </a:rPr>
                        <a:t>電話番号</a:t>
                      </a:r>
                      <a:endParaRPr kumimoji="1" lang="ja-JP" altLang="en-US" sz="900" dirty="0">
                        <a:latin typeface="Meiryo UI" panose="020B0604030504040204" pitchFamily="34" charset="-128"/>
                        <a:ea typeface="Meiryo UI" panose="020B0604030504040204" pitchFamily="34" charset="-128"/>
                      </a:endParaRPr>
                    </a:p>
                  </a:txBody>
                  <a:tcPr marL="0" marR="0" marT="0" marB="0"/>
                </a:tc>
                <a:tc>
                  <a:txBody>
                    <a:bodyPr/>
                    <a:lstStyle/>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利用者情報から取得して表示する。</a:t>
                      </a:r>
                      <a:endParaRPr kumimoji="1" lang="en-US" altLang="ja-JP" sz="900" dirty="0">
                        <a:latin typeface="Meiryo UI" panose="020B0604030504040204" pitchFamily="34" charset="-128"/>
                        <a:ea typeface="Meiryo UI" panose="020B0604030504040204" pitchFamily="34" charset="-128"/>
                      </a:endParaRPr>
                    </a:p>
                  </a:txBody>
                  <a:tcPr marL="0" marR="0" marT="0" marB="0"/>
                </a:tc>
                <a:extLst>
                  <a:ext uri="{0D108BD9-81ED-4DB2-BD59-A6C34878D82A}">
                    <a16:rowId xmlns:a16="http://schemas.microsoft.com/office/drawing/2014/main" val="1762562175"/>
                  </a:ext>
                </a:extLst>
              </a:tr>
              <a:tr h="0">
                <a:tc>
                  <a:txBody>
                    <a:bodyPr/>
                    <a:lstStyle/>
                    <a:p>
                      <a:r>
                        <a:rPr kumimoji="1" lang="en-US" altLang="ja-JP" sz="900" dirty="0">
                          <a:latin typeface="Meiryo UI" panose="020B0604030504040204" pitchFamily="34" charset="-128"/>
                          <a:ea typeface="Meiryo UI" panose="020B0604030504040204" pitchFamily="34" charset="-128"/>
                        </a:rPr>
                        <a:t>(11)</a:t>
                      </a:r>
                      <a:r>
                        <a:rPr kumimoji="1" lang="ja-JP" altLang="en-US" sz="900">
                          <a:latin typeface="Meiryo UI" panose="020B0604030504040204" pitchFamily="34" charset="-128"/>
                          <a:ea typeface="Meiryo UI" panose="020B0604030504040204" pitchFamily="34" charset="-128"/>
                        </a:rPr>
                        <a:t>保有ポイント</a:t>
                      </a:r>
                      <a:endParaRPr kumimoji="1" lang="ja-JP" altLang="en-US" sz="900" dirty="0">
                        <a:latin typeface="Meiryo UI" panose="020B0604030504040204" pitchFamily="34" charset="-128"/>
                        <a:ea typeface="Meiryo UI" panose="020B0604030504040204" pitchFamily="34" charset="-128"/>
                      </a:endParaRPr>
                    </a:p>
                  </a:txBody>
                  <a:tcPr marL="0" marR="0" marT="0" marB="0"/>
                </a:tc>
                <a:tc>
                  <a:txBody>
                    <a:bodyPr/>
                    <a:lstStyle/>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保有ポイントを表示する。</a:t>
                      </a:r>
                      <a:endParaRPr kumimoji="1" lang="en-US" altLang="ja-JP" sz="900" dirty="0">
                        <a:latin typeface="Meiryo UI" panose="020B0604030504040204" pitchFamily="34" charset="-128"/>
                        <a:ea typeface="Meiryo UI" panose="020B0604030504040204" pitchFamily="34" charset="-128"/>
                      </a:endParaRPr>
                    </a:p>
                  </a:txBody>
                  <a:tcPr marL="0" marR="0" marT="0" marB="0"/>
                </a:tc>
                <a:extLst>
                  <a:ext uri="{0D108BD9-81ED-4DB2-BD59-A6C34878D82A}">
                    <a16:rowId xmlns:a16="http://schemas.microsoft.com/office/drawing/2014/main" val="3414216125"/>
                  </a:ext>
                </a:extLst>
              </a:tr>
              <a:tr h="0">
                <a:tc>
                  <a:txBody>
                    <a:bodyPr/>
                    <a:lstStyle/>
                    <a:p>
                      <a:r>
                        <a:rPr kumimoji="1" lang="en-US" altLang="ja-JP" sz="900" dirty="0">
                          <a:latin typeface="Meiryo UI" panose="020B0604030504040204" pitchFamily="34" charset="-128"/>
                          <a:ea typeface="Meiryo UI" panose="020B0604030504040204" pitchFamily="34" charset="-128"/>
                        </a:rPr>
                        <a:t>(12)</a:t>
                      </a:r>
                      <a:r>
                        <a:rPr kumimoji="1" lang="ja-JP" altLang="en-US" sz="900">
                          <a:latin typeface="Meiryo UI" panose="020B0604030504040204" pitchFamily="34" charset="-128"/>
                          <a:ea typeface="Meiryo UI" panose="020B0604030504040204" pitchFamily="34" charset="-128"/>
                        </a:rPr>
                        <a:t>切り替える</a:t>
                      </a:r>
                      <a:endParaRPr kumimoji="1" lang="ja-JP" altLang="en-US" sz="900" dirty="0">
                        <a:latin typeface="Meiryo UI" panose="020B0604030504040204" pitchFamily="34" charset="-128"/>
                        <a:ea typeface="Meiryo UI" panose="020B0604030504040204" pitchFamily="34" charset="-128"/>
                      </a:endParaRPr>
                    </a:p>
                  </a:txBody>
                  <a:tcPr marL="0" marR="0" marT="0" marB="0"/>
                </a:tc>
                <a:tc>
                  <a:txBody>
                    <a:bodyPr/>
                    <a:lstStyle/>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検索した利用者へ切り替える。</a:t>
                      </a:r>
                      <a:endParaRPr kumimoji="1" lang="en-US" altLang="ja-JP" sz="9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管理者が切り替えている間、画面の上段に「ユーザ切り替え中、管理者へ戻す場合はこちらをクリック」を表示する。</a:t>
                      </a:r>
                      <a:endParaRPr kumimoji="1" lang="en-US" altLang="ja-JP" sz="9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「ユーザ切り替え中、管理者へ戻す場合はこちらをクリック」すると管理者へ切り替える。</a:t>
                      </a:r>
                    </a:p>
                  </a:txBody>
                  <a:tcPr marL="0" marR="0" marT="0" marB="0"/>
                </a:tc>
                <a:extLst>
                  <a:ext uri="{0D108BD9-81ED-4DB2-BD59-A6C34878D82A}">
                    <a16:rowId xmlns:a16="http://schemas.microsoft.com/office/drawing/2014/main" val="1517639108"/>
                  </a:ext>
                </a:extLst>
              </a:tr>
            </a:tbl>
          </a:graphicData>
        </a:graphic>
      </p:graphicFrame>
      <p:sp>
        <p:nvSpPr>
          <p:cNvPr id="33" name="正方形/長方形 32">
            <a:extLst>
              <a:ext uri="{FF2B5EF4-FFF2-40B4-BE49-F238E27FC236}">
                <a16:creationId xmlns:a16="http://schemas.microsoft.com/office/drawing/2014/main" id="{85C87238-3651-0746-B091-BAC34E9789E6}"/>
              </a:ext>
            </a:extLst>
          </p:cNvPr>
          <p:cNvSpPr/>
          <p:nvPr/>
        </p:nvSpPr>
        <p:spPr>
          <a:xfrm>
            <a:off x="1168135" y="1250399"/>
            <a:ext cx="3496630" cy="106517"/>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800">
                <a:solidFill>
                  <a:schemeClr val="bg1"/>
                </a:solidFill>
                <a:latin typeface="Meiryo UI" panose="020B0604030504040204" pitchFamily="34" charset="-128"/>
                <a:ea typeface="Meiryo UI" panose="020B0604030504040204" pitchFamily="34" charset="-128"/>
              </a:rPr>
              <a:t>ヘッダー</a:t>
            </a:r>
            <a:endParaRPr kumimoji="1" lang="en-US" altLang="ja-JP" sz="800" dirty="0">
              <a:solidFill>
                <a:schemeClr val="bg1"/>
              </a:solidFill>
              <a:latin typeface="Meiryo UI" panose="020B0604030504040204" pitchFamily="34" charset="-128"/>
              <a:ea typeface="Meiryo UI" panose="020B0604030504040204" pitchFamily="34" charset="-128"/>
            </a:endParaRPr>
          </a:p>
        </p:txBody>
      </p:sp>
      <p:sp>
        <p:nvSpPr>
          <p:cNvPr id="34" name="正方形/長方形 33">
            <a:extLst>
              <a:ext uri="{FF2B5EF4-FFF2-40B4-BE49-F238E27FC236}">
                <a16:creationId xmlns:a16="http://schemas.microsoft.com/office/drawing/2014/main" id="{120ACE0D-572A-B746-9FB7-305FEB2A0D06}"/>
              </a:ext>
            </a:extLst>
          </p:cNvPr>
          <p:cNvSpPr/>
          <p:nvPr/>
        </p:nvSpPr>
        <p:spPr>
          <a:xfrm>
            <a:off x="1101469" y="6333169"/>
            <a:ext cx="3496630" cy="106517"/>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800">
                <a:solidFill>
                  <a:schemeClr val="bg1"/>
                </a:solidFill>
                <a:latin typeface="Meiryo UI" panose="020B0604030504040204" pitchFamily="34" charset="-128"/>
                <a:ea typeface="Meiryo UI" panose="020B0604030504040204" pitchFamily="34" charset="-128"/>
              </a:rPr>
              <a:t>フッター</a:t>
            </a:r>
            <a:endParaRPr kumimoji="1" lang="en-US" altLang="ja-JP" sz="800" dirty="0">
              <a:solidFill>
                <a:schemeClr val="bg1"/>
              </a:solidFill>
              <a:latin typeface="Meiryo UI" panose="020B0604030504040204" pitchFamily="34" charset="-128"/>
              <a:ea typeface="Meiryo UI" panose="020B0604030504040204" pitchFamily="34" charset="-128"/>
            </a:endParaRPr>
          </a:p>
        </p:txBody>
      </p:sp>
      <p:sp>
        <p:nvSpPr>
          <p:cNvPr id="35" name="テキスト ボックス 34">
            <a:extLst>
              <a:ext uri="{FF2B5EF4-FFF2-40B4-BE49-F238E27FC236}">
                <a16:creationId xmlns:a16="http://schemas.microsoft.com/office/drawing/2014/main" id="{4D7AE916-335B-7246-8032-98E5493C1B54}"/>
              </a:ext>
            </a:extLst>
          </p:cNvPr>
          <p:cNvSpPr txBox="1"/>
          <p:nvPr/>
        </p:nvSpPr>
        <p:spPr>
          <a:xfrm>
            <a:off x="1023300" y="1382471"/>
            <a:ext cx="830677" cy="276999"/>
          </a:xfrm>
          <a:prstGeom prst="rect">
            <a:avLst/>
          </a:prstGeom>
          <a:noFill/>
        </p:spPr>
        <p:txBody>
          <a:bodyPr wrap="none" rtlCol="0">
            <a:spAutoFit/>
          </a:bodyPr>
          <a:lstStyle/>
          <a:p>
            <a:r>
              <a:rPr kumimoji="1" lang="ja-JP" altLang="en-US" sz="1200" b="1">
                <a:latin typeface="Meiryo UI" panose="020B0604030504040204" pitchFamily="34" charset="-128"/>
                <a:ea typeface="Meiryo UI" panose="020B0604030504040204" pitchFamily="34" charset="-128"/>
              </a:rPr>
              <a:t>成り代わり</a:t>
            </a:r>
          </a:p>
        </p:txBody>
      </p:sp>
      <p:sp>
        <p:nvSpPr>
          <p:cNvPr id="44" name="正方形/長方形 43">
            <a:extLst>
              <a:ext uri="{FF2B5EF4-FFF2-40B4-BE49-F238E27FC236}">
                <a16:creationId xmlns:a16="http://schemas.microsoft.com/office/drawing/2014/main" id="{BE4F7557-A5A5-9F48-92C8-BC1ADA3E5B3B}"/>
              </a:ext>
            </a:extLst>
          </p:cNvPr>
          <p:cNvSpPr/>
          <p:nvPr/>
        </p:nvSpPr>
        <p:spPr>
          <a:xfrm>
            <a:off x="3863447" y="1630977"/>
            <a:ext cx="801318" cy="173184"/>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a:solidFill>
                  <a:schemeClr val="bg1"/>
                </a:solidFill>
                <a:latin typeface="Meiryo UI" panose="020B0604030504040204" pitchFamily="34" charset="-128"/>
                <a:ea typeface="Meiryo UI" panose="020B0604030504040204" pitchFamily="34" charset="-128"/>
              </a:rPr>
              <a:t>利用者検索</a:t>
            </a:r>
            <a:endParaRPr kumimoji="1" lang="ja-JP" altLang="en-US" sz="900" dirty="0">
              <a:solidFill>
                <a:schemeClr val="bg1"/>
              </a:solidFill>
              <a:latin typeface="Meiryo UI" panose="020B0604030504040204" pitchFamily="34" charset="-128"/>
              <a:ea typeface="Meiryo UI" panose="020B0604030504040204" pitchFamily="34" charset="-128"/>
            </a:endParaRPr>
          </a:p>
        </p:txBody>
      </p:sp>
      <p:sp>
        <p:nvSpPr>
          <p:cNvPr id="45" name="正方形/長方形 44">
            <a:extLst>
              <a:ext uri="{FF2B5EF4-FFF2-40B4-BE49-F238E27FC236}">
                <a16:creationId xmlns:a16="http://schemas.microsoft.com/office/drawing/2014/main" id="{76616E68-12A8-1349-8E72-6E82F3F16BD4}"/>
              </a:ext>
            </a:extLst>
          </p:cNvPr>
          <p:cNvSpPr/>
          <p:nvPr/>
        </p:nvSpPr>
        <p:spPr>
          <a:xfrm>
            <a:off x="1469790" y="1634108"/>
            <a:ext cx="2162936" cy="173184"/>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a:solidFill>
                  <a:schemeClr val="bg1"/>
                </a:solidFill>
                <a:latin typeface="Meiryo UI" panose="020B0604030504040204" pitchFamily="34" charset="-128"/>
                <a:ea typeface="Meiryo UI" panose="020B0604030504040204" pitchFamily="34" charset="-128"/>
              </a:rPr>
              <a:t>ログイン</a:t>
            </a:r>
            <a:r>
              <a:rPr kumimoji="1" lang="en-US" altLang="ja-JP" sz="900" dirty="0">
                <a:solidFill>
                  <a:schemeClr val="bg1"/>
                </a:solidFill>
                <a:latin typeface="Meiryo UI" panose="020B0604030504040204" pitchFamily="34" charset="-128"/>
                <a:ea typeface="Meiryo UI" panose="020B0604030504040204" pitchFamily="34" charset="-128"/>
              </a:rPr>
              <a:t>ID</a:t>
            </a:r>
            <a:endParaRPr kumimoji="1" lang="ja-JP" altLang="en-US" sz="900" dirty="0">
              <a:solidFill>
                <a:schemeClr val="bg1"/>
              </a:solidFill>
              <a:latin typeface="Meiryo UI" panose="020B0604030504040204" pitchFamily="34" charset="-128"/>
              <a:ea typeface="Meiryo UI" panose="020B0604030504040204" pitchFamily="34" charset="-128"/>
            </a:endParaRPr>
          </a:p>
        </p:txBody>
      </p:sp>
      <p:sp>
        <p:nvSpPr>
          <p:cNvPr id="48" name="テキスト ボックス 47">
            <a:extLst>
              <a:ext uri="{FF2B5EF4-FFF2-40B4-BE49-F238E27FC236}">
                <a16:creationId xmlns:a16="http://schemas.microsoft.com/office/drawing/2014/main" id="{65B4EF4D-8A71-E345-9DCD-47468034D42E}"/>
              </a:ext>
            </a:extLst>
          </p:cNvPr>
          <p:cNvSpPr txBox="1"/>
          <p:nvPr/>
        </p:nvSpPr>
        <p:spPr>
          <a:xfrm>
            <a:off x="1355799" y="1964760"/>
            <a:ext cx="287258" cy="215444"/>
          </a:xfrm>
          <a:prstGeom prst="rect">
            <a:avLst/>
          </a:prstGeom>
          <a:noFill/>
        </p:spPr>
        <p:txBody>
          <a:bodyPr wrap="none" rtlCol="0">
            <a:spAutoFit/>
          </a:bodyPr>
          <a:lstStyle/>
          <a:p>
            <a:r>
              <a:rPr kumimoji="1" lang="ja-JP" altLang="en-US" sz="800">
                <a:latin typeface="Meiryo UI" panose="020B0604030504040204" pitchFamily="34" charset="-128"/>
                <a:ea typeface="Meiryo UI" panose="020B0604030504040204" pitchFamily="34" charset="-128"/>
              </a:rPr>
              <a:t>姓</a:t>
            </a:r>
          </a:p>
        </p:txBody>
      </p:sp>
      <p:sp>
        <p:nvSpPr>
          <p:cNvPr id="49" name="正方形/長方形 48">
            <a:extLst>
              <a:ext uri="{FF2B5EF4-FFF2-40B4-BE49-F238E27FC236}">
                <a16:creationId xmlns:a16="http://schemas.microsoft.com/office/drawing/2014/main" id="{AE82059C-46C1-8448-8726-75BD05AE5E3D}"/>
              </a:ext>
            </a:extLst>
          </p:cNvPr>
          <p:cNvSpPr/>
          <p:nvPr/>
        </p:nvSpPr>
        <p:spPr>
          <a:xfrm>
            <a:off x="2547975" y="1964760"/>
            <a:ext cx="1908000" cy="200899"/>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800">
                <a:latin typeface="Meiryo UI" panose="020B0604030504040204" pitchFamily="34" charset="-128"/>
                <a:ea typeface="Meiryo UI" panose="020B0604030504040204" pitchFamily="34" charset="-128"/>
              </a:rPr>
              <a:t>姓</a:t>
            </a:r>
          </a:p>
        </p:txBody>
      </p:sp>
      <p:sp>
        <p:nvSpPr>
          <p:cNvPr id="50" name="テキスト ボックス 49">
            <a:extLst>
              <a:ext uri="{FF2B5EF4-FFF2-40B4-BE49-F238E27FC236}">
                <a16:creationId xmlns:a16="http://schemas.microsoft.com/office/drawing/2014/main" id="{16EC539D-A2C4-E743-A44B-E128413F2865}"/>
              </a:ext>
            </a:extLst>
          </p:cNvPr>
          <p:cNvSpPr txBox="1"/>
          <p:nvPr/>
        </p:nvSpPr>
        <p:spPr>
          <a:xfrm>
            <a:off x="1355799" y="2192345"/>
            <a:ext cx="287258" cy="215444"/>
          </a:xfrm>
          <a:prstGeom prst="rect">
            <a:avLst/>
          </a:prstGeom>
          <a:noFill/>
        </p:spPr>
        <p:txBody>
          <a:bodyPr wrap="none" rtlCol="0">
            <a:spAutoFit/>
          </a:bodyPr>
          <a:lstStyle/>
          <a:p>
            <a:r>
              <a:rPr kumimoji="1" lang="ja-JP" altLang="en-US" sz="800">
                <a:latin typeface="Meiryo UI" panose="020B0604030504040204" pitchFamily="34" charset="-128"/>
                <a:ea typeface="Meiryo UI" panose="020B0604030504040204" pitchFamily="34" charset="-128"/>
              </a:rPr>
              <a:t>名</a:t>
            </a:r>
            <a:endParaRPr kumimoji="1" lang="en-US" altLang="ja-JP" sz="800" dirty="0">
              <a:latin typeface="Meiryo UI" panose="020B0604030504040204" pitchFamily="34" charset="-128"/>
              <a:ea typeface="Meiryo UI" panose="020B0604030504040204" pitchFamily="34" charset="-128"/>
            </a:endParaRPr>
          </a:p>
        </p:txBody>
      </p:sp>
      <p:sp>
        <p:nvSpPr>
          <p:cNvPr id="51" name="正方形/長方形 50">
            <a:extLst>
              <a:ext uri="{FF2B5EF4-FFF2-40B4-BE49-F238E27FC236}">
                <a16:creationId xmlns:a16="http://schemas.microsoft.com/office/drawing/2014/main" id="{8B7E747E-1C24-F043-93A2-AF4D20038E72}"/>
              </a:ext>
            </a:extLst>
          </p:cNvPr>
          <p:cNvSpPr/>
          <p:nvPr/>
        </p:nvSpPr>
        <p:spPr>
          <a:xfrm>
            <a:off x="2547975" y="2192345"/>
            <a:ext cx="1908000" cy="200899"/>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800">
                <a:latin typeface="Meiryo UI" panose="020B0604030504040204" pitchFamily="34" charset="-128"/>
                <a:ea typeface="Meiryo UI" panose="020B0604030504040204" pitchFamily="34" charset="-128"/>
              </a:rPr>
              <a:t>名</a:t>
            </a:r>
          </a:p>
        </p:txBody>
      </p:sp>
      <p:sp>
        <p:nvSpPr>
          <p:cNvPr id="52" name="テキスト ボックス 51">
            <a:extLst>
              <a:ext uri="{FF2B5EF4-FFF2-40B4-BE49-F238E27FC236}">
                <a16:creationId xmlns:a16="http://schemas.microsoft.com/office/drawing/2014/main" id="{970A895D-C12C-E544-8095-3C5BE79CE050}"/>
              </a:ext>
            </a:extLst>
          </p:cNvPr>
          <p:cNvSpPr txBox="1"/>
          <p:nvPr/>
        </p:nvSpPr>
        <p:spPr>
          <a:xfrm>
            <a:off x="1355799" y="2414427"/>
            <a:ext cx="785793" cy="215444"/>
          </a:xfrm>
          <a:prstGeom prst="rect">
            <a:avLst/>
          </a:prstGeom>
          <a:noFill/>
        </p:spPr>
        <p:txBody>
          <a:bodyPr wrap="none" rtlCol="0">
            <a:spAutoFit/>
          </a:bodyPr>
          <a:lstStyle/>
          <a:p>
            <a:r>
              <a:rPr kumimoji="1" lang="ja-JP" altLang="en-US" sz="800">
                <a:latin typeface="Meiryo UI" panose="020B0604030504040204" pitchFamily="34" charset="-128"/>
                <a:ea typeface="Meiryo UI" panose="020B0604030504040204" pitchFamily="34" charset="-128"/>
              </a:rPr>
              <a:t>フリガナ（姓）</a:t>
            </a:r>
            <a:endParaRPr kumimoji="1" lang="en-US" altLang="ja-JP" sz="800" dirty="0">
              <a:latin typeface="Meiryo UI" panose="020B0604030504040204" pitchFamily="34" charset="-128"/>
              <a:ea typeface="Meiryo UI" panose="020B0604030504040204" pitchFamily="34" charset="-128"/>
            </a:endParaRPr>
          </a:p>
        </p:txBody>
      </p:sp>
      <p:sp>
        <p:nvSpPr>
          <p:cNvPr id="53" name="正方形/長方形 52">
            <a:extLst>
              <a:ext uri="{FF2B5EF4-FFF2-40B4-BE49-F238E27FC236}">
                <a16:creationId xmlns:a16="http://schemas.microsoft.com/office/drawing/2014/main" id="{8E828550-F50B-BF42-9295-2E5920F6A264}"/>
              </a:ext>
            </a:extLst>
          </p:cNvPr>
          <p:cNvSpPr/>
          <p:nvPr/>
        </p:nvSpPr>
        <p:spPr>
          <a:xfrm>
            <a:off x="2547975" y="2414427"/>
            <a:ext cx="1908000" cy="200899"/>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800">
                <a:latin typeface="Meiryo UI" panose="020B0604030504040204" pitchFamily="34" charset="-128"/>
                <a:ea typeface="Meiryo UI" panose="020B0604030504040204" pitchFamily="34" charset="-128"/>
              </a:rPr>
              <a:t>セイ</a:t>
            </a:r>
          </a:p>
        </p:txBody>
      </p:sp>
      <p:sp>
        <p:nvSpPr>
          <p:cNvPr id="54" name="テキスト ボックス 53">
            <a:extLst>
              <a:ext uri="{FF2B5EF4-FFF2-40B4-BE49-F238E27FC236}">
                <a16:creationId xmlns:a16="http://schemas.microsoft.com/office/drawing/2014/main" id="{68880A7A-44E5-7C4F-A5E0-64597DA9BB66}"/>
              </a:ext>
            </a:extLst>
          </p:cNvPr>
          <p:cNvSpPr txBox="1"/>
          <p:nvPr/>
        </p:nvSpPr>
        <p:spPr>
          <a:xfrm>
            <a:off x="1355799" y="2635029"/>
            <a:ext cx="785793" cy="215444"/>
          </a:xfrm>
          <a:prstGeom prst="rect">
            <a:avLst/>
          </a:prstGeom>
          <a:noFill/>
        </p:spPr>
        <p:txBody>
          <a:bodyPr wrap="none" rtlCol="0">
            <a:spAutoFit/>
          </a:bodyPr>
          <a:lstStyle/>
          <a:p>
            <a:r>
              <a:rPr kumimoji="1" lang="ja-JP" altLang="en-US" sz="800">
                <a:latin typeface="Meiryo UI" panose="020B0604030504040204" pitchFamily="34" charset="-128"/>
                <a:ea typeface="Meiryo UI" panose="020B0604030504040204" pitchFamily="34" charset="-128"/>
              </a:rPr>
              <a:t>フリガナ（名）</a:t>
            </a:r>
            <a:endParaRPr kumimoji="1" lang="en-US" altLang="ja-JP" sz="800" dirty="0">
              <a:latin typeface="Meiryo UI" panose="020B0604030504040204" pitchFamily="34" charset="-128"/>
              <a:ea typeface="Meiryo UI" panose="020B0604030504040204" pitchFamily="34" charset="-128"/>
            </a:endParaRPr>
          </a:p>
        </p:txBody>
      </p:sp>
      <p:sp>
        <p:nvSpPr>
          <p:cNvPr id="55" name="正方形/長方形 54">
            <a:extLst>
              <a:ext uri="{FF2B5EF4-FFF2-40B4-BE49-F238E27FC236}">
                <a16:creationId xmlns:a16="http://schemas.microsoft.com/office/drawing/2014/main" id="{7392E7BF-43D8-C747-AE1E-E6EF161A3AF8}"/>
              </a:ext>
            </a:extLst>
          </p:cNvPr>
          <p:cNvSpPr/>
          <p:nvPr/>
        </p:nvSpPr>
        <p:spPr>
          <a:xfrm>
            <a:off x="2547975" y="2635028"/>
            <a:ext cx="1908000" cy="201600"/>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800">
                <a:latin typeface="Meiryo UI" panose="020B0604030504040204" pitchFamily="34" charset="-128"/>
                <a:ea typeface="Meiryo UI" panose="020B0604030504040204" pitchFamily="34" charset="-128"/>
              </a:rPr>
              <a:t>メイ</a:t>
            </a:r>
          </a:p>
        </p:txBody>
      </p:sp>
      <p:sp>
        <p:nvSpPr>
          <p:cNvPr id="56" name="テキスト ボックス 55">
            <a:extLst>
              <a:ext uri="{FF2B5EF4-FFF2-40B4-BE49-F238E27FC236}">
                <a16:creationId xmlns:a16="http://schemas.microsoft.com/office/drawing/2014/main" id="{06B2993F-4F4A-2440-8A62-56A6B218AD9B}"/>
              </a:ext>
            </a:extLst>
          </p:cNvPr>
          <p:cNvSpPr txBox="1"/>
          <p:nvPr/>
        </p:nvSpPr>
        <p:spPr>
          <a:xfrm>
            <a:off x="1349690" y="2850341"/>
            <a:ext cx="595035" cy="215444"/>
          </a:xfrm>
          <a:prstGeom prst="rect">
            <a:avLst/>
          </a:prstGeom>
          <a:noFill/>
        </p:spPr>
        <p:txBody>
          <a:bodyPr wrap="none" rtlCol="0">
            <a:spAutoFit/>
          </a:bodyPr>
          <a:lstStyle/>
          <a:p>
            <a:r>
              <a:rPr kumimoji="1" lang="ja-JP" altLang="en-US" sz="800">
                <a:latin typeface="Meiryo UI" panose="020B0604030504040204" pitchFamily="34" charset="-128"/>
                <a:ea typeface="Meiryo UI" panose="020B0604030504040204" pitchFamily="34" charset="-128"/>
              </a:rPr>
              <a:t>生年月日</a:t>
            </a:r>
            <a:endParaRPr kumimoji="1" lang="en-US" altLang="ja-JP" sz="800" dirty="0">
              <a:latin typeface="Meiryo UI" panose="020B0604030504040204" pitchFamily="34" charset="-128"/>
              <a:ea typeface="Meiryo UI" panose="020B0604030504040204" pitchFamily="34" charset="-128"/>
            </a:endParaRPr>
          </a:p>
        </p:txBody>
      </p:sp>
      <p:sp>
        <p:nvSpPr>
          <p:cNvPr id="57" name="正方形/長方形 56">
            <a:extLst>
              <a:ext uri="{FF2B5EF4-FFF2-40B4-BE49-F238E27FC236}">
                <a16:creationId xmlns:a16="http://schemas.microsoft.com/office/drawing/2014/main" id="{085A6EFC-58D4-3848-877F-FE2D3975BFAE}"/>
              </a:ext>
            </a:extLst>
          </p:cNvPr>
          <p:cNvSpPr/>
          <p:nvPr/>
        </p:nvSpPr>
        <p:spPr>
          <a:xfrm>
            <a:off x="2553586" y="2869539"/>
            <a:ext cx="1902387" cy="201600"/>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800">
                <a:latin typeface="Meiryo UI" panose="020B0604030504040204" pitchFamily="34" charset="-128"/>
                <a:ea typeface="Meiryo UI" panose="020B0604030504040204" pitchFamily="34" charset="-128"/>
              </a:rPr>
              <a:t>生年月日</a:t>
            </a:r>
            <a:endParaRPr kumimoji="1" lang="en-US" altLang="ja-JP" sz="800" dirty="0">
              <a:latin typeface="Meiryo UI" panose="020B0604030504040204" pitchFamily="34" charset="-128"/>
              <a:ea typeface="Meiryo UI" panose="020B0604030504040204" pitchFamily="34" charset="-128"/>
            </a:endParaRPr>
          </a:p>
        </p:txBody>
      </p:sp>
      <p:sp>
        <p:nvSpPr>
          <p:cNvPr id="58" name="テキスト ボックス 57">
            <a:extLst>
              <a:ext uri="{FF2B5EF4-FFF2-40B4-BE49-F238E27FC236}">
                <a16:creationId xmlns:a16="http://schemas.microsoft.com/office/drawing/2014/main" id="{557EBE2C-5B38-5349-886E-16FD778041E4}"/>
              </a:ext>
            </a:extLst>
          </p:cNvPr>
          <p:cNvSpPr txBox="1"/>
          <p:nvPr/>
        </p:nvSpPr>
        <p:spPr>
          <a:xfrm>
            <a:off x="1356100" y="3114496"/>
            <a:ext cx="389850" cy="215444"/>
          </a:xfrm>
          <a:prstGeom prst="rect">
            <a:avLst/>
          </a:prstGeom>
          <a:noFill/>
        </p:spPr>
        <p:txBody>
          <a:bodyPr wrap="none" rtlCol="0">
            <a:spAutoFit/>
          </a:bodyPr>
          <a:lstStyle/>
          <a:p>
            <a:r>
              <a:rPr kumimoji="1" lang="ja-JP" altLang="en-US" sz="800">
                <a:latin typeface="Meiryo UI" panose="020B0604030504040204" pitchFamily="34" charset="-128"/>
                <a:ea typeface="Meiryo UI" panose="020B0604030504040204" pitchFamily="34" charset="-128"/>
              </a:rPr>
              <a:t>住所</a:t>
            </a:r>
            <a:endParaRPr kumimoji="1" lang="en-US" altLang="ja-JP" sz="800" dirty="0">
              <a:latin typeface="Meiryo UI" panose="020B0604030504040204" pitchFamily="34" charset="-128"/>
              <a:ea typeface="Meiryo UI" panose="020B0604030504040204" pitchFamily="34" charset="-128"/>
            </a:endParaRPr>
          </a:p>
        </p:txBody>
      </p:sp>
      <p:sp>
        <p:nvSpPr>
          <p:cNvPr id="65" name="テキスト ボックス 64">
            <a:extLst>
              <a:ext uri="{FF2B5EF4-FFF2-40B4-BE49-F238E27FC236}">
                <a16:creationId xmlns:a16="http://schemas.microsoft.com/office/drawing/2014/main" id="{4FAB6BFC-1B0C-3D40-9665-15BB0717D06C}"/>
              </a:ext>
            </a:extLst>
          </p:cNvPr>
          <p:cNvSpPr txBox="1"/>
          <p:nvPr/>
        </p:nvSpPr>
        <p:spPr>
          <a:xfrm>
            <a:off x="1372611" y="3376899"/>
            <a:ext cx="1291863" cy="123111"/>
          </a:xfrm>
          <a:prstGeom prst="rect">
            <a:avLst/>
          </a:prstGeom>
          <a:noFill/>
        </p:spPr>
        <p:txBody>
          <a:bodyPr wrap="square" lIns="0" tIns="0" rIns="0" bIns="0" rtlCol="0">
            <a:spAutoFit/>
          </a:bodyPr>
          <a:lstStyle/>
          <a:p>
            <a:r>
              <a:rPr kumimoji="1" lang="ja-JP" altLang="en-US" sz="800">
                <a:latin typeface="Meiryo UI" panose="020B0604030504040204" pitchFamily="34" charset="-128"/>
                <a:ea typeface="Meiryo UI" panose="020B0604030504040204" pitchFamily="34" charset="-128"/>
              </a:rPr>
              <a:t>お住まいのエリア</a:t>
            </a:r>
            <a:endParaRPr kumimoji="1" lang="en-US" altLang="ja-JP" sz="800" dirty="0">
              <a:latin typeface="Meiryo UI" panose="020B0604030504040204" pitchFamily="34" charset="-128"/>
              <a:ea typeface="Meiryo UI" panose="020B0604030504040204" pitchFamily="34" charset="-128"/>
            </a:endParaRPr>
          </a:p>
        </p:txBody>
      </p:sp>
      <p:sp>
        <p:nvSpPr>
          <p:cNvPr id="66" name="正方形/長方形 65">
            <a:extLst>
              <a:ext uri="{FF2B5EF4-FFF2-40B4-BE49-F238E27FC236}">
                <a16:creationId xmlns:a16="http://schemas.microsoft.com/office/drawing/2014/main" id="{B85285F2-2EC4-6A47-8946-6906485CEF3C}"/>
              </a:ext>
            </a:extLst>
          </p:cNvPr>
          <p:cNvSpPr/>
          <p:nvPr/>
        </p:nvSpPr>
        <p:spPr>
          <a:xfrm>
            <a:off x="2547975" y="3350156"/>
            <a:ext cx="1908000" cy="200899"/>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800">
                <a:latin typeface="Meiryo UI" panose="020B0604030504040204" pitchFamily="34" charset="-128"/>
                <a:ea typeface="Meiryo UI" panose="020B0604030504040204" pitchFamily="34" charset="-128"/>
              </a:rPr>
              <a:t>エリア</a:t>
            </a:r>
          </a:p>
        </p:txBody>
      </p:sp>
      <p:sp>
        <p:nvSpPr>
          <p:cNvPr id="67" name="テキスト ボックス 66">
            <a:extLst>
              <a:ext uri="{FF2B5EF4-FFF2-40B4-BE49-F238E27FC236}">
                <a16:creationId xmlns:a16="http://schemas.microsoft.com/office/drawing/2014/main" id="{02A88968-1B9C-EA4F-ADE6-2EACC7A8F28D}"/>
              </a:ext>
            </a:extLst>
          </p:cNvPr>
          <p:cNvSpPr txBox="1"/>
          <p:nvPr/>
        </p:nvSpPr>
        <p:spPr>
          <a:xfrm>
            <a:off x="1372611" y="3608669"/>
            <a:ext cx="1291863" cy="123111"/>
          </a:xfrm>
          <a:prstGeom prst="rect">
            <a:avLst/>
          </a:prstGeom>
          <a:noFill/>
        </p:spPr>
        <p:txBody>
          <a:bodyPr wrap="square" lIns="0" tIns="0" rIns="0" bIns="0" rtlCol="0">
            <a:spAutoFit/>
          </a:bodyPr>
          <a:lstStyle/>
          <a:p>
            <a:r>
              <a:rPr kumimoji="1" lang="ja-JP" altLang="en-US" sz="800">
                <a:latin typeface="Meiryo UI" panose="020B0604030504040204" pitchFamily="34" charset="-128"/>
                <a:ea typeface="Meiryo UI" panose="020B0604030504040204" pitchFamily="34" charset="-128"/>
              </a:rPr>
              <a:t>電話番号</a:t>
            </a:r>
            <a:endParaRPr kumimoji="1" lang="en-US" altLang="ja-JP" sz="800" dirty="0">
              <a:latin typeface="Meiryo UI" panose="020B0604030504040204" pitchFamily="34" charset="-128"/>
              <a:ea typeface="Meiryo UI" panose="020B0604030504040204" pitchFamily="34" charset="-128"/>
            </a:endParaRPr>
          </a:p>
        </p:txBody>
      </p:sp>
      <p:sp>
        <p:nvSpPr>
          <p:cNvPr id="68" name="正方形/長方形 67">
            <a:extLst>
              <a:ext uri="{FF2B5EF4-FFF2-40B4-BE49-F238E27FC236}">
                <a16:creationId xmlns:a16="http://schemas.microsoft.com/office/drawing/2014/main" id="{230EC12D-D1FC-D544-8EBD-58A1AA79BD72}"/>
              </a:ext>
            </a:extLst>
          </p:cNvPr>
          <p:cNvSpPr/>
          <p:nvPr/>
        </p:nvSpPr>
        <p:spPr>
          <a:xfrm>
            <a:off x="2547975" y="3581926"/>
            <a:ext cx="1908000" cy="200899"/>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800">
                <a:latin typeface="Meiryo UI" panose="020B0604030504040204" pitchFamily="34" charset="-128"/>
                <a:ea typeface="Meiryo UI" panose="020B0604030504040204" pitchFamily="34" charset="-128"/>
              </a:rPr>
              <a:t>電話番号</a:t>
            </a:r>
          </a:p>
        </p:txBody>
      </p:sp>
      <p:sp>
        <p:nvSpPr>
          <p:cNvPr id="69" name="テキスト ボックス 68">
            <a:extLst>
              <a:ext uri="{FF2B5EF4-FFF2-40B4-BE49-F238E27FC236}">
                <a16:creationId xmlns:a16="http://schemas.microsoft.com/office/drawing/2014/main" id="{13A56589-33E8-C249-B50D-FA9C4464F26B}"/>
              </a:ext>
            </a:extLst>
          </p:cNvPr>
          <p:cNvSpPr txBox="1"/>
          <p:nvPr/>
        </p:nvSpPr>
        <p:spPr>
          <a:xfrm>
            <a:off x="2557530" y="2674815"/>
            <a:ext cx="153888" cy="123111"/>
          </a:xfrm>
          <a:prstGeom prst="rect">
            <a:avLst/>
          </a:prstGeom>
          <a:noFill/>
        </p:spPr>
        <p:txBody>
          <a:bodyPr wrap="none" lIns="0" tIns="0" rIns="0" bIns="0" rtlCol="0">
            <a:spAutoFit/>
          </a:bodyPr>
          <a:lstStyle/>
          <a:p>
            <a:r>
              <a:rPr kumimoji="1" lang="en-US" altLang="ja-JP" sz="800" dirty="0">
                <a:latin typeface="Meiryo UI" panose="020B0604030504040204" pitchFamily="34" charset="-128"/>
                <a:ea typeface="Meiryo UI" panose="020B0604030504040204" pitchFamily="34" charset="-128"/>
              </a:rPr>
              <a:t>(6)</a:t>
            </a:r>
            <a:endParaRPr kumimoji="1" lang="ja-JP" altLang="en-US" sz="800">
              <a:latin typeface="Meiryo UI" panose="020B0604030504040204" pitchFamily="34" charset="-128"/>
              <a:ea typeface="Meiryo UI" panose="020B0604030504040204" pitchFamily="34" charset="-128"/>
            </a:endParaRPr>
          </a:p>
        </p:txBody>
      </p:sp>
      <p:sp>
        <p:nvSpPr>
          <p:cNvPr id="70" name="テキスト ボックス 69">
            <a:extLst>
              <a:ext uri="{FF2B5EF4-FFF2-40B4-BE49-F238E27FC236}">
                <a16:creationId xmlns:a16="http://schemas.microsoft.com/office/drawing/2014/main" id="{6444E20C-91A7-2347-9A97-245FEF40BD04}"/>
              </a:ext>
            </a:extLst>
          </p:cNvPr>
          <p:cNvSpPr txBox="1"/>
          <p:nvPr/>
        </p:nvSpPr>
        <p:spPr>
          <a:xfrm>
            <a:off x="2557530" y="2877920"/>
            <a:ext cx="153888" cy="123111"/>
          </a:xfrm>
          <a:prstGeom prst="rect">
            <a:avLst/>
          </a:prstGeom>
          <a:noFill/>
        </p:spPr>
        <p:txBody>
          <a:bodyPr wrap="none" lIns="0" tIns="0" rIns="0" bIns="0" rtlCol="0">
            <a:spAutoFit/>
          </a:bodyPr>
          <a:lstStyle/>
          <a:p>
            <a:r>
              <a:rPr kumimoji="1" lang="en-US" altLang="ja-JP" sz="800" dirty="0">
                <a:latin typeface="Meiryo UI" panose="020B0604030504040204" pitchFamily="34" charset="-128"/>
                <a:ea typeface="Meiryo UI" panose="020B0604030504040204" pitchFamily="34" charset="-128"/>
              </a:rPr>
              <a:t>(7)</a:t>
            </a:r>
            <a:endParaRPr kumimoji="1" lang="ja-JP" altLang="en-US" sz="800">
              <a:latin typeface="Meiryo UI" panose="020B0604030504040204" pitchFamily="34" charset="-128"/>
              <a:ea typeface="Meiryo UI" panose="020B0604030504040204" pitchFamily="34" charset="-128"/>
            </a:endParaRPr>
          </a:p>
        </p:txBody>
      </p:sp>
      <p:sp>
        <p:nvSpPr>
          <p:cNvPr id="72" name="テキスト ボックス 71">
            <a:extLst>
              <a:ext uri="{FF2B5EF4-FFF2-40B4-BE49-F238E27FC236}">
                <a16:creationId xmlns:a16="http://schemas.microsoft.com/office/drawing/2014/main" id="{B572AAF0-6E5C-F442-9AC7-10B50E59A13C}"/>
              </a:ext>
            </a:extLst>
          </p:cNvPr>
          <p:cNvSpPr txBox="1"/>
          <p:nvPr/>
        </p:nvSpPr>
        <p:spPr>
          <a:xfrm>
            <a:off x="2541042" y="3634094"/>
            <a:ext cx="218008" cy="123111"/>
          </a:xfrm>
          <a:prstGeom prst="rect">
            <a:avLst/>
          </a:prstGeom>
          <a:noFill/>
        </p:spPr>
        <p:txBody>
          <a:bodyPr wrap="none" lIns="0" tIns="0" rIns="0" bIns="0" rtlCol="0">
            <a:spAutoFit/>
          </a:bodyPr>
          <a:lstStyle/>
          <a:p>
            <a:r>
              <a:rPr kumimoji="1" lang="en-US" altLang="ja-JP" sz="800" dirty="0">
                <a:latin typeface="Meiryo UI" panose="020B0604030504040204" pitchFamily="34" charset="-128"/>
                <a:ea typeface="Meiryo UI" panose="020B0604030504040204" pitchFamily="34" charset="-128"/>
              </a:rPr>
              <a:t>(10)</a:t>
            </a:r>
            <a:endParaRPr kumimoji="1" lang="ja-JP" altLang="en-US" sz="800">
              <a:latin typeface="Meiryo UI" panose="020B0604030504040204" pitchFamily="34" charset="-128"/>
              <a:ea typeface="Meiryo UI" panose="020B0604030504040204" pitchFamily="34" charset="-128"/>
            </a:endParaRPr>
          </a:p>
        </p:txBody>
      </p:sp>
      <p:sp>
        <p:nvSpPr>
          <p:cNvPr id="73" name="テキスト ボックス 72">
            <a:extLst>
              <a:ext uri="{FF2B5EF4-FFF2-40B4-BE49-F238E27FC236}">
                <a16:creationId xmlns:a16="http://schemas.microsoft.com/office/drawing/2014/main" id="{B032A12D-E770-344F-B85F-10A582E59467}"/>
              </a:ext>
            </a:extLst>
          </p:cNvPr>
          <p:cNvSpPr txBox="1"/>
          <p:nvPr/>
        </p:nvSpPr>
        <p:spPr>
          <a:xfrm>
            <a:off x="2541042" y="3384343"/>
            <a:ext cx="289615" cy="123111"/>
          </a:xfrm>
          <a:prstGeom prst="rect">
            <a:avLst/>
          </a:prstGeom>
          <a:noFill/>
        </p:spPr>
        <p:txBody>
          <a:bodyPr wrap="square" lIns="0" tIns="0" rIns="0" bIns="0" rtlCol="0">
            <a:spAutoFit/>
          </a:bodyPr>
          <a:lstStyle/>
          <a:p>
            <a:r>
              <a:rPr kumimoji="1" lang="en-US" altLang="ja-JP" sz="800" dirty="0">
                <a:latin typeface="Meiryo UI" panose="020B0604030504040204" pitchFamily="34" charset="-128"/>
                <a:ea typeface="Meiryo UI" panose="020B0604030504040204" pitchFamily="34" charset="-128"/>
              </a:rPr>
              <a:t>(9)</a:t>
            </a:r>
            <a:endParaRPr kumimoji="1" lang="ja-JP" altLang="en-US" sz="800">
              <a:latin typeface="Meiryo UI" panose="020B0604030504040204" pitchFamily="34" charset="-128"/>
              <a:ea typeface="Meiryo UI" panose="020B0604030504040204" pitchFamily="34" charset="-128"/>
            </a:endParaRPr>
          </a:p>
        </p:txBody>
      </p:sp>
      <p:sp>
        <p:nvSpPr>
          <p:cNvPr id="74" name="テキスト ボックス 73">
            <a:extLst>
              <a:ext uri="{FF2B5EF4-FFF2-40B4-BE49-F238E27FC236}">
                <a16:creationId xmlns:a16="http://schemas.microsoft.com/office/drawing/2014/main" id="{B8D16B90-A002-4846-B942-687AF65D5EC2}"/>
              </a:ext>
            </a:extLst>
          </p:cNvPr>
          <p:cNvSpPr txBox="1"/>
          <p:nvPr/>
        </p:nvSpPr>
        <p:spPr>
          <a:xfrm>
            <a:off x="2557530" y="2456663"/>
            <a:ext cx="289615" cy="123111"/>
          </a:xfrm>
          <a:prstGeom prst="rect">
            <a:avLst/>
          </a:prstGeom>
          <a:noFill/>
        </p:spPr>
        <p:txBody>
          <a:bodyPr wrap="square" lIns="0" tIns="0" rIns="0" bIns="0" rtlCol="0">
            <a:spAutoFit/>
          </a:bodyPr>
          <a:lstStyle/>
          <a:p>
            <a:r>
              <a:rPr kumimoji="1" lang="en-US" altLang="ja-JP" sz="800" dirty="0">
                <a:latin typeface="Meiryo UI" panose="020B0604030504040204" pitchFamily="34" charset="-128"/>
                <a:ea typeface="Meiryo UI" panose="020B0604030504040204" pitchFamily="34" charset="-128"/>
              </a:rPr>
              <a:t>(5)</a:t>
            </a:r>
            <a:endParaRPr kumimoji="1" lang="ja-JP" altLang="en-US" sz="800">
              <a:latin typeface="Meiryo UI" panose="020B0604030504040204" pitchFamily="34" charset="-128"/>
              <a:ea typeface="Meiryo UI" panose="020B0604030504040204" pitchFamily="34" charset="-128"/>
            </a:endParaRPr>
          </a:p>
        </p:txBody>
      </p:sp>
      <p:sp>
        <p:nvSpPr>
          <p:cNvPr id="75" name="テキスト ボックス 74">
            <a:extLst>
              <a:ext uri="{FF2B5EF4-FFF2-40B4-BE49-F238E27FC236}">
                <a16:creationId xmlns:a16="http://schemas.microsoft.com/office/drawing/2014/main" id="{39FC7B8C-DB35-0840-B619-08233D3F81D8}"/>
              </a:ext>
            </a:extLst>
          </p:cNvPr>
          <p:cNvSpPr txBox="1"/>
          <p:nvPr/>
        </p:nvSpPr>
        <p:spPr>
          <a:xfrm>
            <a:off x="2557530" y="1998084"/>
            <a:ext cx="289615" cy="123111"/>
          </a:xfrm>
          <a:prstGeom prst="rect">
            <a:avLst/>
          </a:prstGeom>
          <a:noFill/>
        </p:spPr>
        <p:txBody>
          <a:bodyPr wrap="square" lIns="0" tIns="0" rIns="0" bIns="0" rtlCol="0">
            <a:spAutoFit/>
          </a:bodyPr>
          <a:lstStyle/>
          <a:p>
            <a:r>
              <a:rPr kumimoji="1" lang="en-US" altLang="ja-JP" sz="800" dirty="0">
                <a:latin typeface="Meiryo UI" panose="020B0604030504040204" pitchFamily="34" charset="-128"/>
                <a:ea typeface="Meiryo UI" panose="020B0604030504040204" pitchFamily="34" charset="-128"/>
              </a:rPr>
              <a:t>(3)</a:t>
            </a:r>
            <a:endParaRPr kumimoji="1" lang="ja-JP" altLang="en-US" sz="800">
              <a:latin typeface="Meiryo UI" panose="020B0604030504040204" pitchFamily="34" charset="-128"/>
              <a:ea typeface="Meiryo UI" panose="020B0604030504040204" pitchFamily="34" charset="-128"/>
            </a:endParaRPr>
          </a:p>
        </p:txBody>
      </p:sp>
      <p:sp>
        <p:nvSpPr>
          <p:cNvPr id="76" name="テキスト ボックス 75">
            <a:extLst>
              <a:ext uri="{FF2B5EF4-FFF2-40B4-BE49-F238E27FC236}">
                <a16:creationId xmlns:a16="http://schemas.microsoft.com/office/drawing/2014/main" id="{90D09ECD-0D73-FB47-9A40-F8E22CF4B49A}"/>
              </a:ext>
            </a:extLst>
          </p:cNvPr>
          <p:cNvSpPr txBox="1"/>
          <p:nvPr/>
        </p:nvSpPr>
        <p:spPr>
          <a:xfrm>
            <a:off x="2557530" y="2229613"/>
            <a:ext cx="289615" cy="123111"/>
          </a:xfrm>
          <a:prstGeom prst="rect">
            <a:avLst/>
          </a:prstGeom>
          <a:noFill/>
        </p:spPr>
        <p:txBody>
          <a:bodyPr wrap="square" lIns="0" tIns="0" rIns="0" bIns="0" rtlCol="0">
            <a:spAutoFit/>
          </a:bodyPr>
          <a:lstStyle/>
          <a:p>
            <a:r>
              <a:rPr kumimoji="1" lang="en-US" altLang="ja-JP" sz="800" dirty="0">
                <a:latin typeface="Meiryo UI" panose="020B0604030504040204" pitchFamily="34" charset="-128"/>
                <a:ea typeface="Meiryo UI" panose="020B0604030504040204" pitchFamily="34" charset="-128"/>
              </a:rPr>
              <a:t>(4)</a:t>
            </a:r>
            <a:endParaRPr kumimoji="1" lang="ja-JP" altLang="en-US" sz="800">
              <a:latin typeface="Meiryo UI" panose="020B0604030504040204" pitchFamily="34" charset="-128"/>
              <a:ea typeface="Meiryo UI" panose="020B0604030504040204" pitchFamily="34" charset="-128"/>
            </a:endParaRPr>
          </a:p>
        </p:txBody>
      </p:sp>
      <p:sp>
        <p:nvSpPr>
          <p:cNvPr id="79" name="正方形/長方形 78">
            <a:extLst>
              <a:ext uri="{FF2B5EF4-FFF2-40B4-BE49-F238E27FC236}">
                <a16:creationId xmlns:a16="http://schemas.microsoft.com/office/drawing/2014/main" id="{4FFAE3FD-5A46-924F-BC85-C2A4F34A4A54}"/>
              </a:ext>
            </a:extLst>
          </p:cNvPr>
          <p:cNvSpPr/>
          <p:nvPr/>
        </p:nvSpPr>
        <p:spPr>
          <a:xfrm>
            <a:off x="2090624" y="4294134"/>
            <a:ext cx="1836000" cy="353976"/>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a:solidFill>
                  <a:schemeClr val="bg1"/>
                </a:solidFill>
                <a:latin typeface="Meiryo UI" panose="020B0604030504040204" pitchFamily="34" charset="-128"/>
                <a:ea typeface="Meiryo UI" panose="020B0604030504040204" pitchFamily="34" charset="-128"/>
              </a:rPr>
              <a:t>切り替える</a:t>
            </a:r>
            <a:endParaRPr kumimoji="1" lang="ja-JP" altLang="en-US" sz="900" dirty="0">
              <a:solidFill>
                <a:schemeClr val="bg1"/>
              </a:solidFill>
              <a:latin typeface="Meiryo UI" panose="020B0604030504040204" pitchFamily="34" charset="-128"/>
              <a:ea typeface="Meiryo UI" panose="020B0604030504040204" pitchFamily="34" charset="-128"/>
            </a:endParaRPr>
          </a:p>
        </p:txBody>
      </p:sp>
      <p:sp>
        <p:nvSpPr>
          <p:cNvPr id="88" name="テキスト ボックス 87">
            <a:extLst>
              <a:ext uri="{FF2B5EF4-FFF2-40B4-BE49-F238E27FC236}">
                <a16:creationId xmlns:a16="http://schemas.microsoft.com/office/drawing/2014/main" id="{059EB2D5-813C-3646-9C73-A8AEA2542477}"/>
              </a:ext>
            </a:extLst>
          </p:cNvPr>
          <p:cNvSpPr txBox="1"/>
          <p:nvPr/>
        </p:nvSpPr>
        <p:spPr>
          <a:xfrm>
            <a:off x="1268201" y="1646625"/>
            <a:ext cx="289615" cy="123111"/>
          </a:xfrm>
          <a:prstGeom prst="rect">
            <a:avLst/>
          </a:prstGeom>
          <a:noFill/>
        </p:spPr>
        <p:txBody>
          <a:bodyPr wrap="square" lIns="0" tIns="0" rIns="0" bIns="0" rtlCol="0">
            <a:spAutoFit/>
          </a:bodyPr>
          <a:lstStyle/>
          <a:p>
            <a:r>
              <a:rPr kumimoji="1" lang="en-US" altLang="ja-JP" sz="800" dirty="0">
                <a:latin typeface="Meiryo UI" panose="020B0604030504040204" pitchFamily="34" charset="-128"/>
                <a:ea typeface="Meiryo UI" panose="020B0604030504040204" pitchFamily="34" charset="-128"/>
              </a:rPr>
              <a:t>(1)</a:t>
            </a:r>
            <a:endParaRPr kumimoji="1" lang="ja-JP" altLang="en-US" sz="800">
              <a:latin typeface="Meiryo UI" panose="020B0604030504040204" pitchFamily="34" charset="-128"/>
              <a:ea typeface="Meiryo UI" panose="020B0604030504040204" pitchFamily="34" charset="-128"/>
            </a:endParaRPr>
          </a:p>
        </p:txBody>
      </p:sp>
      <p:sp>
        <p:nvSpPr>
          <p:cNvPr id="89" name="テキスト ボックス 88">
            <a:extLst>
              <a:ext uri="{FF2B5EF4-FFF2-40B4-BE49-F238E27FC236}">
                <a16:creationId xmlns:a16="http://schemas.microsoft.com/office/drawing/2014/main" id="{09E7EB7B-44C1-EA4C-90B2-557C04A38DB4}"/>
              </a:ext>
            </a:extLst>
          </p:cNvPr>
          <p:cNvSpPr txBox="1"/>
          <p:nvPr/>
        </p:nvSpPr>
        <p:spPr>
          <a:xfrm>
            <a:off x="3666664" y="1642214"/>
            <a:ext cx="289615" cy="123111"/>
          </a:xfrm>
          <a:prstGeom prst="rect">
            <a:avLst/>
          </a:prstGeom>
          <a:noFill/>
        </p:spPr>
        <p:txBody>
          <a:bodyPr wrap="square" lIns="0" tIns="0" rIns="0" bIns="0" rtlCol="0">
            <a:spAutoFit/>
          </a:bodyPr>
          <a:lstStyle/>
          <a:p>
            <a:r>
              <a:rPr kumimoji="1" lang="en-US" altLang="ja-JP" sz="800" dirty="0">
                <a:latin typeface="Meiryo UI" panose="020B0604030504040204" pitchFamily="34" charset="-128"/>
                <a:ea typeface="Meiryo UI" panose="020B0604030504040204" pitchFamily="34" charset="-128"/>
              </a:rPr>
              <a:t>(2)</a:t>
            </a:r>
            <a:endParaRPr kumimoji="1" lang="ja-JP" altLang="en-US" sz="800">
              <a:latin typeface="Meiryo UI" panose="020B0604030504040204" pitchFamily="34" charset="-128"/>
              <a:ea typeface="Meiryo UI" panose="020B0604030504040204" pitchFamily="34" charset="-128"/>
            </a:endParaRPr>
          </a:p>
        </p:txBody>
      </p:sp>
      <p:sp>
        <p:nvSpPr>
          <p:cNvPr id="93" name="テキスト ボックス 92">
            <a:extLst>
              <a:ext uri="{FF2B5EF4-FFF2-40B4-BE49-F238E27FC236}">
                <a16:creationId xmlns:a16="http://schemas.microsoft.com/office/drawing/2014/main" id="{3294191C-BC5B-CF4E-848A-0ECCE272EE58}"/>
              </a:ext>
            </a:extLst>
          </p:cNvPr>
          <p:cNvSpPr txBox="1"/>
          <p:nvPr/>
        </p:nvSpPr>
        <p:spPr>
          <a:xfrm>
            <a:off x="1859903" y="4301164"/>
            <a:ext cx="218008" cy="123111"/>
          </a:xfrm>
          <a:prstGeom prst="rect">
            <a:avLst/>
          </a:prstGeom>
          <a:noFill/>
        </p:spPr>
        <p:txBody>
          <a:bodyPr wrap="none" lIns="0" tIns="0" rIns="0" bIns="0" rtlCol="0">
            <a:spAutoFit/>
          </a:bodyPr>
          <a:lstStyle/>
          <a:p>
            <a:r>
              <a:rPr kumimoji="1" lang="en-US" altLang="ja-JP" sz="800" dirty="0">
                <a:latin typeface="Meiryo UI" panose="020B0604030504040204" pitchFamily="34" charset="-128"/>
                <a:ea typeface="Meiryo UI" panose="020B0604030504040204" pitchFamily="34" charset="-128"/>
              </a:rPr>
              <a:t>(12)</a:t>
            </a:r>
            <a:endParaRPr kumimoji="1" lang="ja-JP" altLang="en-US" sz="800">
              <a:latin typeface="Meiryo UI" panose="020B0604030504040204" pitchFamily="34" charset="-128"/>
              <a:ea typeface="Meiryo UI" panose="020B0604030504040204" pitchFamily="34" charset="-128"/>
            </a:endParaRPr>
          </a:p>
        </p:txBody>
      </p:sp>
      <p:sp>
        <p:nvSpPr>
          <p:cNvPr id="97" name="正方形/長方形 5">
            <a:extLst>
              <a:ext uri="{FF2B5EF4-FFF2-40B4-BE49-F238E27FC236}">
                <a16:creationId xmlns:a16="http://schemas.microsoft.com/office/drawing/2014/main" id="{AC8FFE1F-9E0F-3F43-8943-888AA12A66E2}"/>
              </a:ext>
            </a:extLst>
          </p:cNvPr>
          <p:cNvSpPr/>
          <p:nvPr/>
        </p:nvSpPr>
        <p:spPr>
          <a:xfrm>
            <a:off x="3113250" y="1810908"/>
            <a:ext cx="1396216" cy="123111"/>
          </a:xfrm>
          <a:prstGeom prst="rect">
            <a:avLst/>
          </a:prstGeom>
          <a:ln>
            <a:solidFill>
              <a:schemeClr val="tx1"/>
            </a:solidFill>
            <a:prstDash val="dash"/>
          </a:ln>
        </p:spPr>
        <p:txBody>
          <a:bodyPr wrap="none" lIns="0" tIns="0" rIns="0" bIns="0">
            <a:spAutoFit/>
          </a:bodyPr>
          <a:lstStyle/>
          <a:p>
            <a:r>
              <a:rPr kumimoji="1" lang="en-US" altLang="ja-JP" sz="800" dirty="0">
                <a:latin typeface="Meiryo UI" panose="020B0604030504040204" pitchFamily="34" charset="-128"/>
                <a:ea typeface="Meiryo UI" panose="020B0604030504040204" pitchFamily="34" charset="-128"/>
              </a:rPr>
              <a:t>(a) </a:t>
            </a:r>
            <a:r>
              <a:rPr kumimoji="1" lang="ja-JP" altLang="en-US" sz="800">
                <a:latin typeface="Meiryo UI" panose="020B0604030504040204" pitchFamily="34" charset="-128"/>
                <a:ea typeface="Meiryo UI" panose="020B0604030504040204" pitchFamily="34" charset="-128"/>
              </a:rPr>
              <a:t>ログイン</a:t>
            </a:r>
            <a:r>
              <a:rPr kumimoji="1" lang="en-US" altLang="ja-JP" sz="800" dirty="0">
                <a:latin typeface="Meiryo UI" panose="020B0604030504040204" pitchFamily="34" charset="-128"/>
                <a:ea typeface="Meiryo UI" panose="020B0604030504040204" pitchFamily="34" charset="-128"/>
              </a:rPr>
              <a:t>ID</a:t>
            </a:r>
            <a:r>
              <a:rPr kumimoji="1" lang="ja-JP" altLang="en-US" sz="800">
                <a:latin typeface="Meiryo UI" panose="020B0604030504040204" pitchFamily="34" charset="-128"/>
                <a:ea typeface="Meiryo UI" panose="020B0604030504040204" pitchFamily="34" charset="-128"/>
              </a:rPr>
              <a:t>を入力してください。</a:t>
            </a:r>
            <a:endParaRPr kumimoji="1" lang="en-US" altLang="ja-JP" sz="800" dirty="0">
              <a:latin typeface="Meiryo UI" panose="020B0604030504040204" pitchFamily="50" charset="-128"/>
              <a:ea typeface="Meiryo UI" panose="020B0604030504040204" pitchFamily="50" charset="-128"/>
            </a:endParaRPr>
          </a:p>
        </p:txBody>
      </p:sp>
      <p:sp>
        <p:nvSpPr>
          <p:cNvPr id="98" name="正方形/長方形 97">
            <a:extLst>
              <a:ext uri="{FF2B5EF4-FFF2-40B4-BE49-F238E27FC236}">
                <a16:creationId xmlns:a16="http://schemas.microsoft.com/office/drawing/2014/main" id="{BFF6186C-56A7-FF47-8962-01782A62FF21}"/>
              </a:ext>
            </a:extLst>
          </p:cNvPr>
          <p:cNvSpPr/>
          <p:nvPr/>
        </p:nvSpPr>
        <p:spPr>
          <a:xfrm>
            <a:off x="2547975" y="3106425"/>
            <a:ext cx="1902387" cy="201600"/>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800">
                <a:latin typeface="Meiryo UI" panose="020B0604030504040204" pitchFamily="34" charset="-128"/>
                <a:ea typeface="Meiryo UI" panose="020B0604030504040204" pitchFamily="34" charset="-128"/>
              </a:rPr>
              <a:t>住所</a:t>
            </a:r>
            <a:endParaRPr kumimoji="1" lang="en-US" altLang="ja-JP" sz="800" dirty="0">
              <a:latin typeface="Meiryo UI" panose="020B0604030504040204" pitchFamily="34" charset="-128"/>
              <a:ea typeface="Meiryo UI" panose="020B0604030504040204" pitchFamily="34" charset="-128"/>
            </a:endParaRPr>
          </a:p>
        </p:txBody>
      </p:sp>
      <p:sp>
        <p:nvSpPr>
          <p:cNvPr id="99" name="テキスト ボックス 98">
            <a:extLst>
              <a:ext uri="{FF2B5EF4-FFF2-40B4-BE49-F238E27FC236}">
                <a16:creationId xmlns:a16="http://schemas.microsoft.com/office/drawing/2014/main" id="{A0F33135-ACC3-F840-B78F-50CE2517D632}"/>
              </a:ext>
            </a:extLst>
          </p:cNvPr>
          <p:cNvSpPr txBox="1"/>
          <p:nvPr/>
        </p:nvSpPr>
        <p:spPr>
          <a:xfrm>
            <a:off x="2551919" y="3114806"/>
            <a:ext cx="153888" cy="123111"/>
          </a:xfrm>
          <a:prstGeom prst="rect">
            <a:avLst/>
          </a:prstGeom>
          <a:noFill/>
        </p:spPr>
        <p:txBody>
          <a:bodyPr wrap="none" lIns="0" tIns="0" rIns="0" bIns="0" rtlCol="0">
            <a:spAutoFit/>
          </a:bodyPr>
          <a:lstStyle/>
          <a:p>
            <a:r>
              <a:rPr kumimoji="1" lang="en-US" altLang="ja-JP" sz="800" dirty="0">
                <a:latin typeface="Meiryo UI" panose="020B0604030504040204" pitchFamily="34" charset="-128"/>
                <a:ea typeface="Meiryo UI" panose="020B0604030504040204" pitchFamily="34" charset="-128"/>
              </a:rPr>
              <a:t>(8)</a:t>
            </a:r>
            <a:endParaRPr kumimoji="1" lang="ja-JP" altLang="en-US" sz="800">
              <a:latin typeface="Meiryo UI" panose="020B0604030504040204" pitchFamily="34" charset="-128"/>
              <a:ea typeface="Meiryo UI" panose="020B0604030504040204" pitchFamily="34" charset="-128"/>
            </a:endParaRPr>
          </a:p>
        </p:txBody>
      </p:sp>
      <p:sp>
        <p:nvSpPr>
          <p:cNvPr id="100" name="テキスト ボックス 99">
            <a:extLst>
              <a:ext uri="{FF2B5EF4-FFF2-40B4-BE49-F238E27FC236}">
                <a16:creationId xmlns:a16="http://schemas.microsoft.com/office/drawing/2014/main" id="{DA7D8876-D52E-6C43-BD9C-0874126AB163}"/>
              </a:ext>
            </a:extLst>
          </p:cNvPr>
          <p:cNvSpPr txBox="1"/>
          <p:nvPr/>
        </p:nvSpPr>
        <p:spPr>
          <a:xfrm>
            <a:off x="1355075" y="3876876"/>
            <a:ext cx="1291863" cy="123111"/>
          </a:xfrm>
          <a:prstGeom prst="rect">
            <a:avLst/>
          </a:prstGeom>
          <a:noFill/>
        </p:spPr>
        <p:txBody>
          <a:bodyPr wrap="square" lIns="0" tIns="0" rIns="0" bIns="0" rtlCol="0">
            <a:spAutoFit/>
          </a:bodyPr>
          <a:lstStyle/>
          <a:p>
            <a:r>
              <a:rPr kumimoji="1" lang="ja-JP" altLang="en-US" sz="800">
                <a:latin typeface="Meiryo UI" panose="020B0604030504040204" pitchFamily="34" charset="-128"/>
                <a:ea typeface="Meiryo UI" panose="020B0604030504040204" pitchFamily="34" charset="-128"/>
              </a:rPr>
              <a:t>保有ポイント</a:t>
            </a:r>
            <a:endParaRPr kumimoji="1" lang="en-US" altLang="ja-JP" sz="800" dirty="0">
              <a:latin typeface="Meiryo UI" panose="020B0604030504040204" pitchFamily="34" charset="-128"/>
              <a:ea typeface="Meiryo UI" panose="020B0604030504040204" pitchFamily="34" charset="-128"/>
            </a:endParaRPr>
          </a:p>
        </p:txBody>
      </p:sp>
      <p:sp>
        <p:nvSpPr>
          <p:cNvPr id="101" name="正方形/長方形 100">
            <a:extLst>
              <a:ext uri="{FF2B5EF4-FFF2-40B4-BE49-F238E27FC236}">
                <a16:creationId xmlns:a16="http://schemas.microsoft.com/office/drawing/2014/main" id="{C71A158D-1D48-D846-8ED6-95218C178A22}"/>
              </a:ext>
            </a:extLst>
          </p:cNvPr>
          <p:cNvSpPr/>
          <p:nvPr/>
        </p:nvSpPr>
        <p:spPr>
          <a:xfrm>
            <a:off x="2530439" y="3850133"/>
            <a:ext cx="1908000" cy="200899"/>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800">
                <a:latin typeface="Meiryo UI" panose="020B0604030504040204" pitchFamily="34" charset="-128"/>
                <a:ea typeface="Meiryo UI" panose="020B0604030504040204" pitchFamily="34" charset="-128"/>
              </a:rPr>
              <a:t>保有ポイント</a:t>
            </a:r>
          </a:p>
        </p:txBody>
      </p:sp>
      <p:sp>
        <p:nvSpPr>
          <p:cNvPr id="102" name="テキスト ボックス 101">
            <a:extLst>
              <a:ext uri="{FF2B5EF4-FFF2-40B4-BE49-F238E27FC236}">
                <a16:creationId xmlns:a16="http://schemas.microsoft.com/office/drawing/2014/main" id="{DC677E80-B031-1C4F-9C50-DC6FDD6C2D16}"/>
              </a:ext>
            </a:extLst>
          </p:cNvPr>
          <p:cNvSpPr txBox="1"/>
          <p:nvPr/>
        </p:nvSpPr>
        <p:spPr>
          <a:xfrm>
            <a:off x="2523506" y="3902301"/>
            <a:ext cx="218008" cy="123111"/>
          </a:xfrm>
          <a:prstGeom prst="rect">
            <a:avLst/>
          </a:prstGeom>
          <a:noFill/>
        </p:spPr>
        <p:txBody>
          <a:bodyPr wrap="none" lIns="0" tIns="0" rIns="0" bIns="0" rtlCol="0">
            <a:spAutoFit/>
          </a:bodyPr>
          <a:lstStyle/>
          <a:p>
            <a:r>
              <a:rPr kumimoji="1" lang="en-US" altLang="ja-JP" sz="800" dirty="0">
                <a:latin typeface="Meiryo UI" panose="020B0604030504040204" pitchFamily="34" charset="-128"/>
                <a:ea typeface="Meiryo UI" panose="020B0604030504040204" pitchFamily="34" charset="-128"/>
              </a:rPr>
              <a:t>(11)</a:t>
            </a:r>
            <a:endParaRPr kumimoji="1" lang="ja-JP" altLang="en-US" sz="80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4055941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3F2AAB-7FB8-D143-8834-D4D8C3E8AFF2}"/>
              </a:ext>
            </a:extLst>
          </p:cNvPr>
          <p:cNvSpPr>
            <a:spLocks noGrp="1"/>
          </p:cNvSpPr>
          <p:nvPr>
            <p:ph type="title"/>
          </p:nvPr>
        </p:nvSpPr>
        <p:spPr/>
        <p:txBody>
          <a:bodyPr anchor="t"/>
          <a:lstStyle/>
          <a:p>
            <a:pPr algn="l"/>
            <a:r>
              <a:rPr lang="ja-JP" altLang="en-US" b="1" u="sng" dirty="0"/>
              <a:t>機能要件</a:t>
            </a:r>
            <a:r>
              <a:rPr lang="ja-JP" altLang="en-US" b="1" u="sng"/>
              <a:t>の定義</a:t>
            </a:r>
            <a:br>
              <a:rPr lang="en-US" altLang="ja-JP" sz="4000" b="1" dirty="0"/>
            </a:br>
            <a:endParaRPr kumimoji="1" lang="ja-JP" altLang="en-US" dirty="0"/>
          </a:p>
        </p:txBody>
      </p:sp>
      <p:sp>
        <p:nvSpPr>
          <p:cNvPr id="5" name="テキスト ボックス 4">
            <a:extLst>
              <a:ext uri="{FF2B5EF4-FFF2-40B4-BE49-F238E27FC236}">
                <a16:creationId xmlns:a16="http://schemas.microsoft.com/office/drawing/2014/main" id="{0356E73C-3F6A-E847-95DA-2A740063CF1A}"/>
              </a:ext>
            </a:extLst>
          </p:cNvPr>
          <p:cNvSpPr txBox="1"/>
          <p:nvPr/>
        </p:nvSpPr>
        <p:spPr>
          <a:xfrm>
            <a:off x="1366221" y="3149255"/>
            <a:ext cx="4988866" cy="3108543"/>
          </a:xfrm>
          <a:prstGeom prst="rect">
            <a:avLst/>
          </a:prstGeom>
          <a:noFill/>
        </p:spPr>
        <p:txBody>
          <a:bodyPr wrap="none" rtlCol="0">
            <a:spAutoFit/>
          </a:bodyPr>
          <a:lstStyle/>
          <a:p>
            <a:pPr marL="514350" indent="-514350">
              <a:buSzPct val="104000"/>
              <a:buFont typeface="+mj-lt"/>
              <a:buAutoNum type="arabicPeriod"/>
            </a:pPr>
            <a:r>
              <a:rPr kumimoji="1" lang="ja-JP" altLang="en-US" sz="2800" dirty="0">
                <a:latin typeface="Meiryo UI" panose="020B0604030504040204" pitchFamily="34" charset="-128"/>
                <a:ea typeface="Meiryo UI" panose="020B0604030504040204" pitchFamily="34" charset="-128"/>
              </a:rPr>
              <a:t>一斉メール送信プロセス</a:t>
            </a:r>
          </a:p>
          <a:p>
            <a:pPr marL="514350" indent="-514350">
              <a:buSzPct val="104000"/>
              <a:buFont typeface="+mj-lt"/>
              <a:buAutoNum type="arabicPeriod"/>
            </a:pPr>
            <a:r>
              <a:rPr kumimoji="1" lang="ja-JP" altLang="en-US" sz="2800" dirty="0">
                <a:latin typeface="Meiryo UI" panose="020B0604030504040204" pitchFamily="34" charset="-128"/>
                <a:ea typeface="Meiryo UI" panose="020B0604030504040204" pitchFamily="34" charset="-128"/>
              </a:rPr>
              <a:t>ピックアップ機能プロセス</a:t>
            </a:r>
          </a:p>
          <a:p>
            <a:pPr marL="514350" indent="-514350">
              <a:buSzPct val="104000"/>
              <a:buFont typeface="+mj-lt"/>
              <a:buAutoNum type="arabicPeriod"/>
            </a:pPr>
            <a:r>
              <a:rPr kumimoji="1" lang="ja-JP" altLang="en-US" sz="2800" dirty="0">
                <a:latin typeface="Meiryo UI" panose="020B0604030504040204" pitchFamily="34" charset="-128"/>
                <a:ea typeface="Meiryo UI" panose="020B0604030504040204" pitchFamily="34" charset="-128"/>
              </a:rPr>
              <a:t>成り代わり機能プロセス</a:t>
            </a:r>
          </a:p>
          <a:p>
            <a:pPr marL="514350" indent="-514350">
              <a:buSzPct val="104000"/>
              <a:buFont typeface="+mj-lt"/>
              <a:buAutoNum type="arabicPeriod"/>
            </a:pPr>
            <a:r>
              <a:rPr kumimoji="1" lang="ja-JP" altLang="en-US" sz="2800" b="1" dirty="0">
                <a:solidFill>
                  <a:schemeClr val="accent1"/>
                </a:solidFill>
                <a:latin typeface="Meiryo UI" panose="020B0604030504040204" pitchFamily="34" charset="-128"/>
                <a:ea typeface="Meiryo UI" panose="020B0604030504040204" pitchFamily="34" charset="-128"/>
              </a:rPr>
              <a:t>アンケート</a:t>
            </a:r>
            <a:r>
              <a:rPr kumimoji="1" lang="ja-JP" altLang="en-US" sz="2800" b="1">
                <a:solidFill>
                  <a:schemeClr val="accent1"/>
                </a:solidFill>
                <a:latin typeface="Meiryo UI" panose="020B0604030504040204" pitchFamily="34" charset="-128"/>
                <a:ea typeface="Meiryo UI" panose="020B0604030504040204" pitchFamily="34" charset="-128"/>
              </a:rPr>
              <a:t>機能プロセス</a:t>
            </a:r>
            <a:endParaRPr kumimoji="1" lang="en-US" altLang="ja-JP" sz="2800" b="1" dirty="0">
              <a:solidFill>
                <a:schemeClr val="accent1"/>
              </a:solidFill>
              <a:latin typeface="Meiryo UI" panose="020B0604030504040204" pitchFamily="34" charset="-128"/>
              <a:ea typeface="Meiryo UI" panose="020B0604030504040204" pitchFamily="34" charset="-128"/>
            </a:endParaRPr>
          </a:p>
          <a:p>
            <a:pPr marL="514350" indent="-514350">
              <a:buSzPct val="104000"/>
              <a:buFont typeface="+mj-lt"/>
              <a:buAutoNum type="arabicPeriod"/>
            </a:pPr>
            <a:r>
              <a:rPr kumimoji="1" lang="ja-JP" altLang="en-US" sz="2800">
                <a:latin typeface="Meiryo UI" panose="020B0604030504040204" pitchFamily="34" charset="-128"/>
                <a:ea typeface="Meiryo UI" panose="020B0604030504040204" pitchFamily="34" charset="-128"/>
              </a:rPr>
              <a:t>フリースペース管理プロセス</a:t>
            </a:r>
            <a:endParaRPr kumimoji="1" lang="en-US" altLang="ja-JP" sz="2800" dirty="0">
              <a:latin typeface="Meiryo UI" panose="020B0604030504040204" pitchFamily="34" charset="-128"/>
              <a:ea typeface="Meiryo UI" panose="020B0604030504040204" pitchFamily="34" charset="-128"/>
            </a:endParaRPr>
          </a:p>
          <a:p>
            <a:pPr marL="514350" indent="-514350">
              <a:buSzPct val="104000"/>
              <a:buFont typeface="+mj-lt"/>
              <a:buAutoNum type="arabicPeriod"/>
            </a:pPr>
            <a:r>
              <a:rPr kumimoji="1" lang="ja-JP" altLang="en-US" sz="2800">
                <a:latin typeface="Meiryo UI" panose="020B0604030504040204" pitchFamily="34" charset="-128"/>
                <a:ea typeface="Meiryo UI" panose="020B0604030504040204" pitchFamily="34" charset="-128"/>
              </a:rPr>
              <a:t>フリーページ管理プロセス</a:t>
            </a:r>
          </a:p>
          <a:p>
            <a:pPr marL="514350" indent="-514350">
              <a:buSzPct val="104000"/>
              <a:buFont typeface="+mj-lt"/>
              <a:buAutoNum type="arabicPeriod"/>
            </a:pPr>
            <a:r>
              <a:rPr kumimoji="1" lang="ja-JP" altLang="en-US" sz="2800">
                <a:latin typeface="Meiryo UI" panose="020B0604030504040204" pitchFamily="34" charset="-128"/>
                <a:ea typeface="Meiryo UI" panose="020B0604030504040204" pitchFamily="34" charset="-128"/>
              </a:rPr>
              <a:t>メールテンプレート管理プロセス</a:t>
            </a:r>
            <a:endParaRPr kumimoji="1" lang="ja-JP" altLang="en-US" sz="2800" b="1" dirty="0">
              <a:solidFill>
                <a:schemeClr val="accent1"/>
              </a:solidFill>
              <a:latin typeface="Meiryo UI" panose="020B0604030504040204" pitchFamily="34" charset="-128"/>
              <a:ea typeface="Meiryo UI" panose="020B0604030504040204" pitchFamily="34" charset="-128"/>
            </a:endParaRPr>
          </a:p>
        </p:txBody>
      </p:sp>
      <p:sp>
        <p:nvSpPr>
          <p:cNvPr id="7" name="正方形/長方形 6">
            <a:extLst>
              <a:ext uri="{FF2B5EF4-FFF2-40B4-BE49-F238E27FC236}">
                <a16:creationId xmlns:a16="http://schemas.microsoft.com/office/drawing/2014/main" id="{AB2DAF9E-F2FA-EA4F-B8BA-2C3D0FFFF478}"/>
              </a:ext>
            </a:extLst>
          </p:cNvPr>
          <p:cNvSpPr/>
          <p:nvPr/>
        </p:nvSpPr>
        <p:spPr>
          <a:xfrm>
            <a:off x="675879" y="2169746"/>
            <a:ext cx="2236510" cy="584775"/>
          </a:xfrm>
          <a:prstGeom prst="rect">
            <a:avLst/>
          </a:prstGeom>
        </p:spPr>
        <p:txBody>
          <a:bodyPr wrap="none">
            <a:spAutoFit/>
          </a:bodyPr>
          <a:lstStyle/>
          <a:p>
            <a:r>
              <a:rPr lang="ja-JP" altLang="en-US" sz="3200" b="1" dirty="0">
                <a:latin typeface="Meiryo UI" panose="020B0604030504040204" pitchFamily="34" charset="-128"/>
                <a:ea typeface="Meiryo UI" panose="020B0604030504040204" pitchFamily="34" charset="-128"/>
              </a:rPr>
              <a:t>管理者機能</a:t>
            </a:r>
          </a:p>
        </p:txBody>
      </p:sp>
    </p:spTree>
    <p:extLst>
      <p:ext uri="{BB962C8B-B14F-4D97-AF65-F5344CB8AC3E}">
        <p14:creationId xmlns:p14="http://schemas.microsoft.com/office/powerpoint/2010/main" val="1155125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155B61-7C7A-DE4F-8055-86C0CB368139}"/>
              </a:ext>
            </a:extLst>
          </p:cNvPr>
          <p:cNvSpPr>
            <a:spLocks noGrp="1"/>
          </p:cNvSpPr>
          <p:nvPr>
            <p:ph type="title"/>
          </p:nvPr>
        </p:nvSpPr>
        <p:spPr/>
        <p:txBody>
          <a:bodyPr/>
          <a:lstStyle/>
          <a:p>
            <a:r>
              <a:rPr lang="ja-JP" altLang="en-US" b="1" dirty="0"/>
              <a:t>管理者機能</a:t>
            </a:r>
            <a:br>
              <a:rPr lang="en-US" altLang="ja-JP" b="1" dirty="0"/>
            </a:br>
            <a:r>
              <a:rPr lang="ja-JP" altLang="en-US" b="1" dirty="0"/>
              <a:t>一斉メール送信・プロセス</a:t>
            </a:r>
            <a:endParaRPr kumimoji="1" lang="ja-JP" altLang="en-US" b="1" dirty="0"/>
          </a:p>
        </p:txBody>
      </p:sp>
      <p:sp>
        <p:nvSpPr>
          <p:cNvPr id="3" name="コンテンツ プレースホルダー 2">
            <a:extLst>
              <a:ext uri="{FF2B5EF4-FFF2-40B4-BE49-F238E27FC236}">
                <a16:creationId xmlns:a16="http://schemas.microsoft.com/office/drawing/2014/main" id="{866D5B51-15B9-CE46-9B0E-7C6CCBCDF548}"/>
              </a:ext>
            </a:extLst>
          </p:cNvPr>
          <p:cNvSpPr>
            <a:spLocks noGrp="1"/>
          </p:cNvSpPr>
          <p:nvPr>
            <p:ph idx="1"/>
          </p:nvPr>
        </p:nvSpPr>
        <p:spPr>
          <a:xfrm>
            <a:off x="681038" y="1045030"/>
            <a:ext cx="8543925" cy="1136381"/>
          </a:xfrm>
        </p:spPr>
        <p:txBody>
          <a:bodyPr>
            <a:normAutofit/>
          </a:bodyPr>
          <a:lstStyle/>
          <a:p>
            <a:r>
              <a:rPr kumimoji="1" lang="ja-JP" altLang="en-US" dirty="0"/>
              <a:t>管理者は会員に対して、同一の内容のメールを一斉に送信することができる。</a:t>
            </a:r>
            <a:endParaRPr kumimoji="1" lang="en-US" altLang="ja-JP" dirty="0"/>
          </a:p>
          <a:p>
            <a:r>
              <a:rPr kumimoji="1" lang="ja-JP" altLang="en-US" dirty="0"/>
              <a:t>一斉メールには「お住まいのエリア」、「年代」、「性別」で送信先を限定することができる。</a:t>
            </a:r>
            <a:endParaRPr kumimoji="1" lang="en-US" altLang="ja-JP" dirty="0"/>
          </a:p>
          <a:p>
            <a:r>
              <a:rPr lang="ja-JP" altLang="en-US" dirty="0"/>
              <a:t>メールはテキスト形式または</a:t>
            </a:r>
            <a:r>
              <a:rPr lang="en-US" altLang="ja-JP" dirty="0"/>
              <a:t>HTML</a:t>
            </a:r>
            <a:r>
              <a:rPr lang="ja-JP" altLang="en-US" dirty="0"/>
              <a:t>形式で送信することができる。</a:t>
            </a:r>
            <a:endParaRPr lang="en-US" altLang="ja-JP" dirty="0"/>
          </a:p>
        </p:txBody>
      </p:sp>
      <p:sp>
        <p:nvSpPr>
          <p:cNvPr id="4" name="スライド番号プレースホルダー 3">
            <a:extLst>
              <a:ext uri="{FF2B5EF4-FFF2-40B4-BE49-F238E27FC236}">
                <a16:creationId xmlns:a16="http://schemas.microsoft.com/office/drawing/2014/main" id="{C36DCDFD-37E9-2746-B57F-D03E0502955A}"/>
              </a:ext>
            </a:extLst>
          </p:cNvPr>
          <p:cNvSpPr>
            <a:spLocks noGrp="1"/>
          </p:cNvSpPr>
          <p:nvPr>
            <p:ph type="sldNum" sz="quarter" idx="4"/>
          </p:nvPr>
        </p:nvSpPr>
        <p:spPr/>
        <p:txBody>
          <a:bodyPr/>
          <a:lstStyle/>
          <a:p>
            <a:fld id="{F30DD6FD-6AE0-D748-9D23-01258D872A5D}" type="slidenum">
              <a:rPr kumimoji="1" lang="ja-JP" altLang="en-US" smtClean="0"/>
              <a:t>2</a:t>
            </a:fld>
            <a:endParaRPr kumimoji="1" lang="ja-JP" altLang="en-US"/>
          </a:p>
        </p:txBody>
      </p:sp>
      <p:graphicFrame>
        <p:nvGraphicFramePr>
          <p:cNvPr id="7" name="表 7">
            <a:extLst>
              <a:ext uri="{FF2B5EF4-FFF2-40B4-BE49-F238E27FC236}">
                <a16:creationId xmlns:a16="http://schemas.microsoft.com/office/drawing/2014/main" id="{5B91F2EA-CD02-F042-8A13-BFBD5D265AEA}"/>
              </a:ext>
            </a:extLst>
          </p:cNvPr>
          <p:cNvGraphicFramePr>
            <a:graphicFrameLocks noGrp="1"/>
          </p:cNvGraphicFramePr>
          <p:nvPr/>
        </p:nvGraphicFramePr>
        <p:xfrm>
          <a:off x="854110" y="2168434"/>
          <a:ext cx="8370852" cy="4023360"/>
        </p:xfrm>
        <a:graphic>
          <a:graphicData uri="http://schemas.openxmlformats.org/drawingml/2006/table">
            <a:tbl>
              <a:tblPr firstRow="1" bandRow="1">
                <a:tableStyleId>{5940675A-B579-460E-94D1-54222C63F5DA}</a:tableStyleId>
              </a:tblPr>
              <a:tblGrid>
                <a:gridCol w="1993262">
                  <a:extLst>
                    <a:ext uri="{9D8B030D-6E8A-4147-A177-3AD203B41FA5}">
                      <a16:colId xmlns:a16="http://schemas.microsoft.com/office/drawing/2014/main" val="2037436302"/>
                    </a:ext>
                  </a:extLst>
                </a:gridCol>
                <a:gridCol w="4479403">
                  <a:extLst>
                    <a:ext uri="{9D8B030D-6E8A-4147-A177-3AD203B41FA5}">
                      <a16:colId xmlns:a16="http://schemas.microsoft.com/office/drawing/2014/main" val="1983588033"/>
                    </a:ext>
                  </a:extLst>
                </a:gridCol>
                <a:gridCol w="1898187">
                  <a:extLst>
                    <a:ext uri="{9D8B030D-6E8A-4147-A177-3AD203B41FA5}">
                      <a16:colId xmlns:a16="http://schemas.microsoft.com/office/drawing/2014/main" val="1355239986"/>
                    </a:ext>
                  </a:extLst>
                </a:gridCol>
              </a:tblGrid>
              <a:tr h="0">
                <a:tc>
                  <a:txBody>
                    <a:bodyPr/>
                    <a:lstStyle/>
                    <a:p>
                      <a:pPr algn="ctr"/>
                      <a:r>
                        <a:rPr kumimoji="1" lang="ja-JP" altLang="en-US" sz="1400" b="1" dirty="0">
                          <a:solidFill>
                            <a:schemeClr val="bg1"/>
                          </a:solidFill>
                          <a:latin typeface="Meiryo UI" panose="020B0604030504040204" pitchFamily="34" charset="-128"/>
                          <a:ea typeface="Meiryo UI" panose="020B0604030504040204" pitchFamily="34" charset="-128"/>
                        </a:rPr>
                        <a:t>利用者</a:t>
                      </a:r>
                    </a:p>
                  </a:txBody>
                  <a:tcPr>
                    <a:solidFill>
                      <a:schemeClr val="bg1">
                        <a:lumMod val="50000"/>
                      </a:schemeClr>
                    </a:solidFill>
                  </a:tcPr>
                </a:tc>
                <a:tc>
                  <a:txBody>
                    <a:bodyPr/>
                    <a:lstStyle/>
                    <a:p>
                      <a:pPr algn="ctr"/>
                      <a:r>
                        <a:rPr kumimoji="1" lang="en-US" altLang="ja-JP" sz="1400" b="1" dirty="0">
                          <a:solidFill>
                            <a:schemeClr val="bg1"/>
                          </a:solidFill>
                          <a:latin typeface="Meiryo UI" panose="020B0604030504040204" pitchFamily="34" charset="-128"/>
                          <a:ea typeface="Meiryo UI" panose="020B0604030504040204" pitchFamily="34" charset="-128"/>
                        </a:rPr>
                        <a:t>Web</a:t>
                      </a:r>
                      <a:r>
                        <a:rPr kumimoji="1" lang="ja-JP" altLang="en-US" sz="1400" b="1" dirty="0">
                          <a:solidFill>
                            <a:schemeClr val="bg1"/>
                          </a:solidFill>
                          <a:latin typeface="Meiryo UI" panose="020B0604030504040204" pitchFamily="34" charset="-128"/>
                          <a:ea typeface="Meiryo UI" panose="020B0604030504040204" pitchFamily="34" charset="-128"/>
                        </a:rPr>
                        <a:t>サイト</a:t>
                      </a:r>
                    </a:p>
                  </a:txBody>
                  <a:tcPr>
                    <a:solidFill>
                      <a:schemeClr val="bg1">
                        <a:lumMod val="50000"/>
                      </a:schemeClr>
                    </a:solidFill>
                  </a:tcPr>
                </a:tc>
                <a:tc>
                  <a:txBody>
                    <a:bodyPr/>
                    <a:lstStyle/>
                    <a:p>
                      <a:pPr algn="ctr"/>
                      <a:r>
                        <a:rPr kumimoji="1" lang="ja-JP" altLang="en-US" sz="1200" b="1" dirty="0">
                          <a:solidFill>
                            <a:schemeClr val="bg1"/>
                          </a:solidFill>
                          <a:latin typeface="Meiryo UI" panose="020B0604030504040204" pitchFamily="34" charset="-128"/>
                          <a:ea typeface="Meiryo UI" panose="020B0604030504040204" pitchFamily="34" charset="-128"/>
                        </a:rPr>
                        <a:t>伊那市役所（管理者）</a:t>
                      </a:r>
                    </a:p>
                  </a:txBody>
                  <a:tcPr>
                    <a:solidFill>
                      <a:schemeClr val="bg1">
                        <a:lumMod val="50000"/>
                      </a:schemeClr>
                    </a:solidFill>
                  </a:tcPr>
                </a:tc>
                <a:extLst>
                  <a:ext uri="{0D108BD9-81ED-4DB2-BD59-A6C34878D82A}">
                    <a16:rowId xmlns:a16="http://schemas.microsoft.com/office/drawing/2014/main" val="445418927"/>
                  </a:ext>
                </a:extLst>
              </a:tr>
              <a:tr h="0">
                <a:tc>
                  <a:txBody>
                    <a:bodyPr/>
                    <a:lstStyle/>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ja-JP" altLang="en-US" sz="1400">
                        <a:latin typeface="Meiryo UI" panose="020B0604030504040204" pitchFamily="34" charset="-128"/>
                        <a:ea typeface="Meiryo UI" panose="020B0604030504040204" pitchFamily="34" charset="-128"/>
                      </a:endParaRPr>
                    </a:p>
                  </a:txBody>
                  <a:tcPr/>
                </a:tc>
                <a:tc>
                  <a:txBody>
                    <a:bodyPr/>
                    <a:lstStyle/>
                    <a:p>
                      <a:endParaRPr kumimoji="1" lang="ja-JP" altLang="en-US" sz="1400">
                        <a:latin typeface="Meiryo UI" panose="020B0604030504040204" pitchFamily="34" charset="-128"/>
                        <a:ea typeface="Meiryo UI" panose="020B0604030504040204" pitchFamily="34" charset="-128"/>
                      </a:endParaRPr>
                    </a:p>
                  </a:txBody>
                  <a:tcPr/>
                </a:tc>
                <a:tc>
                  <a:txBody>
                    <a:bodyPr/>
                    <a:lstStyle/>
                    <a:p>
                      <a:endParaRPr kumimoji="1" lang="ja-JP" altLang="en-US" sz="1400">
                        <a:latin typeface="Meiryo UI" panose="020B0604030504040204" pitchFamily="34" charset="-128"/>
                        <a:ea typeface="Meiryo UI" panose="020B0604030504040204" pitchFamily="34" charset="-128"/>
                      </a:endParaRPr>
                    </a:p>
                  </a:txBody>
                  <a:tcPr/>
                </a:tc>
                <a:extLst>
                  <a:ext uri="{0D108BD9-81ED-4DB2-BD59-A6C34878D82A}">
                    <a16:rowId xmlns:a16="http://schemas.microsoft.com/office/drawing/2014/main" val="900348068"/>
                  </a:ext>
                </a:extLst>
              </a:tr>
            </a:tbl>
          </a:graphicData>
        </a:graphic>
      </p:graphicFrame>
      <p:sp>
        <p:nvSpPr>
          <p:cNvPr id="37" name="正方形/長方形 36">
            <a:extLst>
              <a:ext uri="{FF2B5EF4-FFF2-40B4-BE49-F238E27FC236}">
                <a16:creationId xmlns:a16="http://schemas.microsoft.com/office/drawing/2014/main" id="{7499C48C-96CE-5A44-A142-A93B5CCB85B3}"/>
              </a:ext>
            </a:extLst>
          </p:cNvPr>
          <p:cNvSpPr/>
          <p:nvPr/>
        </p:nvSpPr>
        <p:spPr>
          <a:xfrm>
            <a:off x="7483113" y="2911100"/>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latin typeface="Meiryo UI" panose="020B0604030504040204" pitchFamily="34" charset="-128"/>
                <a:ea typeface="Meiryo UI" panose="020B0604030504040204" pitchFamily="34" charset="-128"/>
              </a:rPr>
              <a:t>管理者画面へアクセス</a:t>
            </a:r>
          </a:p>
        </p:txBody>
      </p:sp>
      <p:cxnSp>
        <p:nvCxnSpPr>
          <p:cNvPr id="51" name="直線矢印コネクタ 50">
            <a:extLst>
              <a:ext uri="{FF2B5EF4-FFF2-40B4-BE49-F238E27FC236}">
                <a16:creationId xmlns:a16="http://schemas.microsoft.com/office/drawing/2014/main" id="{09973EF2-C70D-8C4E-B513-88DBB7DD4089}"/>
              </a:ext>
            </a:extLst>
          </p:cNvPr>
          <p:cNvCxnSpPr>
            <a:cxnSpLocks/>
            <a:stCxn id="37" idx="1"/>
            <a:endCxn id="82" idx="3"/>
          </p:cNvCxnSpPr>
          <p:nvPr/>
        </p:nvCxnSpPr>
        <p:spPr>
          <a:xfrm flipH="1">
            <a:off x="6996113" y="2984900"/>
            <a:ext cx="487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正方形/長方形 81">
            <a:extLst>
              <a:ext uri="{FF2B5EF4-FFF2-40B4-BE49-F238E27FC236}">
                <a16:creationId xmlns:a16="http://schemas.microsoft.com/office/drawing/2014/main" id="{2014AA4E-0117-614A-97AD-1E42A423D852}"/>
              </a:ext>
            </a:extLst>
          </p:cNvPr>
          <p:cNvSpPr/>
          <p:nvPr/>
        </p:nvSpPr>
        <p:spPr>
          <a:xfrm>
            <a:off x="5337130" y="2911100"/>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latin typeface="Meiryo UI" panose="020B0604030504040204" pitchFamily="34" charset="-128"/>
                <a:ea typeface="Meiryo UI" panose="020B0604030504040204" pitchFamily="34" charset="-128"/>
              </a:rPr>
              <a:t>管理者画面の表示</a:t>
            </a:r>
          </a:p>
        </p:txBody>
      </p:sp>
      <p:sp>
        <p:nvSpPr>
          <p:cNvPr id="83" name="正方形/長方形 82">
            <a:extLst>
              <a:ext uri="{FF2B5EF4-FFF2-40B4-BE49-F238E27FC236}">
                <a16:creationId xmlns:a16="http://schemas.microsoft.com/office/drawing/2014/main" id="{947027D5-0AFF-A34C-8FE4-F5D12F287FD8}"/>
              </a:ext>
            </a:extLst>
          </p:cNvPr>
          <p:cNvSpPr/>
          <p:nvPr/>
        </p:nvSpPr>
        <p:spPr>
          <a:xfrm>
            <a:off x="7483113" y="3319883"/>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一斉メール送信へアクセス</a:t>
            </a:r>
          </a:p>
        </p:txBody>
      </p:sp>
      <p:sp>
        <p:nvSpPr>
          <p:cNvPr id="84" name="正方形/長方形 83">
            <a:extLst>
              <a:ext uri="{FF2B5EF4-FFF2-40B4-BE49-F238E27FC236}">
                <a16:creationId xmlns:a16="http://schemas.microsoft.com/office/drawing/2014/main" id="{48612EE6-A145-B242-BA54-F4906FCABF5C}"/>
              </a:ext>
            </a:extLst>
          </p:cNvPr>
          <p:cNvSpPr/>
          <p:nvPr/>
        </p:nvSpPr>
        <p:spPr>
          <a:xfrm>
            <a:off x="5337130" y="3326922"/>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一斉メール送信画面の表示</a:t>
            </a:r>
          </a:p>
        </p:txBody>
      </p:sp>
      <p:sp>
        <p:nvSpPr>
          <p:cNvPr id="87" name="正方形/長方形 86">
            <a:extLst>
              <a:ext uri="{FF2B5EF4-FFF2-40B4-BE49-F238E27FC236}">
                <a16:creationId xmlns:a16="http://schemas.microsoft.com/office/drawing/2014/main" id="{124C8BDD-3BD6-B74D-A30C-38F677CBC2AB}"/>
              </a:ext>
            </a:extLst>
          </p:cNvPr>
          <p:cNvSpPr/>
          <p:nvPr/>
        </p:nvSpPr>
        <p:spPr>
          <a:xfrm>
            <a:off x="7483113" y="3728666"/>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一斉メール送信の条件設定</a:t>
            </a:r>
          </a:p>
        </p:txBody>
      </p:sp>
      <p:sp>
        <p:nvSpPr>
          <p:cNvPr id="88" name="正方形/長方形 87">
            <a:extLst>
              <a:ext uri="{FF2B5EF4-FFF2-40B4-BE49-F238E27FC236}">
                <a16:creationId xmlns:a16="http://schemas.microsoft.com/office/drawing/2014/main" id="{C6C6EDE7-3A4F-5347-92C0-BB1DF0719D3F}"/>
              </a:ext>
            </a:extLst>
          </p:cNvPr>
          <p:cNvSpPr/>
          <p:nvPr/>
        </p:nvSpPr>
        <p:spPr>
          <a:xfrm>
            <a:off x="7483113" y="4137449"/>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一斉メール送信の作成</a:t>
            </a:r>
          </a:p>
        </p:txBody>
      </p:sp>
      <p:sp>
        <p:nvSpPr>
          <p:cNvPr id="89" name="正方形/長方形 88">
            <a:extLst>
              <a:ext uri="{FF2B5EF4-FFF2-40B4-BE49-F238E27FC236}">
                <a16:creationId xmlns:a16="http://schemas.microsoft.com/office/drawing/2014/main" id="{538D7860-7DCF-A64E-B7F5-74B0AC66A401}"/>
              </a:ext>
            </a:extLst>
          </p:cNvPr>
          <p:cNvSpPr/>
          <p:nvPr/>
        </p:nvSpPr>
        <p:spPr>
          <a:xfrm>
            <a:off x="5337130" y="4137449"/>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a:latin typeface="Meiryo UI" panose="020B0604030504040204" pitchFamily="34" charset="-128"/>
                <a:ea typeface="Meiryo UI" panose="020B0604030504040204" pitchFamily="34" charset="-128"/>
              </a:rPr>
              <a:t>一斉メール送信確認画面の表示</a:t>
            </a:r>
          </a:p>
        </p:txBody>
      </p:sp>
      <p:sp>
        <p:nvSpPr>
          <p:cNvPr id="90" name="正方形/長方形 89">
            <a:extLst>
              <a:ext uri="{FF2B5EF4-FFF2-40B4-BE49-F238E27FC236}">
                <a16:creationId xmlns:a16="http://schemas.microsoft.com/office/drawing/2014/main" id="{F9E0E280-6AA3-EF40-A323-5B27D9F0AF2A}"/>
              </a:ext>
            </a:extLst>
          </p:cNvPr>
          <p:cNvSpPr/>
          <p:nvPr/>
        </p:nvSpPr>
        <p:spPr>
          <a:xfrm>
            <a:off x="7483113" y="4546233"/>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一斉メール送信の送信</a:t>
            </a:r>
          </a:p>
        </p:txBody>
      </p:sp>
      <p:sp>
        <p:nvSpPr>
          <p:cNvPr id="91" name="正方形/長方形 90">
            <a:extLst>
              <a:ext uri="{FF2B5EF4-FFF2-40B4-BE49-F238E27FC236}">
                <a16:creationId xmlns:a16="http://schemas.microsoft.com/office/drawing/2014/main" id="{EC838566-0A15-5A4E-ACDB-A7C8F341FB14}"/>
              </a:ext>
            </a:extLst>
          </p:cNvPr>
          <p:cNvSpPr/>
          <p:nvPr/>
        </p:nvSpPr>
        <p:spPr>
          <a:xfrm>
            <a:off x="3294017" y="4546233"/>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一斉メール送信処理</a:t>
            </a:r>
          </a:p>
        </p:txBody>
      </p:sp>
      <p:sp>
        <p:nvSpPr>
          <p:cNvPr id="92" name="正方形/長方形 91">
            <a:extLst>
              <a:ext uri="{FF2B5EF4-FFF2-40B4-BE49-F238E27FC236}">
                <a16:creationId xmlns:a16="http://schemas.microsoft.com/office/drawing/2014/main" id="{DA431311-2664-F349-97CE-D125338A8D36}"/>
              </a:ext>
            </a:extLst>
          </p:cNvPr>
          <p:cNvSpPr/>
          <p:nvPr/>
        </p:nvSpPr>
        <p:spPr>
          <a:xfrm>
            <a:off x="5337129" y="4546233"/>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送信条件抽出</a:t>
            </a:r>
          </a:p>
        </p:txBody>
      </p:sp>
      <p:cxnSp>
        <p:nvCxnSpPr>
          <p:cNvPr id="96" name="カギ線コネクタ 95">
            <a:extLst>
              <a:ext uri="{FF2B5EF4-FFF2-40B4-BE49-F238E27FC236}">
                <a16:creationId xmlns:a16="http://schemas.microsoft.com/office/drawing/2014/main" id="{C0F8ADEA-00D4-0441-80C7-07A429BA5E8E}"/>
              </a:ext>
            </a:extLst>
          </p:cNvPr>
          <p:cNvCxnSpPr>
            <a:cxnSpLocks/>
            <a:stCxn id="89" idx="2"/>
            <a:endCxn id="90" idx="0"/>
          </p:cNvCxnSpPr>
          <p:nvPr/>
        </p:nvCxnSpPr>
        <p:spPr>
          <a:xfrm rot="16200000" flipH="1">
            <a:off x="7109021" y="3342649"/>
            <a:ext cx="261184" cy="214598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直線矢印コネクタ 97">
            <a:extLst>
              <a:ext uri="{FF2B5EF4-FFF2-40B4-BE49-F238E27FC236}">
                <a16:creationId xmlns:a16="http://schemas.microsoft.com/office/drawing/2014/main" id="{2B9B7457-0EA8-E948-A902-17DF48A99CDE}"/>
              </a:ext>
            </a:extLst>
          </p:cNvPr>
          <p:cNvCxnSpPr>
            <a:cxnSpLocks/>
            <a:stCxn id="83" idx="1"/>
            <a:endCxn id="84" idx="3"/>
          </p:cNvCxnSpPr>
          <p:nvPr/>
        </p:nvCxnSpPr>
        <p:spPr>
          <a:xfrm flipH="1">
            <a:off x="6996113" y="3393683"/>
            <a:ext cx="487000" cy="7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直線矢印コネクタ 99">
            <a:extLst>
              <a:ext uri="{FF2B5EF4-FFF2-40B4-BE49-F238E27FC236}">
                <a16:creationId xmlns:a16="http://schemas.microsoft.com/office/drawing/2014/main" id="{211F3302-9C89-8D4A-9E3D-28856C4ACC7B}"/>
              </a:ext>
            </a:extLst>
          </p:cNvPr>
          <p:cNvCxnSpPr>
            <a:cxnSpLocks/>
          </p:cNvCxnSpPr>
          <p:nvPr/>
        </p:nvCxnSpPr>
        <p:spPr>
          <a:xfrm>
            <a:off x="8312605" y="3876266"/>
            <a:ext cx="0" cy="2611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59BA5E64-4D95-2F49-9B77-0C5460C69CF0}"/>
              </a:ext>
            </a:extLst>
          </p:cNvPr>
          <p:cNvSpPr txBox="1"/>
          <p:nvPr/>
        </p:nvSpPr>
        <p:spPr>
          <a:xfrm>
            <a:off x="9530862" y="4841631"/>
            <a:ext cx="184731" cy="369332"/>
          </a:xfrm>
          <a:prstGeom prst="rect">
            <a:avLst/>
          </a:prstGeom>
          <a:noFill/>
        </p:spPr>
        <p:txBody>
          <a:bodyPr wrap="none" rtlCol="0">
            <a:spAutoFit/>
          </a:bodyPr>
          <a:lstStyle/>
          <a:p>
            <a:endParaRPr kumimoji="1" lang="ja-JP" altLang="en-US"/>
          </a:p>
        </p:txBody>
      </p:sp>
      <p:cxnSp>
        <p:nvCxnSpPr>
          <p:cNvPr id="102" name="直線矢印コネクタ 101">
            <a:extLst>
              <a:ext uri="{FF2B5EF4-FFF2-40B4-BE49-F238E27FC236}">
                <a16:creationId xmlns:a16="http://schemas.microsoft.com/office/drawing/2014/main" id="{F87382DD-D97A-1841-95D3-98C77398E108}"/>
              </a:ext>
            </a:extLst>
          </p:cNvPr>
          <p:cNvCxnSpPr>
            <a:cxnSpLocks/>
            <a:stCxn id="88" idx="1"/>
            <a:endCxn id="89" idx="3"/>
          </p:cNvCxnSpPr>
          <p:nvPr/>
        </p:nvCxnSpPr>
        <p:spPr>
          <a:xfrm flipH="1">
            <a:off x="6996113" y="4211249"/>
            <a:ext cx="487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直線矢印コネクタ 103">
            <a:extLst>
              <a:ext uri="{FF2B5EF4-FFF2-40B4-BE49-F238E27FC236}">
                <a16:creationId xmlns:a16="http://schemas.microsoft.com/office/drawing/2014/main" id="{C3F8DE68-F58D-CD4E-811C-1B0083756EC3}"/>
              </a:ext>
            </a:extLst>
          </p:cNvPr>
          <p:cNvCxnSpPr>
            <a:cxnSpLocks/>
            <a:stCxn id="90" idx="1"/>
            <a:endCxn id="92" idx="3"/>
          </p:cNvCxnSpPr>
          <p:nvPr/>
        </p:nvCxnSpPr>
        <p:spPr>
          <a:xfrm flipH="1">
            <a:off x="6996112" y="4620033"/>
            <a:ext cx="4870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直線矢印コネクタ 106">
            <a:extLst>
              <a:ext uri="{FF2B5EF4-FFF2-40B4-BE49-F238E27FC236}">
                <a16:creationId xmlns:a16="http://schemas.microsoft.com/office/drawing/2014/main" id="{638CC2D7-160B-724A-B266-8AA31AD94044}"/>
              </a:ext>
            </a:extLst>
          </p:cNvPr>
          <p:cNvCxnSpPr>
            <a:cxnSpLocks/>
            <a:stCxn id="92" idx="1"/>
            <a:endCxn id="91" idx="3"/>
          </p:cNvCxnSpPr>
          <p:nvPr/>
        </p:nvCxnSpPr>
        <p:spPr>
          <a:xfrm flipH="1">
            <a:off x="4953000" y="4620033"/>
            <a:ext cx="3841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0" name="正方形/長方形 109">
            <a:extLst>
              <a:ext uri="{FF2B5EF4-FFF2-40B4-BE49-F238E27FC236}">
                <a16:creationId xmlns:a16="http://schemas.microsoft.com/office/drawing/2014/main" id="{8406A1F3-552F-B849-AA62-262F73E4C561}"/>
              </a:ext>
            </a:extLst>
          </p:cNvPr>
          <p:cNvSpPr/>
          <p:nvPr/>
        </p:nvSpPr>
        <p:spPr>
          <a:xfrm>
            <a:off x="7483113" y="5073813"/>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送信完了の確認</a:t>
            </a:r>
          </a:p>
        </p:txBody>
      </p:sp>
      <p:cxnSp>
        <p:nvCxnSpPr>
          <p:cNvPr id="111" name="カギ線コネクタ 110">
            <a:extLst>
              <a:ext uri="{FF2B5EF4-FFF2-40B4-BE49-F238E27FC236}">
                <a16:creationId xmlns:a16="http://schemas.microsoft.com/office/drawing/2014/main" id="{5CED0AFF-C377-894C-88CC-182159E8EF95}"/>
              </a:ext>
            </a:extLst>
          </p:cNvPr>
          <p:cNvCxnSpPr>
            <a:cxnSpLocks/>
            <a:stCxn id="91" idx="2"/>
            <a:endCxn id="110" idx="0"/>
          </p:cNvCxnSpPr>
          <p:nvPr/>
        </p:nvCxnSpPr>
        <p:spPr>
          <a:xfrm rot="16200000" flipH="1">
            <a:off x="6028067" y="2789275"/>
            <a:ext cx="379980" cy="418909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14" name="円/楕円 113">
            <a:extLst>
              <a:ext uri="{FF2B5EF4-FFF2-40B4-BE49-F238E27FC236}">
                <a16:creationId xmlns:a16="http://schemas.microsoft.com/office/drawing/2014/main" id="{1C1F1271-8337-C043-92C3-52A072ACF877}"/>
              </a:ext>
            </a:extLst>
          </p:cNvPr>
          <p:cNvSpPr/>
          <p:nvPr/>
        </p:nvSpPr>
        <p:spPr>
          <a:xfrm>
            <a:off x="4460144" y="4360940"/>
            <a:ext cx="579392" cy="19732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ja-JP" altLang="en-US" sz="900" b="1">
                <a:latin typeface="Meiryo UI" panose="020B0604030504040204" pitchFamily="34" charset="-128"/>
                <a:ea typeface="Meiryo UI" panose="020B0604030504040204" pitchFamily="34" charset="-128"/>
              </a:rPr>
              <a:t>メール</a:t>
            </a:r>
            <a:r>
              <a:rPr kumimoji="1" lang="en-US" altLang="ja-JP" sz="900" b="1" dirty="0">
                <a:latin typeface="Meiryo UI" panose="020B0604030504040204" pitchFamily="34" charset="-128"/>
                <a:ea typeface="Meiryo UI" panose="020B0604030504040204" pitchFamily="34" charset="-128"/>
              </a:rPr>
              <a:t>1</a:t>
            </a:r>
            <a:endParaRPr kumimoji="1" lang="ja-JP" altLang="en-US" sz="900" b="1">
              <a:latin typeface="Meiryo UI" panose="020B0604030504040204" pitchFamily="34" charset="-128"/>
              <a:ea typeface="Meiryo UI" panose="020B0604030504040204" pitchFamily="34" charset="-128"/>
            </a:endParaRPr>
          </a:p>
        </p:txBody>
      </p:sp>
      <p:sp>
        <p:nvSpPr>
          <p:cNvPr id="115" name="正方形/長方形 114">
            <a:extLst>
              <a:ext uri="{FF2B5EF4-FFF2-40B4-BE49-F238E27FC236}">
                <a16:creationId xmlns:a16="http://schemas.microsoft.com/office/drawing/2014/main" id="{AAAF586A-EAB6-6A44-A40D-82DA1FE644A4}"/>
              </a:ext>
            </a:extLst>
          </p:cNvPr>
          <p:cNvSpPr/>
          <p:nvPr/>
        </p:nvSpPr>
        <p:spPr>
          <a:xfrm>
            <a:off x="946218" y="4546233"/>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メール確認</a:t>
            </a:r>
          </a:p>
        </p:txBody>
      </p:sp>
      <p:cxnSp>
        <p:nvCxnSpPr>
          <p:cNvPr id="116" name="直線矢印コネクタ 115">
            <a:extLst>
              <a:ext uri="{FF2B5EF4-FFF2-40B4-BE49-F238E27FC236}">
                <a16:creationId xmlns:a16="http://schemas.microsoft.com/office/drawing/2014/main" id="{584F65CB-29D5-F246-982C-633C3B34E3BD}"/>
              </a:ext>
            </a:extLst>
          </p:cNvPr>
          <p:cNvCxnSpPr>
            <a:cxnSpLocks/>
            <a:stCxn id="91" idx="1"/>
            <a:endCxn id="115" idx="3"/>
          </p:cNvCxnSpPr>
          <p:nvPr/>
        </p:nvCxnSpPr>
        <p:spPr>
          <a:xfrm flipH="1">
            <a:off x="2605201" y="4620033"/>
            <a:ext cx="6888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0" name="正方形/長方形 119">
            <a:extLst>
              <a:ext uri="{FF2B5EF4-FFF2-40B4-BE49-F238E27FC236}">
                <a16:creationId xmlns:a16="http://schemas.microsoft.com/office/drawing/2014/main" id="{D4820E5C-A470-EB4C-B5BC-533C20227B59}"/>
              </a:ext>
            </a:extLst>
          </p:cNvPr>
          <p:cNvSpPr/>
          <p:nvPr/>
        </p:nvSpPr>
        <p:spPr>
          <a:xfrm>
            <a:off x="5337129" y="5612205"/>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送信履歴画面の表示</a:t>
            </a:r>
          </a:p>
        </p:txBody>
      </p:sp>
      <p:sp>
        <p:nvSpPr>
          <p:cNvPr id="121" name="正方形/長方形 120">
            <a:extLst>
              <a:ext uri="{FF2B5EF4-FFF2-40B4-BE49-F238E27FC236}">
                <a16:creationId xmlns:a16="http://schemas.microsoft.com/office/drawing/2014/main" id="{FFEE726B-545E-8D44-95F0-319C9AC19E7A}"/>
              </a:ext>
            </a:extLst>
          </p:cNvPr>
          <p:cNvSpPr/>
          <p:nvPr/>
        </p:nvSpPr>
        <p:spPr>
          <a:xfrm>
            <a:off x="7483113" y="5612205"/>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送信履歴画面へアクセス</a:t>
            </a:r>
          </a:p>
        </p:txBody>
      </p:sp>
      <p:sp>
        <p:nvSpPr>
          <p:cNvPr id="122" name="正方形/長方形 121">
            <a:extLst>
              <a:ext uri="{FF2B5EF4-FFF2-40B4-BE49-F238E27FC236}">
                <a16:creationId xmlns:a16="http://schemas.microsoft.com/office/drawing/2014/main" id="{35632D43-84F6-4640-8962-3489461425DE}"/>
              </a:ext>
            </a:extLst>
          </p:cNvPr>
          <p:cNvSpPr/>
          <p:nvPr/>
        </p:nvSpPr>
        <p:spPr>
          <a:xfrm>
            <a:off x="7483113" y="5941377"/>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送信履歴画面の確認</a:t>
            </a:r>
          </a:p>
        </p:txBody>
      </p:sp>
      <p:cxnSp>
        <p:nvCxnSpPr>
          <p:cNvPr id="123" name="直線矢印コネクタ 122">
            <a:extLst>
              <a:ext uri="{FF2B5EF4-FFF2-40B4-BE49-F238E27FC236}">
                <a16:creationId xmlns:a16="http://schemas.microsoft.com/office/drawing/2014/main" id="{566D9F8A-47E1-F442-9842-E2C028894FA3}"/>
              </a:ext>
            </a:extLst>
          </p:cNvPr>
          <p:cNvCxnSpPr>
            <a:cxnSpLocks/>
            <a:stCxn id="121" idx="1"/>
            <a:endCxn id="120" idx="3"/>
          </p:cNvCxnSpPr>
          <p:nvPr/>
        </p:nvCxnSpPr>
        <p:spPr>
          <a:xfrm flipH="1">
            <a:off x="6996112" y="5686005"/>
            <a:ext cx="4870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カギ線コネクタ 126">
            <a:extLst>
              <a:ext uri="{FF2B5EF4-FFF2-40B4-BE49-F238E27FC236}">
                <a16:creationId xmlns:a16="http://schemas.microsoft.com/office/drawing/2014/main" id="{76751066-890D-BC41-A78B-BEC866A5F7C1}"/>
              </a:ext>
            </a:extLst>
          </p:cNvPr>
          <p:cNvCxnSpPr>
            <a:cxnSpLocks/>
            <a:stCxn id="120" idx="2"/>
            <a:endCxn id="122" idx="1"/>
          </p:cNvCxnSpPr>
          <p:nvPr/>
        </p:nvCxnSpPr>
        <p:spPr>
          <a:xfrm rot="16200000" flipH="1">
            <a:off x="6697181" y="5229245"/>
            <a:ext cx="255372" cy="131649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直線矢印コネクタ 128">
            <a:extLst>
              <a:ext uri="{FF2B5EF4-FFF2-40B4-BE49-F238E27FC236}">
                <a16:creationId xmlns:a16="http://schemas.microsoft.com/office/drawing/2014/main" id="{10997EA5-5888-2546-9690-AEDDF8D11D70}"/>
              </a:ext>
            </a:extLst>
          </p:cNvPr>
          <p:cNvCxnSpPr>
            <a:cxnSpLocks/>
            <a:stCxn id="110" idx="2"/>
            <a:endCxn id="121" idx="0"/>
          </p:cNvCxnSpPr>
          <p:nvPr/>
        </p:nvCxnSpPr>
        <p:spPr>
          <a:xfrm>
            <a:off x="8312605" y="5221413"/>
            <a:ext cx="0" cy="390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2" name="正方形/長方形 131">
            <a:extLst>
              <a:ext uri="{FF2B5EF4-FFF2-40B4-BE49-F238E27FC236}">
                <a16:creationId xmlns:a16="http://schemas.microsoft.com/office/drawing/2014/main" id="{2AEF5A39-7817-9744-8971-FF0B17C08E8C}"/>
              </a:ext>
            </a:extLst>
          </p:cNvPr>
          <p:cNvSpPr/>
          <p:nvPr/>
        </p:nvSpPr>
        <p:spPr>
          <a:xfrm>
            <a:off x="969428" y="4285048"/>
            <a:ext cx="1658983" cy="246221"/>
          </a:xfrm>
          <a:prstGeom prst="rect">
            <a:avLst/>
          </a:prstGeom>
        </p:spPr>
        <p:txBody>
          <a:bodyPr wrap="square">
            <a:spAutoFit/>
          </a:bodyPr>
          <a:lstStyle/>
          <a:p>
            <a:r>
              <a:rPr lang="ja-JP" altLang="en-US" sz="1000">
                <a:latin typeface="Meiryo UI" panose="020B0604030504040204" pitchFamily="34" charset="-128"/>
                <a:ea typeface="Meiryo UI" panose="020B0604030504040204" pitchFamily="34" charset="-128"/>
              </a:rPr>
              <a:t>会員</a:t>
            </a:r>
          </a:p>
        </p:txBody>
      </p:sp>
      <p:cxnSp>
        <p:nvCxnSpPr>
          <p:cNvPr id="133" name="カギ線コネクタ 132">
            <a:extLst>
              <a:ext uri="{FF2B5EF4-FFF2-40B4-BE49-F238E27FC236}">
                <a16:creationId xmlns:a16="http://schemas.microsoft.com/office/drawing/2014/main" id="{988DFB25-A45D-174F-8BCC-B233272316DF}"/>
              </a:ext>
            </a:extLst>
          </p:cNvPr>
          <p:cNvCxnSpPr>
            <a:cxnSpLocks/>
            <a:stCxn id="82" idx="2"/>
            <a:endCxn id="83" idx="0"/>
          </p:cNvCxnSpPr>
          <p:nvPr/>
        </p:nvCxnSpPr>
        <p:spPr>
          <a:xfrm rot="16200000" flipH="1">
            <a:off x="7109022" y="2116299"/>
            <a:ext cx="261183" cy="214598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0" name="カギ線コネクタ 139">
            <a:extLst>
              <a:ext uri="{FF2B5EF4-FFF2-40B4-BE49-F238E27FC236}">
                <a16:creationId xmlns:a16="http://schemas.microsoft.com/office/drawing/2014/main" id="{0EF5D5DF-0E2D-B54D-B66D-C9A1290E51FE}"/>
              </a:ext>
            </a:extLst>
          </p:cNvPr>
          <p:cNvCxnSpPr>
            <a:cxnSpLocks/>
            <a:stCxn id="84" idx="2"/>
            <a:endCxn id="87" idx="0"/>
          </p:cNvCxnSpPr>
          <p:nvPr/>
        </p:nvCxnSpPr>
        <p:spPr>
          <a:xfrm rot="16200000" flipH="1">
            <a:off x="7112541" y="2528602"/>
            <a:ext cx="254144" cy="214598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43" name="円/楕円 142">
            <a:extLst>
              <a:ext uri="{FF2B5EF4-FFF2-40B4-BE49-F238E27FC236}">
                <a16:creationId xmlns:a16="http://schemas.microsoft.com/office/drawing/2014/main" id="{8BCBBFD8-B634-5046-A4BA-65514095BE62}"/>
              </a:ext>
            </a:extLst>
          </p:cNvPr>
          <p:cNvSpPr/>
          <p:nvPr/>
        </p:nvSpPr>
        <p:spPr>
          <a:xfrm>
            <a:off x="6535171" y="2711327"/>
            <a:ext cx="579392" cy="241255"/>
          </a:xfrm>
          <a:prstGeom prst="ellipse">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ja-JP" altLang="en-US" sz="900" b="1">
                <a:latin typeface="Meiryo UI" panose="020B0604030504040204" pitchFamily="34" charset="-128"/>
                <a:ea typeface="Meiryo UI" panose="020B0604030504040204" pitchFamily="34" charset="-128"/>
              </a:rPr>
              <a:t>画面</a:t>
            </a:r>
            <a:r>
              <a:rPr kumimoji="1" lang="en-US" altLang="ja-JP" sz="900" b="1" dirty="0">
                <a:latin typeface="Meiryo UI" panose="020B0604030504040204" pitchFamily="34" charset="-128"/>
                <a:ea typeface="Meiryo UI" panose="020B0604030504040204" pitchFamily="34" charset="-128"/>
              </a:rPr>
              <a:t>1</a:t>
            </a:r>
          </a:p>
        </p:txBody>
      </p:sp>
      <p:sp>
        <p:nvSpPr>
          <p:cNvPr id="144" name="円/楕円 143">
            <a:extLst>
              <a:ext uri="{FF2B5EF4-FFF2-40B4-BE49-F238E27FC236}">
                <a16:creationId xmlns:a16="http://schemas.microsoft.com/office/drawing/2014/main" id="{E01BF107-E161-2E4B-A616-E055D760BD94}"/>
              </a:ext>
            </a:extLst>
          </p:cNvPr>
          <p:cNvSpPr/>
          <p:nvPr/>
        </p:nvSpPr>
        <p:spPr>
          <a:xfrm>
            <a:off x="6535171" y="3121598"/>
            <a:ext cx="579392" cy="241255"/>
          </a:xfrm>
          <a:prstGeom prst="ellipse">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ja-JP" altLang="en-US" sz="800" b="1">
                <a:latin typeface="Meiryo UI" panose="020B0604030504040204" pitchFamily="34" charset="-128"/>
                <a:ea typeface="Meiryo UI" panose="020B0604030504040204" pitchFamily="34" charset="-128"/>
              </a:rPr>
              <a:t>画面</a:t>
            </a:r>
            <a:r>
              <a:rPr kumimoji="1" lang="en-US" altLang="ja-JP" sz="800" b="1" dirty="0">
                <a:latin typeface="Meiryo UI" panose="020B0604030504040204" pitchFamily="34" charset="-128"/>
                <a:ea typeface="Meiryo UI" panose="020B0604030504040204" pitchFamily="34" charset="-128"/>
              </a:rPr>
              <a:t>2-5</a:t>
            </a:r>
          </a:p>
        </p:txBody>
      </p:sp>
      <p:sp>
        <p:nvSpPr>
          <p:cNvPr id="145" name="円/楕円 144">
            <a:extLst>
              <a:ext uri="{FF2B5EF4-FFF2-40B4-BE49-F238E27FC236}">
                <a16:creationId xmlns:a16="http://schemas.microsoft.com/office/drawing/2014/main" id="{C2B56FB3-2F9E-EF49-8116-DA4751C5CF47}"/>
              </a:ext>
            </a:extLst>
          </p:cNvPr>
          <p:cNvSpPr/>
          <p:nvPr/>
        </p:nvSpPr>
        <p:spPr>
          <a:xfrm>
            <a:off x="6535171" y="3931398"/>
            <a:ext cx="579392" cy="241255"/>
          </a:xfrm>
          <a:prstGeom prst="ellipse">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ja-JP" altLang="en-US" sz="900" b="1">
                <a:latin typeface="Meiryo UI" panose="020B0604030504040204" pitchFamily="34" charset="-128"/>
                <a:ea typeface="Meiryo UI" panose="020B0604030504040204" pitchFamily="34" charset="-128"/>
              </a:rPr>
              <a:t>画面</a:t>
            </a:r>
            <a:r>
              <a:rPr kumimoji="1" lang="en-US" altLang="ja-JP" sz="900" b="1" dirty="0">
                <a:latin typeface="Meiryo UI" panose="020B0604030504040204" pitchFamily="34" charset="-128"/>
                <a:ea typeface="Meiryo UI" panose="020B0604030504040204" pitchFamily="34" charset="-128"/>
              </a:rPr>
              <a:t>6</a:t>
            </a:r>
          </a:p>
        </p:txBody>
      </p:sp>
      <p:sp>
        <p:nvSpPr>
          <p:cNvPr id="146" name="円/楕円 145">
            <a:extLst>
              <a:ext uri="{FF2B5EF4-FFF2-40B4-BE49-F238E27FC236}">
                <a16:creationId xmlns:a16="http://schemas.microsoft.com/office/drawing/2014/main" id="{CB63DC91-F722-DA44-AD9A-13495282EF91}"/>
              </a:ext>
            </a:extLst>
          </p:cNvPr>
          <p:cNvSpPr/>
          <p:nvPr/>
        </p:nvSpPr>
        <p:spPr>
          <a:xfrm>
            <a:off x="6535171" y="5422124"/>
            <a:ext cx="579392" cy="241255"/>
          </a:xfrm>
          <a:prstGeom prst="ellipse">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ja-JP" altLang="en-US" sz="900" b="1">
                <a:latin typeface="Meiryo UI" panose="020B0604030504040204" pitchFamily="34" charset="-128"/>
                <a:ea typeface="Meiryo UI" panose="020B0604030504040204" pitchFamily="34" charset="-128"/>
              </a:rPr>
              <a:t>画面</a:t>
            </a:r>
            <a:r>
              <a:rPr kumimoji="1" lang="en-US" altLang="ja-JP" sz="900" b="1" dirty="0">
                <a:latin typeface="Meiryo UI" panose="020B0604030504040204" pitchFamily="34" charset="-128"/>
                <a:ea typeface="Meiryo UI" panose="020B0604030504040204" pitchFamily="34" charset="-128"/>
              </a:rPr>
              <a:t>7</a:t>
            </a:r>
          </a:p>
        </p:txBody>
      </p:sp>
      <p:sp>
        <p:nvSpPr>
          <p:cNvPr id="42" name="円/楕円 41">
            <a:extLst>
              <a:ext uri="{FF2B5EF4-FFF2-40B4-BE49-F238E27FC236}">
                <a16:creationId xmlns:a16="http://schemas.microsoft.com/office/drawing/2014/main" id="{1BA9A083-D699-404E-9D81-139CD5152252}"/>
              </a:ext>
            </a:extLst>
          </p:cNvPr>
          <p:cNvSpPr/>
          <p:nvPr/>
        </p:nvSpPr>
        <p:spPr>
          <a:xfrm>
            <a:off x="9289769" y="2428500"/>
            <a:ext cx="579392" cy="1973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kumimoji="1" lang="ja-JP" altLang="en-US" sz="700">
                <a:latin typeface="Meiryo UI" panose="020B0604030504040204" pitchFamily="34" charset="-128"/>
                <a:ea typeface="Meiryo UI" panose="020B0604030504040204" pitchFamily="34" charset="-128"/>
              </a:rPr>
              <a:t>アプリ版プッシュ通知</a:t>
            </a:r>
          </a:p>
        </p:txBody>
      </p:sp>
      <p:sp>
        <p:nvSpPr>
          <p:cNvPr id="43" name="円/楕円 42">
            <a:extLst>
              <a:ext uri="{FF2B5EF4-FFF2-40B4-BE49-F238E27FC236}">
                <a16:creationId xmlns:a16="http://schemas.microsoft.com/office/drawing/2014/main" id="{4F8407C3-E71F-3B4F-A0B3-3F84DA98B7F3}"/>
              </a:ext>
            </a:extLst>
          </p:cNvPr>
          <p:cNvSpPr/>
          <p:nvPr/>
        </p:nvSpPr>
        <p:spPr>
          <a:xfrm>
            <a:off x="9289769" y="2679843"/>
            <a:ext cx="579392" cy="197329"/>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kumimoji="1" lang="ja-JP" altLang="en-US" sz="700">
                <a:latin typeface="Meiryo UI" panose="020B0604030504040204" pitchFamily="34" charset="-128"/>
                <a:ea typeface="Meiryo UI" panose="020B0604030504040204" pitchFamily="34" charset="-128"/>
              </a:rPr>
              <a:t>サイト内メッセージ</a:t>
            </a:r>
          </a:p>
        </p:txBody>
      </p:sp>
      <p:sp>
        <p:nvSpPr>
          <p:cNvPr id="44" name="円/楕円 43">
            <a:extLst>
              <a:ext uri="{FF2B5EF4-FFF2-40B4-BE49-F238E27FC236}">
                <a16:creationId xmlns:a16="http://schemas.microsoft.com/office/drawing/2014/main" id="{B6E13F65-50EE-2C45-B40A-11A88A97306D}"/>
              </a:ext>
            </a:extLst>
          </p:cNvPr>
          <p:cNvSpPr/>
          <p:nvPr/>
        </p:nvSpPr>
        <p:spPr>
          <a:xfrm>
            <a:off x="9289769" y="2931185"/>
            <a:ext cx="579392" cy="19732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en-US" altLang="ja-JP" sz="900" dirty="0">
                <a:latin typeface="Meiryo UI" panose="020B0604030504040204" pitchFamily="34" charset="-128"/>
                <a:ea typeface="Meiryo UI" panose="020B0604030504040204" pitchFamily="34" charset="-128"/>
              </a:rPr>
              <a:t>E</a:t>
            </a:r>
            <a:r>
              <a:rPr kumimoji="1" lang="ja-JP" altLang="en-US" sz="900">
                <a:latin typeface="Meiryo UI" panose="020B0604030504040204" pitchFamily="34" charset="-128"/>
                <a:ea typeface="Meiryo UI" panose="020B0604030504040204" pitchFamily="34" charset="-128"/>
              </a:rPr>
              <a:t>メール</a:t>
            </a:r>
          </a:p>
        </p:txBody>
      </p:sp>
      <p:sp>
        <p:nvSpPr>
          <p:cNvPr id="45" name="円/楕円 44">
            <a:extLst>
              <a:ext uri="{FF2B5EF4-FFF2-40B4-BE49-F238E27FC236}">
                <a16:creationId xmlns:a16="http://schemas.microsoft.com/office/drawing/2014/main" id="{6DD97613-79C9-F14F-AD0D-94B822F5C0B8}"/>
              </a:ext>
            </a:extLst>
          </p:cNvPr>
          <p:cNvSpPr/>
          <p:nvPr/>
        </p:nvSpPr>
        <p:spPr>
          <a:xfrm>
            <a:off x="9289769" y="2177157"/>
            <a:ext cx="579392" cy="197329"/>
          </a:xfrm>
          <a:prstGeom prst="ellipse">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ja-JP" altLang="en-US" sz="900">
                <a:latin typeface="Meiryo UI" panose="020B0604030504040204" pitchFamily="34" charset="-128"/>
                <a:ea typeface="Meiryo UI" panose="020B0604030504040204" pitchFamily="34" charset="-128"/>
              </a:rPr>
              <a:t>画面</a:t>
            </a:r>
          </a:p>
        </p:txBody>
      </p:sp>
    </p:spTree>
    <p:extLst>
      <p:ext uri="{BB962C8B-B14F-4D97-AF65-F5344CB8AC3E}">
        <p14:creationId xmlns:p14="http://schemas.microsoft.com/office/powerpoint/2010/main" val="13715502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8" name="カギ線コネクタ 77">
            <a:extLst>
              <a:ext uri="{FF2B5EF4-FFF2-40B4-BE49-F238E27FC236}">
                <a16:creationId xmlns:a16="http://schemas.microsoft.com/office/drawing/2014/main" id="{FB635F2A-FC9B-5940-A30C-EEA3C3C52D4A}"/>
              </a:ext>
            </a:extLst>
          </p:cNvPr>
          <p:cNvCxnSpPr>
            <a:cxnSpLocks/>
            <a:stCxn id="82" idx="2"/>
            <a:endCxn id="76" idx="0"/>
          </p:cNvCxnSpPr>
          <p:nvPr/>
        </p:nvCxnSpPr>
        <p:spPr>
          <a:xfrm rot="16200000" flipH="1">
            <a:off x="7150844" y="1838071"/>
            <a:ext cx="177536" cy="214598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A1155B61-7C7A-DE4F-8055-86C0CB368139}"/>
              </a:ext>
            </a:extLst>
          </p:cNvPr>
          <p:cNvSpPr>
            <a:spLocks noGrp="1"/>
          </p:cNvSpPr>
          <p:nvPr>
            <p:ph type="title"/>
          </p:nvPr>
        </p:nvSpPr>
        <p:spPr/>
        <p:txBody>
          <a:bodyPr/>
          <a:lstStyle/>
          <a:p>
            <a:r>
              <a:rPr lang="ja-JP" altLang="en-US" b="1" dirty="0"/>
              <a:t>管理者機能</a:t>
            </a:r>
            <a:br>
              <a:rPr lang="en-US" altLang="ja-JP" b="1" dirty="0"/>
            </a:br>
            <a:r>
              <a:rPr lang="ja-JP" altLang="en-US" b="1" dirty="0"/>
              <a:t>アンケート実施プロセス</a:t>
            </a:r>
            <a:endParaRPr kumimoji="1" lang="ja-JP" altLang="en-US" b="1" dirty="0"/>
          </a:p>
        </p:txBody>
      </p:sp>
      <p:sp>
        <p:nvSpPr>
          <p:cNvPr id="3" name="コンテンツ プレースホルダー 2">
            <a:extLst>
              <a:ext uri="{FF2B5EF4-FFF2-40B4-BE49-F238E27FC236}">
                <a16:creationId xmlns:a16="http://schemas.microsoft.com/office/drawing/2014/main" id="{866D5B51-15B9-CE46-9B0E-7C6CCBCDF548}"/>
              </a:ext>
            </a:extLst>
          </p:cNvPr>
          <p:cNvSpPr>
            <a:spLocks noGrp="1"/>
          </p:cNvSpPr>
          <p:nvPr>
            <p:ph idx="1"/>
          </p:nvPr>
        </p:nvSpPr>
        <p:spPr>
          <a:xfrm>
            <a:off x="681038" y="1045030"/>
            <a:ext cx="8543925" cy="1136381"/>
          </a:xfrm>
        </p:spPr>
        <p:txBody>
          <a:bodyPr>
            <a:normAutofit/>
          </a:bodyPr>
          <a:lstStyle/>
          <a:p>
            <a:r>
              <a:rPr kumimoji="1" lang="ja-JP" altLang="en-US" dirty="0"/>
              <a:t>管理者は会員に対して、アンケートを作成し、トップページに掲載することができる。</a:t>
            </a:r>
            <a:endParaRPr kumimoji="1" lang="en-US" altLang="ja-JP" dirty="0"/>
          </a:p>
          <a:p>
            <a:r>
              <a:rPr lang="ja-JP" altLang="en-US" dirty="0"/>
              <a:t>アンケートは開始日時および終了日時、性別、お住まいのエリア、年代を設定することができる。</a:t>
            </a:r>
            <a:endParaRPr kumimoji="1" lang="en-US" altLang="ja-JP" dirty="0"/>
          </a:p>
          <a:p>
            <a:r>
              <a:rPr lang="ja-JP" altLang="en-US" dirty="0"/>
              <a:t>アンケートを登録する際、説明文および最大</a:t>
            </a:r>
            <a:r>
              <a:rPr lang="en-US" altLang="ja-JP" dirty="0"/>
              <a:t>50</a:t>
            </a:r>
            <a:r>
              <a:rPr lang="ja-JP" altLang="en-US" dirty="0"/>
              <a:t>個の設問を設定できる。</a:t>
            </a:r>
            <a:endParaRPr lang="en-US" altLang="ja-JP" dirty="0"/>
          </a:p>
        </p:txBody>
      </p:sp>
      <p:sp>
        <p:nvSpPr>
          <p:cNvPr id="4" name="スライド番号プレースホルダー 3">
            <a:extLst>
              <a:ext uri="{FF2B5EF4-FFF2-40B4-BE49-F238E27FC236}">
                <a16:creationId xmlns:a16="http://schemas.microsoft.com/office/drawing/2014/main" id="{C36DCDFD-37E9-2746-B57F-D03E0502955A}"/>
              </a:ext>
            </a:extLst>
          </p:cNvPr>
          <p:cNvSpPr>
            <a:spLocks noGrp="1"/>
          </p:cNvSpPr>
          <p:nvPr>
            <p:ph type="sldNum" sz="quarter" idx="4"/>
          </p:nvPr>
        </p:nvSpPr>
        <p:spPr/>
        <p:txBody>
          <a:bodyPr/>
          <a:lstStyle/>
          <a:p>
            <a:fld id="{F30DD6FD-6AE0-D748-9D23-01258D872A5D}" type="slidenum">
              <a:rPr kumimoji="1" lang="ja-JP" altLang="en-US" smtClean="0"/>
              <a:t>20</a:t>
            </a:fld>
            <a:endParaRPr kumimoji="1" lang="ja-JP" altLang="en-US"/>
          </a:p>
        </p:txBody>
      </p:sp>
      <p:graphicFrame>
        <p:nvGraphicFramePr>
          <p:cNvPr id="7" name="表 7">
            <a:extLst>
              <a:ext uri="{FF2B5EF4-FFF2-40B4-BE49-F238E27FC236}">
                <a16:creationId xmlns:a16="http://schemas.microsoft.com/office/drawing/2014/main" id="{5B91F2EA-CD02-F042-8A13-BFBD5D265AEA}"/>
              </a:ext>
            </a:extLst>
          </p:cNvPr>
          <p:cNvGraphicFramePr>
            <a:graphicFrameLocks noGrp="1"/>
          </p:cNvGraphicFramePr>
          <p:nvPr/>
        </p:nvGraphicFramePr>
        <p:xfrm>
          <a:off x="854110" y="2168434"/>
          <a:ext cx="8370852" cy="4023360"/>
        </p:xfrm>
        <a:graphic>
          <a:graphicData uri="http://schemas.openxmlformats.org/drawingml/2006/table">
            <a:tbl>
              <a:tblPr firstRow="1" bandRow="1">
                <a:tableStyleId>{5940675A-B579-460E-94D1-54222C63F5DA}</a:tableStyleId>
              </a:tblPr>
              <a:tblGrid>
                <a:gridCol w="1993262">
                  <a:extLst>
                    <a:ext uri="{9D8B030D-6E8A-4147-A177-3AD203B41FA5}">
                      <a16:colId xmlns:a16="http://schemas.microsoft.com/office/drawing/2014/main" val="2037436302"/>
                    </a:ext>
                  </a:extLst>
                </a:gridCol>
                <a:gridCol w="4479403">
                  <a:extLst>
                    <a:ext uri="{9D8B030D-6E8A-4147-A177-3AD203B41FA5}">
                      <a16:colId xmlns:a16="http://schemas.microsoft.com/office/drawing/2014/main" val="1983588033"/>
                    </a:ext>
                  </a:extLst>
                </a:gridCol>
                <a:gridCol w="1898187">
                  <a:extLst>
                    <a:ext uri="{9D8B030D-6E8A-4147-A177-3AD203B41FA5}">
                      <a16:colId xmlns:a16="http://schemas.microsoft.com/office/drawing/2014/main" val="1355239986"/>
                    </a:ext>
                  </a:extLst>
                </a:gridCol>
              </a:tblGrid>
              <a:tr h="0">
                <a:tc>
                  <a:txBody>
                    <a:bodyPr/>
                    <a:lstStyle/>
                    <a:p>
                      <a:pPr algn="ctr"/>
                      <a:r>
                        <a:rPr kumimoji="1" lang="ja-JP" altLang="en-US" sz="1400" b="1" dirty="0">
                          <a:solidFill>
                            <a:schemeClr val="bg1"/>
                          </a:solidFill>
                          <a:latin typeface="Meiryo UI" panose="020B0604030504040204" pitchFamily="34" charset="-128"/>
                          <a:ea typeface="Meiryo UI" panose="020B0604030504040204" pitchFamily="34" charset="-128"/>
                        </a:rPr>
                        <a:t>利用者</a:t>
                      </a:r>
                    </a:p>
                  </a:txBody>
                  <a:tcPr>
                    <a:solidFill>
                      <a:schemeClr val="bg1">
                        <a:lumMod val="50000"/>
                      </a:schemeClr>
                    </a:solidFill>
                  </a:tcPr>
                </a:tc>
                <a:tc>
                  <a:txBody>
                    <a:bodyPr/>
                    <a:lstStyle/>
                    <a:p>
                      <a:pPr algn="ctr"/>
                      <a:r>
                        <a:rPr kumimoji="1" lang="en-US" altLang="ja-JP" sz="1400" b="1" dirty="0">
                          <a:solidFill>
                            <a:schemeClr val="bg1"/>
                          </a:solidFill>
                          <a:latin typeface="Meiryo UI" panose="020B0604030504040204" pitchFamily="34" charset="-128"/>
                          <a:ea typeface="Meiryo UI" panose="020B0604030504040204" pitchFamily="34" charset="-128"/>
                        </a:rPr>
                        <a:t>Web</a:t>
                      </a:r>
                      <a:r>
                        <a:rPr kumimoji="1" lang="ja-JP" altLang="en-US" sz="1400" b="1" dirty="0">
                          <a:solidFill>
                            <a:schemeClr val="bg1"/>
                          </a:solidFill>
                          <a:latin typeface="Meiryo UI" panose="020B0604030504040204" pitchFamily="34" charset="-128"/>
                          <a:ea typeface="Meiryo UI" panose="020B0604030504040204" pitchFamily="34" charset="-128"/>
                        </a:rPr>
                        <a:t>サイト</a:t>
                      </a:r>
                    </a:p>
                  </a:txBody>
                  <a:tcPr>
                    <a:solidFill>
                      <a:schemeClr val="bg1">
                        <a:lumMod val="50000"/>
                      </a:schemeClr>
                    </a:solidFill>
                  </a:tcPr>
                </a:tc>
                <a:tc>
                  <a:txBody>
                    <a:bodyPr/>
                    <a:lstStyle/>
                    <a:p>
                      <a:pPr algn="ctr"/>
                      <a:r>
                        <a:rPr kumimoji="1" lang="ja-JP" altLang="en-US" sz="1200" b="1" dirty="0">
                          <a:solidFill>
                            <a:schemeClr val="bg1"/>
                          </a:solidFill>
                          <a:latin typeface="Meiryo UI" panose="020B0604030504040204" pitchFamily="34" charset="-128"/>
                          <a:ea typeface="Meiryo UI" panose="020B0604030504040204" pitchFamily="34" charset="-128"/>
                        </a:rPr>
                        <a:t>伊那市役所（管理者）</a:t>
                      </a:r>
                    </a:p>
                  </a:txBody>
                  <a:tcPr>
                    <a:solidFill>
                      <a:schemeClr val="bg1">
                        <a:lumMod val="50000"/>
                      </a:schemeClr>
                    </a:solidFill>
                  </a:tcPr>
                </a:tc>
                <a:extLst>
                  <a:ext uri="{0D108BD9-81ED-4DB2-BD59-A6C34878D82A}">
                    <a16:rowId xmlns:a16="http://schemas.microsoft.com/office/drawing/2014/main" val="445418927"/>
                  </a:ext>
                </a:extLst>
              </a:tr>
              <a:tr h="0">
                <a:tc>
                  <a:txBody>
                    <a:bodyPr/>
                    <a:lstStyle/>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ja-JP" altLang="en-US" sz="1400">
                        <a:latin typeface="Meiryo UI" panose="020B0604030504040204" pitchFamily="34" charset="-128"/>
                        <a:ea typeface="Meiryo UI" panose="020B0604030504040204" pitchFamily="34" charset="-128"/>
                      </a:endParaRPr>
                    </a:p>
                  </a:txBody>
                  <a:tcPr/>
                </a:tc>
                <a:tc>
                  <a:txBody>
                    <a:bodyPr/>
                    <a:lstStyle/>
                    <a:p>
                      <a:endParaRPr kumimoji="1" lang="ja-JP" altLang="en-US" sz="1400" dirty="0">
                        <a:latin typeface="Meiryo UI" panose="020B0604030504040204" pitchFamily="34" charset="-128"/>
                        <a:ea typeface="Meiryo UI" panose="020B0604030504040204" pitchFamily="34" charset="-128"/>
                      </a:endParaRPr>
                    </a:p>
                  </a:txBody>
                  <a:tcPr/>
                </a:tc>
                <a:tc>
                  <a:txBody>
                    <a:bodyPr/>
                    <a:lstStyle/>
                    <a:p>
                      <a:endParaRPr kumimoji="1" lang="ja-JP" altLang="en-US" sz="1400" dirty="0">
                        <a:latin typeface="Meiryo UI" panose="020B0604030504040204" pitchFamily="34" charset="-128"/>
                        <a:ea typeface="Meiryo UI" panose="020B0604030504040204" pitchFamily="34" charset="-128"/>
                      </a:endParaRPr>
                    </a:p>
                  </a:txBody>
                  <a:tcPr/>
                </a:tc>
                <a:extLst>
                  <a:ext uri="{0D108BD9-81ED-4DB2-BD59-A6C34878D82A}">
                    <a16:rowId xmlns:a16="http://schemas.microsoft.com/office/drawing/2014/main" val="900348068"/>
                  </a:ext>
                </a:extLst>
              </a:tr>
            </a:tbl>
          </a:graphicData>
        </a:graphic>
      </p:graphicFrame>
      <p:sp>
        <p:nvSpPr>
          <p:cNvPr id="37" name="正方形/長方形 36">
            <a:extLst>
              <a:ext uri="{FF2B5EF4-FFF2-40B4-BE49-F238E27FC236}">
                <a16:creationId xmlns:a16="http://schemas.microsoft.com/office/drawing/2014/main" id="{7499C48C-96CE-5A44-A142-A93B5CCB85B3}"/>
              </a:ext>
            </a:extLst>
          </p:cNvPr>
          <p:cNvSpPr/>
          <p:nvPr/>
        </p:nvSpPr>
        <p:spPr>
          <a:xfrm>
            <a:off x="7483113" y="2674694"/>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latin typeface="Meiryo UI" panose="020B0604030504040204" pitchFamily="34" charset="-128"/>
                <a:ea typeface="Meiryo UI" panose="020B0604030504040204" pitchFamily="34" charset="-128"/>
              </a:rPr>
              <a:t>管理者画面へアクセス</a:t>
            </a:r>
          </a:p>
        </p:txBody>
      </p:sp>
      <p:cxnSp>
        <p:nvCxnSpPr>
          <p:cNvPr id="51" name="直線矢印コネクタ 50">
            <a:extLst>
              <a:ext uri="{FF2B5EF4-FFF2-40B4-BE49-F238E27FC236}">
                <a16:creationId xmlns:a16="http://schemas.microsoft.com/office/drawing/2014/main" id="{09973EF2-C70D-8C4E-B513-88DBB7DD4089}"/>
              </a:ext>
            </a:extLst>
          </p:cNvPr>
          <p:cNvCxnSpPr>
            <a:cxnSpLocks/>
            <a:stCxn id="37" idx="1"/>
            <a:endCxn id="82" idx="3"/>
          </p:cNvCxnSpPr>
          <p:nvPr/>
        </p:nvCxnSpPr>
        <p:spPr>
          <a:xfrm flipH="1">
            <a:off x="6996113" y="2748494"/>
            <a:ext cx="487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正方形/長方形 81">
            <a:extLst>
              <a:ext uri="{FF2B5EF4-FFF2-40B4-BE49-F238E27FC236}">
                <a16:creationId xmlns:a16="http://schemas.microsoft.com/office/drawing/2014/main" id="{2014AA4E-0117-614A-97AD-1E42A423D852}"/>
              </a:ext>
            </a:extLst>
          </p:cNvPr>
          <p:cNvSpPr/>
          <p:nvPr/>
        </p:nvSpPr>
        <p:spPr>
          <a:xfrm>
            <a:off x="5337130" y="2674694"/>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latin typeface="Meiryo UI" panose="020B0604030504040204" pitchFamily="34" charset="-128"/>
                <a:ea typeface="Meiryo UI" panose="020B0604030504040204" pitchFamily="34" charset="-128"/>
              </a:rPr>
              <a:t>管理者画面の表示</a:t>
            </a:r>
          </a:p>
        </p:txBody>
      </p:sp>
      <p:sp>
        <p:nvSpPr>
          <p:cNvPr id="83" name="正方形/長方形 82">
            <a:extLst>
              <a:ext uri="{FF2B5EF4-FFF2-40B4-BE49-F238E27FC236}">
                <a16:creationId xmlns:a16="http://schemas.microsoft.com/office/drawing/2014/main" id="{947027D5-0AFF-A34C-8FE4-F5D12F287FD8}"/>
              </a:ext>
            </a:extLst>
          </p:cNvPr>
          <p:cNvSpPr/>
          <p:nvPr/>
        </p:nvSpPr>
        <p:spPr>
          <a:xfrm>
            <a:off x="7483113" y="3319883"/>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アンケート作成へアクセス</a:t>
            </a:r>
          </a:p>
        </p:txBody>
      </p:sp>
      <p:sp>
        <p:nvSpPr>
          <p:cNvPr id="84" name="正方形/長方形 83">
            <a:extLst>
              <a:ext uri="{FF2B5EF4-FFF2-40B4-BE49-F238E27FC236}">
                <a16:creationId xmlns:a16="http://schemas.microsoft.com/office/drawing/2014/main" id="{48612EE6-A145-B242-BA54-F4906FCABF5C}"/>
              </a:ext>
            </a:extLst>
          </p:cNvPr>
          <p:cNvSpPr/>
          <p:nvPr/>
        </p:nvSpPr>
        <p:spPr>
          <a:xfrm>
            <a:off x="5337130" y="3326922"/>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アンケート作成画面の表示</a:t>
            </a:r>
          </a:p>
        </p:txBody>
      </p:sp>
      <p:sp>
        <p:nvSpPr>
          <p:cNvPr id="87" name="正方形/長方形 86">
            <a:extLst>
              <a:ext uri="{FF2B5EF4-FFF2-40B4-BE49-F238E27FC236}">
                <a16:creationId xmlns:a16="http://schemas.microsoft.com/office/drawing/2014/main" id="{124C8BDD-3BD6-B74D-A30C-38F677CBC2AB}"/>
              </a:ext>
            </a:extLst>
          </p:cNvPr>
          <p:cNvSpPr/>
          <p:nvPr/>
        </p:nvSpPr>
        <p:spPr>
          <a:xfrm>
            <a:off x="7483113" y="3728666"/>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アンケート条件の設定</a:t>
            </a:r>
          </a:p>
        </p:txBody>
      </p:sp>
      <p:sp>
        <p:nvSpPr>
          <p:cNvPr id="88" name="正方形/長方形 87">
            <a:extLst>
              <a:ext uri="{FF2B5EF4-FFF2-40B4-BE49-F238E27FC236}">
                <a16:creationId xmlns:a16="http://schemas.microsoft.com/office/drawing/2014/main" id="{C6C6EDE7-3A4F-5347-92C0-BB1DF0719D3F}"/>
              </a:ext>
            </a:extLst>
          </p:cNvPr>
          <p:cNvSpPr/>
          <p:nvPr/>
        </p:nvSpPr>
        <p:spPr>
          <a:xfrm>
            <a:off x="7483113" y="4137449"/>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アンケートの作成</a:t>
            </a:r>
          </a:p>
        </p:txBody>
      </p:sp>
      <p:sp>
        <p:nvSpPr>
          <p:cNvPr id="89" name="正方形/長方形 88">
            <a:extLst>
              <a:ext uri="{FF2B5EF4-FFF2-40B4-BE49-F238E27FC236}">
                <a16:creationId xmlns:a16="http://schemas.microsoft.com/office/drawing/2014/main" id="{538D7860-7DCF-A64E-B7F5-74B0AC66A401}"/>
              </a:ext>
            </a:extLst>
          </p:cNvPr>
          <p:cNvSpPr/>
          <p:nvPr/>
        </p:nvSpPr>
        <p:spPr>
          <a:xfrm>
            <a:off x="5328189" y="4137449"/>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a:latin typeface="Meiryo UI" panose="020B0604030504040204" pitchFamily="34" charset="-128"/>
                <a:ea typeface="Meiryo UI" panose="020B0604030504040204" pitchFamily="34" charset="-128"/>
              </a:rPr>
              <a:t>アンケート配布確認の表示</a:t>
            </a:r>
          </a:p>
        </p:txBody>
      </p:sp>
      <p:sp>
        <p:nvSpPr>
          <p:cNvPr id="90" name="正方形/長方形 89">
            <a:extLst>
              <a:ext uri="{FF2B5EF4-FFF2-40B4-BE49-F238E27FC236}">
                <a16:creationId xmlns:a16="http://schemas.microsoft.com/office/drawing/2014/main" id="{F9E0E280-6AA3-EF40-A323-5B27D9F0AF2A}"/>
              </a:ext>
            </a:extLst>
          </p:cNvPr>
          <p:cNvSpPr/>
          <p:nvPr/>
        </p:nvSpPr>
        <p:spPr>
          <a:xfrm>
            <a:off x="7483113" y="4546233"/>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アンケートの依頼</a:t>
            </a:r>
          </a:p>
        </p:txBody>
      </p:sp>
      <p:sp>
        <p:nvSpPr>
          <p:cNvPr id="91" name="正方形/長方形 90">
            <a:extLst>
              <a:ext uri="{FF2B5EF4-FFF2-40B4-BE49-F238E27FC236}">
                <a16:creationId xmlns:a16="http://schemas.microsoft.com/office/drawing/2014/main" id="{EC838566-0A15-5A4E-ACDB-A7C8F341FB14}"/>
              </a:ext>
            </a:extLst>
          </p:cNvPr>
          <p:cNvSpPr/>
          <p:nvPr/>
        </p:nvSpPr>
        <p:spPr>
          <a:xfrm>
            <a:off x="3294017" y="3742490"/>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アンケート一覧画面の表示</a:t>
            </a:r>
          </a:p>
        </p:txBody>
      </p:sp>
      <p:sp>
        <p:nvSpPr>
          <p:cNvPr id="92" name="正方形/長方形 91">
            <a:extLst>
              <a:ext uri="{FF2B5EF4-FFF2-40B4-BE49-F238E27FC236}">
                <a16:creationId xmlns:a16="http://schemas.microsoft.com/office/drawing/2014/main" id="{DA431311-2664-F349-97CE-D125338A8D36}"/>
              </a:ext>
            </a:extLst>
          </p:cNvPr>
          <p:cNvSpPr/>
          <p:nvPr/>
        </p:nvSpPr>
        <p:spPr>
          <a:xfrm>
            <a:off x="5337129" y="4546233"/>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表示条件抽出処理</a:t>
            </a:r>
          </a:p>
        </p:txBody>
      </p:sp>
      <p:cxnSp>
        <p:nvCxnSpPr>
          <p:cNvPr id="96" name="カギ線コネクタ 95">
            <a:extLst>
              <a:ext uri="{FF2B5EF4-FFF2-40B4-BE49-F238E27FC236}">
                <a16:creationId xmlns:a16="http://schemas.microsoft.com/office/drawing/2014/main" id="{C0F8ADEA-00D4-0441-80C7-07A429BA5E8E}"/>
              </a:ext>
            </a:extLst>
          </p:cNvPr>
          <p:cNvCxnSpPr>
            <a:cxnSpLocks/>
            <a:stCxn id="89" idx="2"/>
            <a:endCxn id="90" idx="0"/>
          </p:cNvCxnSpPr>
          <p:nvPr/>
        </p:nvCxnSpPr>
        <p:spPr>
          <a:xfrm rot="16200000" flipH="1">
            <a:off x="7104551" y="3338179"/>
            <a:ext cx="261184" cy="215492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直線矢印コネクタ 97">
            <a:extLst>
              <a:ext uri="{FF2B5EF4-FFF2-40B4-BE49-F238E27FC236}">
                <a16:creationId xmlns:a16="http://schemas.microsoft.com/office/drawing/2014/main" id="{2B9B7457-0EA8-E948-A902-17DF48A99CDE}"/>
              </a:ext>
            </a:extLst>
          </p:cNvPr>
          <p:cNvCxnSpPr>
            <a:cxnSpLocks/>
            <a:stCxn id="83" idx="1"/>
            <a:endCxn id="84" idx="3"/>
          </p:cNvCxnSpPr>
          <p:nvPr/>
        </p:nvCxnSpPr>
        <p:spPr>
          <a:xfrm flipH="1">
            <a:off x="6996113" y="3393683"/>
            <a:ext cx="487000" cy="7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直線矢印コネクタ 99">
            <a:extLst>
              <a:ext uri="{FF2B5EF4-FFF2-40B4-BE49-F238E27FC236}">
                <a16:creationId xmlns:a16="http://schemas.microsoft.com/office/drawing/2014/main" id="{211F3302-9C89-8D4A-9E3D-28856C4ACC7B}"/>
              </a:ext>
            </a:extLst>
          </p:cNvPr>
          <p:cNvCxnSpPr>
            <a:cxnSpLocks/>
          </p:cNvCxnSpPr>
          <p:nvPr/>
        </p:nvCxnSpPr>
        <p:spPr>
          <a:xfrm>
            <a:off x="8312605" y="3876266"/>
            <a:ext cx="0" cy="2611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59BA5E64-4D95-2F49-9B77-0C5460C69CF0}"/>
              </a:ext>
            </a:extLst>
          </p:cNvPr>
          <p:cNvSpPr txBox="1"/>
          <p:nvPr/>
        </p:nvSpPr>
        <p:spPr>
          <a:xfrm>
            <a:off x="9530862" y="4841631"/>
            <a:ext cx="184731" cy="369332"/>
          </a:xfrm>
          <a:prstGeom prst="rect">
            <a:avLst/>
          </a:prstGeom>
          <a:noFill/>
        </p:spPr>
        <p:txBody>
          <a:bodyPr wrap="none" rtlCol="0">
            <a:spAutoFit/>
          </a:bodyPr>
          <a:lstStyle/>
          <a:p>
            <a:endParaRPr kumimoji="1" lang="ja-JP" altLang="en-US"/>
          </a:p>
        </p:txBody>
      </p:sp>
      <p:cxnSp>
        <p:nvCxnSpPr>
          <p:cNvPr id="104" name="直線矢印コネクタ 103">
            <a:extLst>
              <a:ext uri="{FF2B5EF4-FFF2-40B4-BE49-F238E27FC236}">
                <a16:creationId xmlns:a16="http://schemas.microsoft.com/office/drawing/2014/main" id="{C3F8DE68-F58D-CD4E-811C-1B0083756EC3}"/>
              </a:ext>
            </a:extLst>
          </p:cNvPr>
          <p:cNvCxnSpPr>
            <a:cxnSpLocks/>
            <a:stCxn id="90" idx="1"/>
            <a:endCxn id="92" idx="3"/>
          </p:cNvCxnSpPr>
          <p:nvPr/>
        </p:nvCxnSpPr>
        <p:spPr>
          <a:xfrm flipH="1">
            <a:off x="6996112" y="4620033"/>
            <a:ext cx="4870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正方形/長方形 114">
            <a:extLst>
              <a:ext uri="{FF2B5EF4-FFF2-40B4-BE49-F238E27FC236}">
                <a16:creationId xmlns:a16="http://schemas.microsoft.com/office/drawing/2014/main" id="{AAAF586A-EAB6-6A44-A40D-82DA1FE644A4}"/>
              </a:ext>
            </a:extLst>
          </p:cNvPr>
          <p:cNvSpPr/>
          <p:nvPr/>
        </p:nvSpPr>
        <p:spPr>
          <a:xfrm>
            <a:off x="946218" y="3742490"/>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アンケート一覧へアクセス</a:t>
            </a:r>
          </a:p>
        </p:txBody>
      </p:sp>
      <p:cxnSp>
        <p:nvCxnSpPr>
          <p:cNvPr id="116" name="直線矢印コネクタ 115">
            <a:extLst>
              <a:ext uri="{FF2B5EF4-FFF2-40B4-BE49-F238E27FC236}">
                <a16:creationId xmlns:a16="http://schemas.microsoft.com/office/drawing/2014/main" id="{584F65CB-29D5-F246-982C-633C3B34E3BD}"/>
              </a:ext>
            </a:extLst>
          </p:cNvPr>
          <p:cNvCxnSpPr>
            <a:cxnSpLocks/>
            <a:stCxn id="115" idx="3"/>
            <a:endCxn id="91" idx="1"/>
          </p:cNvCxnSpPr>
          <p:nvPr/>
        </p:nvCxnSpPr>
        <p:spPr>
          <a:xfrm>
            <a:off x="2605201" y="3816290"/>
            <a:ext cx="6888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2" name="正方形/長方形 131">
            <a:extLst>
              <a:ext uri="{FF2B5EF4-FFF2-40B4-BE49-F238E27FC236}">
                <a16:creationId xmlns:a16="http://schemas.microsoft.com/office/drawing/2014/main" id="{2AEF5A39-7817-9744-8971-FF0B17C08E8C}"/>
              </a:ext>
            </a:extLst>
          </p:cNvPr>
          <p:cNvSpPr/>
          <p:nvPr/>
        </p:nvSpPr>
        <p:spPr>
          <a:xfrm>
            <a:off x="969428" y="3481305"/>
            <a:ext cx="1658983" cy="246221"/>
          </a:xfrm>
          <a:prstGeom prst="rect">
            <a:avLst/>
          </a:prstGeom>
        </p:spPr>
        <p:txBody>
          <a:bodyPr wrap="square">
            <a:spAutoFit/>
          </a:bodyPr>
          <a:lstStyle/>
          <a:p>
            <a:r>
              <a:rPr lang="ja-JP" altLang="en-US" sz="1000">
                <a:latin typeface="Meiryo UI" panose="020B0604030504040204" pitchFamily="34" charset="-128"/>
                <a:ea typeface="Meiryo UI" panose="020B0604030504040204" pitchFamily="34" charset="-128"/>
              </a:rPr>
              <a:t>会員が操作可能</a:t>
            </a:r>
            <a:endParaRPr lang="ja-JP" altLang="en-US" sz="1000" dirty="0">
              <a:latin typeface="Meiryo UI" panose="020B0604030504040204" pitchFamily="34" charset="-128"/>
              <a:ea typeface="Meiryo UI" panose="020B0604030504040204" pitchFamily="34" charset="-128"/>
            </a:endParaRPr>
          </a:p>
        </p:txBody>
      </p:sp>
      <p:cxnSp>
        <p:nvCxnSpPr>
          <p:cNvPr id="140" name="カギ線コネクタ 139">
            <a:extLst>
              <a:ext uri="{FF2B5EF4-FFF2-40B4-BE49-F238E27FC236}">
                <a16:creationId xmlns:a16="http://schemas.microsoft.com/office/drawing/2014/main" id="{0EF5D5DF-0E2D-B54D-B66D-C9A1290E51FE}"/>
              </a:ext>
            </a:extLst>
          </p:cNvPr>
          <p:cNvCxnSpPr>
            <a:cxnSpLocks/>
            <a:stCxn id="84" idx="2"/>
            <a:endCxn id="87" idx="0"/>
          </p:cNvCxnSpPr>
          <p:nvPr/>
        </p:nvCxnSpPr>
        <p:spPr>
          <a:xfrm rot="16200000" flipH="1">
            <a:off x="7112541" y="2528602"/>
            <a:ext cx="254144" cy="214598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43" name="円/楕円 142">
            <a:extLst>
              <a:ext uri="{FF2B5EF4-FFF2-40B4-BE49-F238E27FC236}">
                <a16:creationId xmlns:a16="http://schemas.microsoft.com/office/drawing/2014/main" id="{8BCBBFD8-B634-5046-A4BA-65514095BE62}"/>
              </a:ext>
            </a:extLst>
          </p:cNvPr>
          <p:cNvSpPr/>
          <p:nvPr/>
        </p:nvSpPr>
        <p:spPr>
          <a:xfrm>
            <a:off x="6597615" y="2474921"/>
            <a:ext cx="579392" cy="241255"/>
          </a:xfrm>
          <a:prstGeom prst="ellipse">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ja-JP" altLang="en-US" sz="900" b="1">
                <a:latin typeface="Meiryo UI" panose="020B0604030504040204" pitchFamily="34" charset="-128"/>
                <a:ea typeface="Meiryo UI" panose="020B0604030504040204" pitchFamily="34" charset="-128"/>
              </a:rPr>
              <a:t>画面</a:t>
            </a:r>
            <a:r>
              <a:rPr kumimoji="1" lang="en-US" altLang="ja-JP" sz="900" b="1" dirty="0">
                <a:latin typeface="Meiryo UI" panose="020B0604030504040204" pitchFamily="34" charset="-128"/>
                <a:ea typeface="Meiryo UI" panose="020B0604030504040204" pitchFamily="34" charset="-128"/>
              </a:rPr>
              <a:t>1</a:t>
            </a:r>
          </a:p>
        </p:txBody>
      </p:sp>
      <p:sp>
        <p:nvSpPr>
          <p:cNvPr id="145" name="円/楕円 144">
            <a:extLst>
              <a:ext uri="{FF2B5EF4-FFF2-40B4-BE49-F238E27FC236}">
                <a16:creationId xmlns:a16="http://schemas.microsoft.com/office/drawing/2014/main" id="{C2B56FB3-2F9E-EF49-8116-DA4751C5CF47}"/>
              </a:ext>
            </a:extLst>
          </p:cNvPr>
          <p:cNvSpPr/>
          <p:nvPr/>
        </p:nvSpPr>
        <p:spPr>
          <a:xfrm>
            <a:off x="6605166" y="3176769"/>
            <a:ext cx="579392" cy="241255"/>
          </a:xfrm>
          <a:prstGeom prst="ellipse">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ja-JP" altLang="en-US" sz="900" b="1">
                <a:latin typeface="Meiryo UI" panose="020B0604030504040204" pitchFamily="34" charset="-128"/>
                <a:ea typeface="Meiryo UI" panose="020B0604030504040204" pitchFamily="34" charset="-128"/>
              </a:rPr>
              <a:t>画面</a:t>
            </a:r>
            <a:r>
              <a:rPr kumimoji="1" lang="en-US" altLang="ja-JP" sz="900" b="1" dirty="0">
                <a:latin typeface="Meiryo UI" panose="020B0604030504040204" pitchFamily="34" charset="-128"/>
                <a:ea typeface="Meiryo UI" panose="020B0604030504040204" pitchFamily="34" charset="-128"/>
              </a:rPr>
              <a:t>3</a:t>
            </a:r>
          </a:p>
        </p:txBody>
      </p:sp>
      <p:sp>
        <p:nvSpPr>
          <p:cNvPr id="42" name="正方形/長方形 41">
            <a:extLst>
              <a:ext uri="{FF2B5EF4-FFF2-40B4-BE49-F238E27FC236}">
                <a16:creationId xmlns:a16="http://schemas.microsoft.com/office/drawing/2014/main" id="{40CF3528-A537-6C4E-96CA-FF563BC8FD4D}"/>
              </a:ext>
            </a:extLst>
          </p:cNvPr>
          <p:cNvSpPr/>
          <p:nvPr/>
        </p:nvSpPr>
        <p:spPr>
          <a:xfrm>
            <a:off x="3294016" y="4103011"/>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アンケート画面の表示</a:t>
            </a:r>
          </a:p>
        </p:txBody>
      </p:sp>
      <p:sp>
        <p:nvSpPr>
          <p:cNvPr id="43" name="正方形/長方形 42">
            <a:extLst>
              <a:ext uri="{FF2B5EF4-FFF2-40B4-BE49-F238E27FC236}">
                <a16:creationId xmlns:a16="http://schemas.microsoft.com/office/drawing/2014/main" id="{9450BEAA-E00E-AE42-98B4-E3C142A360DC}"/>
              </a:ext>
            </a:extLst>
          </p:cNvPr>
          <p:cNvSpPr/>
          <p:nvPr/>
        </p:nvSpPr>
        <p:spPr>
          <a:xfrm>
            <a:off x="946217" y="4103011"/>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アンケートへ選択</a:t>
            </a:r>
          </a:p>
        </p:txBody>
      </p:sp>
      <p:cxnSp>
        <p:nvCxnSpPr>
          <p:cNvPr id="45" name="カギ線コネクタ 44">
            <a:extLst>
              <a:ext uri="{FF2B5EF4-FFF2-40B4-BE49-F238E27FC236}">
                <a16:creationId xmlns:a16="http://schemas.microsoft.com/office/drawing/2014/main" id="{2C7E9866-0B39-364C-B601-7E1169855B99}"/>
              </a:ext>
            </a:extLst>
          </p:cNvPr>
          <p:cNvCxnSpPr>
            <a:cxnSpLocks/>
            <a:stCxn id="91" idx="2"/>
            <a:endCxn id="43" idx="0"/>
          </p:cNvCxnSpPr>
          <p:nvPr/>
        </p:nvCxnSpPr>
        <p:spPr>
          <a:xfrm rot="5400000">
            <a:off x="2843149" y="2822650"/>
            <a:ext cx="212921" cy="234780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正方形/長方形 51">
            <a:extLst>
              <a:ext uri="{FF2B5EF4-FFF2-40B4-BE49-F238E27FC236}">
                <a16:creationId xmlns:a16="http://schemas.microsoft.com/office/drawing/2014/main" id="{829E4FF9-EB05-F745-AA21-BCFA8305F8EE}"/>
              </a:ext>
            </a:extLst>
          </p:cNvPr>
          <p:cNvSpPr/>
          <p:nvPr/>
        </p:nvSpPr>
        <p:spPr>
          <a:xfrm>
            <a:off x="946217" y="4457484"/>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アンケートの</a:t>
            </a:r>
            <a:r>
              <a:rPr kumimoji="1" lang="ja-JP" altLang="en-US" sz="900" dirty="0">
                <a:latin typeface="Meiryo UI" panose="020B0604030504040204" pitchFamily="34" charset="-128"/>
                <a:ea typeface="Meiryo UI" panose="020B0604030504040204" pitchFamily="34" charset="-128"/>
              </a:rPr>
              <a:t>提出</a:t>
            </a:r>
          </a:p>
        </p:txBody>
      </p:sp>
      <p:sp>
        <p:nvSpPr>
          <p:cNvPr id="53" name="正方形/長方形 52">
            <a:extLst>
              <a:ext uri="{FF2B5EF4-FFF2-40B4-BE49-F238E27FC236}">
                <a16:creationId xmlns:a16="http://schemas.microsoft.com/office/drawing/2014/main" id="{942EC628-6C09-E94D-9BC4-132879B88E40}"/>
              </a:ext>
            </a:extLst>
          </p:cNvPr>
          <p:cNvSpPr/>
          <p:nvPr/>
        </p:nvSpPr>
        <p:spPr>
          <a:xfrm>
            <a:off x="3294015" y="4454571"/>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アンケート提出確認画面の表示</a:t>
            </a:r>
          </a:p>
        </p:txBody>
      </p:sp>
      <p:cxnSp>
        <p:nvCxnSpPr>
          <p:cNvPr id="56" name="直線矢印コネクタ 55">
            <a:extLst>
              <a:ext uri="{FF2B5EF4-FFF2-40B4-BE49-F238E27FC236}">
                <a16:creationId xmlns:a16="http://schemas.microsoft.com/office/drawing/2014/main" id="{E76AB438-BEA0-F64F-8BEB-C7BC34CF8524}"/>
              </a:ext>
            </a:extLst>
          </p:cNvPr>
          <p:cNvCxnSpPr>
            <a:cxnSpLocks/>
            <a:stCxn id="52" idx="3"/>
            <a:endCxn id="53" idx="1"/>
          </p:cNvCxnSpPr>
          <p:nvPr/>
        </p:nvCxnSpPr>
        <p:spPr>
          <a:xfrm flipV="1">
            <a:off x="2605200" y="4528371"/>
            <a:ext cx="688815" cy="29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正方形/長方形 58">
            <a:extLst>
              <a:ext uri="{FF2B5EF4-FFF2-40B4-BE49-F238E27FC236}">
                <a16:creationId xmlns:a16="http://schemas.microsoft.com/office/drawing/2014/main" id="{00C27EAF-438B-E14C-B9DF-7AFFE4E0D617}"/>
              </a:ext>
            </a:extLst>
          </p:cNvPr>
          <p:cNvSpPr/>
          <p:nvPr/>
        </p:nvSpPr>
        <p:spPr>
          <a:xfrm>
            <a:off x="946217" y="4829644"/>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アンケート提出の確認</a:t>
            </a:r>
            <a:endParaRPr kumimoji="1" lang="en-US" altLang="ja-JP" sz="900" dirty="0">
              <a:latin typeface="Meiryo UI" panose="020B0604030504040204" pitchFamily="34" charset="-128"/>
              <a:ea typeface="Meiryo UI" panose="020B0604030504040204" pitchFamily="34" charset="-128"/>
            </a:endParaRPr>
          </a:p>
        </p:txBody>
      </p:sp>
      <p:cxnSp>
        <p:nvCxnSpPr>
          <p:cNvPr id="60" name="カギ線コネクタ 59">
            <a:extLst>
              <a:ext uri="{FF2B5EF4-FFF2-40B4-BE49-F238E27FC236}">
                <a16:creationId xmlns:a16="http://schemas.microsoft.com/office/drawing/2014/main" id="{19385123-9DD7-E845-B8D3-5A8094067984}"/>
              </a:ext>
            </a:extLst>
          </p:cNvPr>
          <p:cNvCxnSpPr>
            <a:cxnSpLocks/>
            <a:stCxn id="53" idx="2"/>
            <a:endCxn id="59" idx="0"/>
          </p:cNvCxnSpPr>
          <p:nvPr/>
        </p:nvCxnSpPr>
        <p:spPr>
          <a:xfrm rot="5400000">
            <a:off x="2835872" y="3542008"/>
            <a:ext cx="227473" cy="234779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正方形/長方形 62">
            <a:extLst>
              <a:ext uri="{FF2B5EF4-FFF2-40B4-BE49-F238E27FC236}">
                <a16:creationId xmlns:a16="http://schemas.microsoft.com/office/drawing/2014/main" id="{5CEF09BE-81E3-8044-9066-0E293112718D}"/>
              </a:ext>
            </a:extLst>
          </p:cNvPr>
          <p:cNvSpPr/>
          <p:nvPr/>
        </p:nvSpPr>
        <p:spPr>
          <a:xfrm>
            <a:off x="3294015" y="4829644"/>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アンケート結果反映処理</a:t>
            </a:r>
            <a:endParaRPr kumimoji="1" lang="en-US" altLang="ja-JP" sz="900" dirty="0">
              <a:latin typeface="Meiryo UI" panose="020B0604030504040204" pitchFamily="34" charset="-128"/>
              <a:ea typeface="Meiryo UI" panose="020B0604030504040204" pitchFamily="34" charset="-128"/>
            </a:endParaRPr>
          </a:p>
        </p:txBody>
      </p:sp>
      <p:cxnSp>
        <p:nvCxnSpPr>
          <p:cNvPr id="64" name="直線矢印コネクタ 63">
            <a:extLst>
              <a:ext uri="{FF2B5EF4-FFF2-40B4-BE49-F238E27FC236}">
                <a16:creationId xmlns:a16="http://schemas.microsoft.com/office/drawing/2014/main" id="{F231FA4D-96BD-DF44-A867-6D6DC804AC40}"/>
              </a:ext>
            </a:extLst>
          </p:cNvPr>
          <p:cNvCxnSpPr>
            <a:cxnSpLocks/>
            <a:endCxn id="63" idx="1"/>
          </p:cNvCxnSpPr>
          <p:nvPr/>
        </p:nvCxnSpPr>
        <p:spPr>
          <a:xfrm flipV="1">
            <a:off x="2605200" y="4903444"/>
            <a:ext cx="688815" cy="70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正方形/長方形 66">
            <a:extLst>
              <a:ext uri="{FF2B5EF4-FFF2-40B4-BE49-F238E27FC236}">
                <a16:creationId xmlns:a16="http://schemas.microsoft.com/office/drawing/2014/main" id="{FFD03EEB-C2D9-3249-9B24-997EE08990D3}"/>
              </a:ext>
            </a:extLst>
          </p:cNvPr>
          <p:cNvSpPr/>
          <p:nvPr/>
        </p:nvSpPr>
        <p:spPr>
          <a:xfrm>
            <a:off x="7483112" y="4903444"/>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アンケート管理画面へアクセス</a:t>
            </a:r>
          </a:p>
        </p:txBody>
      </p:sp>
      <p:sp>
        <p:nvSpPr>
          <p:cNvPr id="68" name="正方形/長方形 67">
            <a:extLst>
              <a:ext uri="{FF2B5EF4-FFF2-40B4-BE49-F238E27FC236}">
                <a16:creationId xmlns:a16="http://schemas.microsoft.com/office/drawing/2014/main" id="{4E2B5FE9-4960-E34D-879C-AD0977BA4C4B}"/>
              </a:ext>
            </a:extLst>
          </p:cNvPr>
          <p:cNvSpPr/>
          <p:nvPr/>
        </p:nvSpPr>
        <p:spPr>
          <a:xfrm>
            <a:off x="5337129" y="4910483"/>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アンケート管理画面の表示</a:t>
            </a:r>
          </a:p>
        </p:txBody>
      </p:sp>
      <p:sp>
        <p:nvSpPr>
          <p:cNvPr id="69" name="正方形/長方形 68">
            <a:extLst>
              <a:ext uri="{FF2B5EF4-FFF2-40B4-BE49-F238E27FC236}">
                <a16:creationId xmlns:a16="http://schemas.microsoft.com/office/drawing/2014/main" id="{DF0D9B83-1F84-C64D-B6FB-412953BFD45A}"/>
              </a:ext>
            </a:extLst>
          </p:cNvPr>
          <p:cNvSpPr/>
          <p:nvPr/>
        </p:nvSpPr>
        <p:spPr>
          <a:xfrm>
            <a:off x="7495640" y="5639304"/>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アンケート結果の確認</a:t>
            </a:r>
          </a:p>
        </p:txBody>
      </p:sp>
      <p:cxnSp>
        <p:nvCxnSpPr>
          <p:cNvPr id="70" name="直線矢印コネクタ 69">
            <a:extLst>
              <a:ext uri="{FF2B5EF4-FFF2-40B4-BE49-F238E27FC236}">
                <a16:creationId xmlns:a16="http://schemas.microsoft.com/office/drawing/2014/main" id="{92BE29F0-2B65-9146-BA31-27E2C53560EB}"/>
              </a:ext>
            </a:extLst>
          </p:cNvPr>
          <p:cNvCxnSpPr>
            <a:cxnSpLocks/>
            <a:stCxn id="67" idx="1"/>
            <a:endCxn id="68" idx="3"/>
          </p:cNvCxnSpPr>
          <p:nvPr/>
        </p:nvCxnSpPr>
        <p:spPr>
          <a:xfrm flipH="1">
            <a:off x="6996112" y="4977244"/>
            <a:ext cx="487000" cy="7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直線矢印コネクタ 72">
            <a:extLst>
              <a:ext uri="{FF2B5EF4-FFF2-40B4-BE49-F238E27FC236}">
                <a16:creationId xmlns:a16="http://schemas.microsoft.com/office/drawing/2014/main" id="{65C126BC-4C41-5940-895F-7678902BDB7E}"/>
              </a:ext>
            </a:extLst>
          </p:cNvPr>
          <p:cNvCxnSpPr>
            <a:cxnSpLocks/>
            <a:stCxn id="90" idx="2"/>
            <a:endCxn id="67" idx="0"/>
          </p:cNvCxnSpPr>
          <p:nvPr/>
        </p:nvCxnSpPr>
        <p:spPr>
          <a:xfrm flipH="1">
            <a:off x="8312604" y="4693833"/>
            <a:ext cx="1" cy="209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カギ線コネクタ 76">
            <a:extLst>
              <a:ext uri="{FF2B5EF4-FFF2-40B4-BE49-F238E27FC236}">
                <a16:creationId xmlns:a16="http://schemas.microsoft.com/office/drawing/2014/main" id="{248D3883-2518-514A-8CE9-E9968DE68D5C}"/>
              </a:ext>
            </a:extLst>
          </p:cNvPr>
          <p:cNvCxnSpPr>
            <a:cxnSpLocks/>
            <a:stCxn id="68" idx="2"/>
            <a:endCxn id="69" idx="0"/>
          </p:cNvCxnSpPr>
          <p:nvPr/>
        </p:nvCxnSpPr>
        <p:spPr>
          <a:xfrm rot="16200000" flipH="1">
            <a:off x="6955266" y="4269437"/>
            <a:ext cx="581221" cy="215851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直線矢印コネクタ 80">
            <a:extLst>
              <a:ext uri="{FF2B5EF4-FFF2-40B4-BE49-F238E27FC236}">
                <a16:creationId xmlns:a16="http://schemas.microsoft.com/office/drawing/2014/main" id="{64914684-169F-D549-B25A-12B10F7D6CF8}"/>
              </a:ext>
            </a:extLst>
          </p:cNvPr>
          <p:cNvCxnSpPr>
            <a:cxnSpLocks/>
            <a:stCxn id="85" idx="3"/>
            <a:endCxn id="69" idx="1"/>
          </p:cNvCxnSpPr>
          <p:nvPr/>
        </p:nvCxnSpPr>
        <p:spPr>
          <a:xfrm>
            <a:off x="7053810" y="5713104"/>
            <a:ext cx="441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正方形/長方形 84">
            <a:extLst>
              <a:ext uri="{FF2B5EF4-FFF2-40B4-BE49-F238E27FC236}">
                <a16:creationId xmlns:a16="http://schemas.microsoft.com/office/drawing/2014/main" id="{40A9FDA2-A129-AB4E-B90C-DDE0503B3358}"/>
              </a:ext>
            </a:extLst>
          </p:cNvPr>
          <p:cNvSpPr/>
          <p:nvPr/>
        </p:nvSpPr>
        <p:spPr>
          <a:xfrm>
            <a:off x="5394827" y="5639304"/>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アンケート結果の蓄積</a:t>
            </a:r>
          </a:p>
        </p:txBody>
      </p:sp>
      <p:sp>
        <p:nvSpPr>
          <p:cNvPr id="94" name="円/楕円 93">
            <a:extLst>
              <a:ext uri="{FF2B5EF4-FFF2-40B4-BE49-F238E27FC236}">
                <a16:creationId xmlns:a16="http://schemas.microsoft.com/office/drawing/2014/main" id="{5766CDE1-2CA8-7A41-B837-2C5A16E9775D}"/>
              </a:ext>
            </a:extLst>
          </p:cNvPr>
          <p:cNvSpPr/>
          <p:nvPr/>
        </p:nvSpPr>
        <p:spPr>
          <a:xfrm>
            <a:off x="4460144" y="3515017"/>
            <a:ext cx="579392" cy="241255"/>
          </a:xfrm>
          <a:prstGeom prst="ellipse">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ja-JP" altLang="en-US" sz="900" b="1">
                <a:latin typeface="Meiryo UI" panose="020B0604030504040204" pitchFamily="34" charset="-128"/>
                <a:ea typeface="Meiryo UI" panose="020B0604030504040204" pitchFamily="34" charset="-128"/>
              </a:rPr>
              <a:t>画面</a:t>
            </a:r>
            <a:r>
              <a:rPr kumimoji="1" lang="en-US" altLang="ja-JP" sz="900" b="1" dirty="0">
                <a:latin typeface="Meiryo UI" panose="020B0604030504040204" pitchFamily="34" charset="-128"/>
                <a:ea typeface="Meiryo UI" panose="020B0604030504040204" pitchFamily="34" charset="-128"/>
              </a:rPr>
              <a:t>7</a:t>
            </a:r>
          </a:p>
        </p:txBody>
      </p:sp>
      <p:sp>
        <p:nvSpPr>
          <p:cNvPr id="97" name="円/楕円 96">
            <a:extLst>
              <a:ext uri="{FF2B5EF4-FFF2-40B4-BE49-F238E27FC236}">
                <a16:creationId xmlns:a16="http://schemas.microsoft.com/office/drawing/2014/main" id="{651A0E91-109C-7841-9197-15CE001897AD}"/>
              </a:ext>
            </a:extLst>
          </p:cNvPr>
          <p:cNvSpPr/>
          <p:nvPr/>
        </p:nvSpPr>
        <p:spPr>
          <a:xfrm>
            <a:off x="4481592" y="3902777"/>
            <a:ext cx="579392" cy="241255"/>
          </a:xfrm>
          <a:prstGeom prst="ellipse">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ja-JP" altLang="en-US" sz="800" b="1">
                <a:latin typeface="Meiryo UI" panose="020B0604030504040204" pitchFamily="34" charset="-128"/>
                <a:ea typeface="Meiryo UI" panose="020B0604030504040204" pitchFamily="34" charset="-128"/>
              </a:rPr>
              <a:t>画面</a:t>
            </a:r>
            <a:r>
              <a:rPr kumimoji="1" lang="en-US" altLang="ja-JP" sz="800" b="1" dirty="0">
                <a:latin typeface="Meiryo UI" panose="020B0604030504040204" pitchFamily="34" charset="-128"/>
                <a:ea typeface="Meiryo UI" panose="020B0604030504040204" pitchFamily="34" charset="-128"/>
              </a:rPr>
              <a:t>8</a:t>
            </a:r>
          </a:p>
        </p:txBody>
      </p:sp>
      <p:sp>
        <p:nvSpPr>
          <p:cNvPr id="99" name="円/楕円 98">
            <a:extLst>
              <a:ext uri="{FF2B5EF4-FFF2-40B4-BE49-F238E27FC236}">
                <a16:creationId xmlns:a16="http://schemas.microsoft.com/office/drawing/2014/main" id="{41C66E79-EADD-084A-849B-7A26D84CCE15}"/>
              </a:ext>
            </a:extLst>
          </p:cNvPr>
          <p:cNvSpPr/>
          <p:nvPr/>
        </p:nvSpPr>
        <p:spPr>
          <a:xfrm>
            <a:off x="4503040" y="4231922"/>
            <a:ext cx="579392" cy="241255"/>
          </a:xfrm>
          <a:prstGeom prst="ellipse">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ja-JP" altLang="en-US" sz="900" b="1">
                <a:latin typeface="Meiryo UI" panose="020B0604030504040204" pitchFamily="34" charset="-128"/>
                <a:ea typeface="Meiryo UI" panose="020B0604030504040204" pitchFamily="34" charset="-128"/>
              </a:rPr>
              <a:t>画面</a:t>
            </a:r>
            <a:r>
              <a:rPr kumimoji="1" lang="en-US" altLang="ja-JP" sz="900" b="1" dirty="0">
                <a:latin typeface="Meiryo UI" panose="020B0604030504040204" pitchFamily="34" charset="-128"/>
                <a:ea typeface="Meiryo UI" panose="020B0604030504040204" pitchFamily="34" charset="-128"/>
              </a:rPr>
              <a:t>9</a:t>
            </a:r>
          </a:p>
        </p:txBody>
      </p:sp>
      <p:sp>
        <p:nvSpPr>
          <p:cNvPr id="57" name="円/楕円 56">
            <a:extLst>
              <a:ext uri="{FF2B5EF4-FFF2-40B4-BE49-F238E27FC236}">
                <a16:creationId xmlns:a16="http://schemas.microsoft.com/office/drawing/2014/main" id="{2ECC5395-14ED-4C4C-A6A0-37793F9234D7}"/>
              </a:ext>
            </a:extLst>
          </p:cNvPr>
          <p:cNvSpPr/>
          <p:nvPr/>
        </p:nvSpPr>
        <p:spPr>
          <a:xfrm>
            <a:off x="9289769" y="2428500"/>
            <a:ext cx="579392" cy="1973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kumimoji="1" lang="ja-JP" altLang="en-US" sz="700">
                <a:latin typeface="Meiryo UI" panose="020B0604030504040204" pitchFamily="34" charset="-128"/>
                <a:ea typeface="Meiryo UI" panose="020B0604030504040204" pitchFamily="34" charset="-128"/>
              </a:rPr>
              <a:t>アプリ版プッシュ通知</a:t>
            </a:r>
          </a:p>
        </p:txBody>
      </p:sp>
      <p:sp>
        <p:nvSpPr>
          <p:cNvPr id="58" name="円/楕円 57">
            <a:extLst>
              <a:ext uri="{FF2B5EF4-FFF2-40B4-BE49-F238E27FC236}">
                <a16:creationId xmlns:a16="http://schemas.microsoft.com/office/drawing/2014/main" id="{17E4068A-B323-494C-9698-B162F9124B83}"/>
              </a:ext>
            </a:extLst>
          </p:cNvPr>
          <p:cNvSpPr/>
          <p:nvPr/>
        </p:nvSpPr>
        <p:spPr>
          <a:xfrm>
            <a:off x="9289769" y="2679843"/>
            <a:ext cx="579392" cy="197329"/>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kumimoji="1" lang="ja-JP" altLang="en-US" sz="700">
                <a:latin typeface="Meiryo UI" panose="020B0604030504040204" pitchFamily="34" charset="-128"/>
                <a:ea typeface="Meiryo UI" panose="020B0604030504040204" pitchFamily="34" charset="-128"/>
              </a:rPr>
              <a:t>サイト内メッセージ</a:t>
            </a:r>
          </a:p>
        </p:txBody>
      </p:sp>
      <p:sp>
        <p:nvSpPr>
          <p:cNvPr id="61" name="円/楕円 60">
            <a:extLst>
              <a:ext uri="{FF2B5EF4-FFF2-40B4-BE49-F238E27FC236}">
                <a16:creationId xmlns:a16="http://schemas.microsoft.com/office/drawing/2014/main" id="{B7DFD124-4724-854B-AABC-2EAED02308DB}"/>
              </a:ext>
            </a:extLst>
          </p:cNvPr>
          <p:cNvSpPr/>
          <p:nvPr/>
        </p:nvSpPr>
        <p:spPr>
          <a:xfrm>
            <a:off x="9289769" y="2931185"/>
            <a:ext cx="579392" cy="19732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en-US" altLang="ja-JP" sz="900" dirty="0">
                <a:latin typeface="Meiryo UI" panose="020B0604030504040204" pitchFamily="34" charset="-128"/>
                <a:ea typeface="Meiryo UI" panose="020B0604030504040204" pitchFamily="34" charset="-128"/>
              </a:rPr>
              <a:t>E</a:t>
            </a:r>
            <a:r>
              <a:rPr kumimoji="1" lang="ja-JP" altLang="en-US" sz="900">
                <a:latin typeface="Meiryo UI" panose="020B0604030504040204" pitchFamily="34" charset="-128"/>
                <a:ea typeface="Meiryo UI" panose="020B0604030504040204" pitchFamily="34" charset="-128"/>
              </a:rPr>
              <a:t>メール</a:t>
            </a:r>
          </a:p>
        </p:txBody>
      </p:sp>
      <p:sp>
        <p:nvSpPr>
          <p:cNvPr id="62" name="円/楕円 61">
            <a:extLst>
              <a:ext uri="{FF2B5EF4-FFF2-40B4-BE49-F238E27FC236}">
                <a16:creationId xmlns:a16="http://schemas.microsoft.com/office/drawing/2014/main" id="{277CCFBC-8E56-FF4A-91EA-7CF62AB01313}"/>
              </a:ext>
            </a:extLst>
          </p:cNvPr>
          <p:cNvSpPr/>
          <p:nvPr/>
        </p:nvSpPr>
        <p:spPr>
          <a:xfrm>
            <a:off x="9289769" y="2177157"/>
            <a:ext cx="579392" cy="197329"/>
          </a:xfrm>
          <a:prstGeom prst="ellipse">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ja-JP" altLang="en-US" sz="900">
                <a:latin typeface="Meiryo UI" panose="020B0604030504040204" pitchFamily="34" charset="-128"/>
                <a:ea typeface="Meiryo UI" panose="020B0604030504040204" pitchFamily="34" charset="-128"/>
              </a:rPr>
              <a:t>画面</a:t>
            </a:r>
          </a:p>
        </p:txBody>
      </p:sp>
      <p:sp>
        <p:nvSpPr>
          <p:cNvPr id="72" name="円/楕円 71">
            <a:extLst>
              <a:ext uri="{FF2B5EF4-FFF2-40B4-BE49-F238E27FC236}">
                <a16:creationId xmlns:a16="http://schemas.microsoft.com/office/drawing/2014/main" id="{0F4D6B03-E252-AC48-8EE5-B822DFF35332}"/>
              </a:ext>
            </a:extLst>
          </p:cNvPr>
          <p:cNvSpPr/>
          <p:nvPr/>
        </p:nvSpPr>
        <p:spPr>
          <a:xfrm>
            <a:off x="5328189" y="4354075"/>
            <a:ext cx="579392" cy="1973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kumimoji="1" lang="ja-JP" altLang="en-US" sz="900" b="1">
                <a:latin typeface="Meiryo UI" panose="020B0604030504040204" pitchFamily="34" charset="-128"/>
                <a:ea typeface="Meiryo UI" panose="020B0604030504040204" pitchFamily="34" charset="-128"/>
              </a:rPr>
              <a:t>アプリ</a:t>
            </a:r>
            <a:r>
              <a:rPr kumimoji="1" lang="en-US" altLang="ja-JP" sz="900" b="1" dirty="0">
                <a:latin typeface="Meiryo UI" panose="020B0604030504040204" pitchFamily="34" charset="-128"/>
                <a:ea typeface="Meiryo UI" panose="020B0604030504040204" pitchFamily="34" charset="-128"/>
              </a:rPr>
              <a:t>1</a:t>
            </a:r>
            <a:endParaRPr kumimoji="1" lang="ja-JP" altLang="en-US" sz="900" b="1">
              <a:latin typeface="Meiryo UI" panose="020B0604030504040204" pitchFamily="34" charset="-128"/>
              <a:ea typeface="Meiryo UI" panose="020B0604030504040204" pitchFamily="34" charset="-128"/>
            </a:endParaRPr>
          </a:p>
        </p:txBody>
      </p:sp>
      <p:sp>
        <p:nvSpPr>
          <p:cNvPr id="74" name="円/楕円 73">
            <a:extLst>
              <a:ext uri="{FF2B5EF4-FFF2-40B4-BE49-F238E27FC236}">
                <a16:creationId xmlns:a16="http://schemas.microsoft.com/office/drawing/2014/main" id="{C98CB014-C284-624C-8131-35DBE122FB45}"/>
              </a:ext>
            </a:extLst>
          </p:cNvPr>
          <p:cNvSpPr/>
          <p:nvPr/>
        </p:nvSpPr>
        <p:spPr>
          <a:xfrm>
            <a:off x="5944749" y="4354075"/>
            <a:ext cx="579392" cy="197329"/>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kumimoji="1" lang="ja-JP" altLang="en-US" sz="900" b="1">
                <a:latin typeface="Meiryo UI" panose="020B0604030504040204" pitchFamily="34" charset="-128"/>
                <a:ea typeface="Meiryo UI" panose="020B0604030504040204" pitchFamily="34" charset="-128"/>
              </a:rPr>
              <a:t>サイト</a:t>
            </a:r>
            <a:r>
              <a:rPr kumimoji="1" lang="en-US" altLang="ja-JP" sz="900" b="1" dirty="0">
                <a:latin typeface="Meiryo UI" panose="020B0604030504040204" pitchFamily="34" charset="-128"/>
                <a:ea typeface="Meiryo UI" panose="020B0604030504040204" pitchFamily="34" charset="-128"/>
              </a:rPr>
              <a:t>1</a:t>
            </a:r>
            <a:endParaRPr kumimoji="1" lang="ja-JP" altLang="en-US" sz="900" b="1">
              <a:latin typeface="Meiryo UI" panose="020B0604030504040204" pitchFamily="34" charset="-128"/>
              <a:ea typeface="Meiryo UI" panose="020B0604030504040204" pitchFamily="34" charset="-128"/>
            </a:endParaRPr>
          </a:p>
        </p:txBody>
      </p:sp>
      <p:sp>
        <p:nvSpPr>
          <p:cNvPr id="75" name="正方形/長方形 74">
            <a:extLst>
              <a:ext uri="{FF2B5EF4-FFF2-40B4-BE49-F238E27FC236}">
                <a16:creationId xmlns:a16="http://schemas.microsoft.com/office/drawing/2014/main" id="{827D0E3A-72C1-7C4B-9F3D-33594D5A3B1E}"/>
              </a:ext>
            </a:extLst>
          </p:cNvPr>
          <p:cNvSpPr/>
          <p:nvPr/>
        </p:nvSpPr>
        <p:spPr>
          <a:xfrm>
            <a:off x="5340306" y="2999830"/>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アンケート管理画面</a:t>
            </a:r>
            <a:r>
              <a:rPr kumimoji="1" lang="ja-JP" altLang="en-US" sz="900" dirty="0">
                <a:latin typeface="Meiryo UI" panose="020B0604030504040204" pitchFamily="34" charset="-128"/>
                <a:ea typeface="Meiryo UI" panose="020B0604030504040204" pitchFamily="34" charset="-128"/>
              </a:rPr>
              <a:t>の表示</a:t>
            </a:r>
          </a:p>
        </p:txBody>
      </p:sp>
      <p:sp>
        <p:nvSpPr>
          <p:cNvPr id="76" name="正方形/長方形 75">
            <a:extLst>
              <a:ext uri="{FF2B5EF4-FFF2-40B4-BE49-F238E27FC236}">
                <a16:creationId xmlns:a16="http://schemas.microsoft.com/office/drawing/2014/main" id="{B3238069-981C-4240-B6CD-52373925F7CD}"/>
              </a:ext>
            </a:extLst>
          </p:cNvPr>
          <p:cNvSpPr/>
          <p:nvPr/>
        </p:nvSpPr>
        <p:spPr>
          <a:xfrm>
            <a:off x="7483111" y="2999830"/>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アンケート管理画面アクセス</a:t>
            </a:r>
            <a:endParaRPr kumimoji="1" lang="ja-JP" altLang="en-US" sz="900" dirty="0">
              <a:latin typeface="Meiryo UI" panose="020B0604030504040204" pitchFamily="34" charset="-128"/>
              <a:ea typeface="Meiryo UI" panose="020B0604030504040204" pitchFamily="34" charset="-128"/>
            </a:endParaRPr>
          </a:p>
        </p:txBody>
      </p:sp>
      <p:cxnSp>
        <p:nvCxnSpPr>
          <p:cNvPr id="79" name="直線矢印コネクタ 78">
            <a:extLst>
              <a:ext uri="{FF2B5EF4-FFF2-40B4-BE49-F238E27FC236}">
                <a16:creationId xmlns:a16="http://schemas.microsoft.com/office/drawing/2014/main" id="{533B24C9-5F6E-5648-A2A7-8EC2224DC56A}"/>
              </a:ext>
            </a:extLst>
          </p:cNvPr>
          <p:cNvCxnSpPr>
            <a:cxnSpLocks/>
            <a:stCxn id="76" idx="1"/>
            <a:endCxn id="75" idx="3"/>
          </p:cNvCxnSpPr>
          <p:nvPr/>
        </p:nvCxnSpPr>
        <p:spPr>
          <a:xfrm flipH="1">
            <a:off x="6999289" y="3073630"/>
            <a:ext cx="4838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4" name="円/楕円 143">
            <a:extLst>
              <a:ext uri="{FF2B5EF4-FFF2-40B4-BE49-F238E27FC236}">
                <a16:creationId xmlns:a16="http://schemas.microsoft.com/office/drawing/2014/main" id="{E01BF107-E161-2E4B-A616-E055D760BD94}"/>
              </a:ext>
            </a:extLst>
          </p:cNvPr>
          <p:cNvSpPr/>
          <p:nvPr/>
        </p:nvSpPr>
        <p:spPr>
          <a:xfrm>
            <a:off x="6597615" y="2838941"/>
            <a:ext cx="579392" cy="241255"/>
          </a:xfrm>
          <a:prstGeom prst="ellipse">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ja-JP" altLang="en-US" sz="900" b="1">
                <a:latin typeface="Meiryo UI" panose="020B0604030504040204" pitchFamily="34" charset="-128"/>
                <a:ea typeface="Meiryo UI" panose="020B0604030504040204" pitchFamily="34" charset="-128"/>
              </a:rPr>
              <a:t>画面</a:t>
            </a:r>
            <a:r>
              <a:rPr kumimoji="1" lang="en-US" altLang="ja-JP" sz="900" b="1" dirty="0">
                <a:latin typeface="Meiryo UI" panose="020B0604030504040204" pitchFamily="34" charset="-128"/>
                <a:ea typeface="Meiryo UI" panose="020B0604030504040204" pitchFamily="34" charset="-128"/>
              </a:rPr>
              <a:t>2</a:t>
            </a:r>
          </a:p>
          <a:p>
            <a:pPr algn="ctr"/>
            <a:r>
              <a:rPr kumimoji="1" lang="ja-JP" altLang="en-US" sz="900" b="1">
                <a:latin typeface="Meiryo UI" panose="020B0604030504040204" pitchFamily="34" charset="-128"/>
                <a:ea typeface="Meiryo UI" panose="020B0604030504040204" pitchFamily="34" charset="-128"/>
              </a:rPr>
              <a:t>画面</a:t>
            </a:r>
            <a:r>
              <a:rPr kumimoji="1" lang="en-US" altLang="ja-JP" sz="900" b="1" dirty="0">
                <a:latin typeface="Meiryo UI" panose="020B0604030504040204" pitchFamily="34" charset="-128"/>
                <a:ea typeface="Meiryo UI" panose="020B0604030504040204" pitchFamily="34" charset="-128"/>
              </a:rPr>
              <a:t>12</a:t>
            </a:r>
          </a:p>
        </p:txBody>
      </p:sp>
      <p:sp>
        <p:nvSpPr>
          <p:cNvPr id="80" name="正方形/長方形 79">
            <a:extLst>
              <a:ext uri="{FF2B5EF4-FFF2-40B4-BE49-F238E27FC236}">
                <a16:creationId xmlns:a16="http://schemas.microsoft.com/office/drawing/2014/main" id="{16DB927F-41BA-5D41-8B87-A08A26B63C59}"/>
              </a:ext>
            </a:extLst>
          </p:cNvPr>
          <p:cNvSpPr/>
          <p:nvPr/>
        </p:nvSpPr>
        <p:spPr>
          <a:xfrm>
            <a:off x="5328189" y="3850342"/>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a:latin typeface="Meiryo UI" panose="020B0604030504040204" pitchFamily="34" charset="-128"/>
                <a:ea typeface="Meiryo UI" panose="020B0604030504040204" pitchFamily="34" charset="-128"/>
              </a:rPr>
              <a:t>アンケート設問・編集画面の表示</a:t>
            </a:r>
          </a:p>
        </p:txBody>
      </p:sp>
      <p:cxnSp>
        <p:nvCxnSpPr>
          <p:cNvPr id="95" name="カギ線コネクタ 94">
            <a:extLst>
              <a:ext uri="{FF2B5EF4-FFF2-40B4-BE49-F238E27FC236}">
                <a16:creationId xmlns:a16="http://schemas.microsoft.com/office/drawing/2014/main" id="{B741D936-5416-4243-92D2-E3F9D24CB80A}"/>
              </a:ext>
            </a:extLst>
          </p:cNvPr>
          <p:cNvCxnSpPr>
            <a:cxnSpLocks/>
            <a:stCxn id="88" idx="1"/>
            <a:endCxn id="80" idx="3"/>
          </p:cNvCxnSpPr>
          <p:nvPr/>
        </p:nvCxnSpPr>
        <p:spPr>
          <a:xfrm rot="10800000">
            <a:off x="6987173" y="3924143"/>
            <a:ext cx="495941" cy="28710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直線矢印コネクタ 100">
            <a:extLst>
              <a:ext uri="{FF2B5EF4-FFF2-40B4-BE49-F238E27FC236}">
                <a16:creationId xmlns:a16="http://schemas.microsoft.com/office/drawing/2014/main" id="{F2AC6746-3EF6-BB4F-8820-1471EAE320E0}"/>
              </a:ext>
            </a:extLst>
          </p:cNvPr>
          <p:cNvCxnSpPr>
            <a:cxnSpLocks/>
            <a:stCxn id="80" idx="2"/>
            <a:endCxn id="89" idx="0"/>
          </p:cNvCxnSpPr>
          <p:nvPr/>
        </p:nvCxnSpPr>
        <p:spPr>
          <a:xfrm>
            <a:off x="6157681" y="3997942"/>
            <a:ext cx="0" cy="1395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 name="円/楕円 104">
            <a:extLst>
              <a:ext uri="{FF2B5EF4-FFF2-40B4-BE49-F238E27FC236}">
                <a16:creationId xmlns:a16="http://schemas.microsoft.com/office/drawing/2014/main" id="{B383C112-73D1-EB4A-AE3E-94585B2154EB}"/>
              </a:ext>
            </a:extLst>
          </p:cNvPr>
          <p:cNvSpPr/>
          <p:nvPr/>
        </p:nvSpPr>
        <p:spPr>
          <a:xfrm>
            <a:off x="6605166" y="3684169"/>
            <a:ext cx="579392" cy="241255"/>
          </a:xfrm>
          <a:prstGeom prst="ellipse">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ja-JP" altLang="en-US" sz="900" b="1">
                <a:latin typeface="Meiryo UI" panose="020B0604030504040204" pitchFamily="34" charset="-128"/>
                <a:ea typeface="Meiryo UI" panose="020B0604030504040204" pitchFamily="34" charset="-128"/>
              </a:rPr>
              <a:t>画面</a:t>
            </a:r>
            <a:r>
              <a:rPr kumimoji="1" lang="en-US" altLang="ja-JP" sz="900" b="1" dirty="0">
                <a:latin typeface="Meiryo UI" panose="020B0604030504040204" pitchFamily="34" charset="-128"/>
                <a:ea typeface="Meiryo UI" panose="020B0604030504040204" pitchFamily="34" charset="-128"/>
              </a:rPr>
              <a:t>4</a:t>
            </a:r>
          </a:p>
        </p:txBody>
      </p:sp>
      <p:sp>
        <p:nvSpPr>
          <p:cNvPr id="106" name="円/楕円 105">
            <a:extLst>
              <a:ext uri="{FF2B5EF4-FFF2-40B4-BE49-F238E27FC236}">
                <a16:creationId xmlns:a16="http://schemas.microsoft.com/office/drawing/2014/main" id="{65C392D0-D70E-AC41-A6BF-4250691B95C0}"/>
              </a:ext>
            </a:extLst>
          </p:cNvPr>
          <p:cNvSpPr/>
          <p:nvPr/>
        </p:nvSpPr>
        <p:spPr>
          <a:xfrm>
            <a:off x="6605166" y="4031437"/>
            <a:ext cx="579392" cy="241255"/>
          </a:xfrm>
          <a:prstGeom prst="ellipse">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ja-JP" altLang="en-US" sz="900" b="1">
                <a:latin typeface="Meiryo UI" panose="020B0604030504040204" pitchFamily="34" charset="-128"/>
                <a:ea typeface="Meiryo UI" panose="020B0604030504040204" pitchFamily="34" charset="-128"/>
              </a:rPr>
              <a:t>画面</a:t>
            </a:r>
            <a:r>
              <a:rPr kumimoji="1" lang="en-US" altLang="ja-JP" sz="900" b="1" dirty="0">
                <a:latin typeface="Meiryo UI" panose="020B0604030504040204" pitchFamily="34" charset="-128"/>
                <a:ea typeface="Meiryo UI" panose="020B0604030504040204" pitchFamily="34" charset="-128"/>
              </a:rPr>
              <a:t>5</a:t>
            </a:r>
          </a:p>
        </p:txBody>
      </p:sp>
      <p:sp>
        <p:nvSpPr>
          <p:cNvPr id="108" name="円/楕円 107">
            <a:extLst>
              <a:ext uri="{FF2B5EF4-FFF2-40B4-BE49-F238E27FC236}">
                <a16:creationId xmlns:a16="http://schemas.microsoft.com/office/drawing/2014/main" id="{3DB6298B-382B-1A40-866B-B6511404B0FC}"/>
              </a:ext>
            </a:extLst>
          </p:cNvPr>
          <p:cNvSpPr/>
          <p:nvPr/>
        </p:nvSpPr>
        <p:spPr>
          <a:xfrm>
            <a:off x="6638908" y="4753808"/>
            <a:ext cx="579392" cy="241255"/>
          </a:xfrm>
          <a:prstGeom prst="ellipse">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ja-JP" altLang="en-US" sz="900" b="1">
                <a:latin typeface="Meiryo UI" panose="020B0604030504040204" pitchFamily="34" charset="-128"/>
                <a:ea typeface="Meiryo UI" panose="020B0604030504040204" pitchFamily="34" charset="-128"/>
              </a:rPr>
              <a:t>画面</a:t>
            </a:r>
            <a:r>
              <a:rPr kumimoji="1" lang="en-US" altLang="ja-JP" sz="900" b="1" dirty="0">
                <a:latin typeface="Meiryo UI" panose="020B0604030504040204" pitchFamily="34" charset="-128"/>
                <a:ea typeface="Meiryo UI" panose="020B0604030504040204" pitchFamily="34" charset="-128"/>
              </a:rPr>
              <a:t>6</a:t>
            </a:r>
          </a:p>
        </p:txBody>
      </p:sp>
      <p:sp>
        <p:nvSpPr>
          <p:cNvPr id="109" name="正方形/長方形 108">
            <a:extLst>
              <a:ext uri="{FF2B5EF4-FFF2-40B4-BE49-F238E27FC236}">
                <a16:creationId xmlns:a16="http://schemas.microsoft.com/office/drawing/2014/main" id="{AC6FF26B-5C18-B94D-8F26-AA81547B87D8}"/>
              </a:ext>
            </a:extLst>
          </p:cNvPr>
          <p:cNvSpPr/>
          <p:nvPr/>
        </p:nvSpPr>
        <p:spPr>
          <a:xfrm>
            <a:off x="946216" y="5596875"/>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アンケート結果の選択</a:t>
            </a:r>
          </a:p>
        </p:txBody>
      </p:sp>
      <p:cxnSp>
        <p:nvCxnSpPr>
          <p:cNvPr id="110" name="カギ線コネクタ 109">
            <a:extLst>
              <a:ext uri="{FF2B5EF4-FFF2-40B4-BE49-F238E27FC236}">
                <a16:creationId xmlns:a16="http://schemas.microsoft.com/office/drawing/2014/main" id="{29D8BDB1-B8F3-654A-9E23-84FAD420DBB7}"/>
              </a:ext>
            </a:extLst>
          </p:cNvPr>
          <p:cNvCxnSpPr>
            <a:cxnSpLocks/>
            <a:stCxn id="92" idx="1"/>
            <a:endCxn id="91" idx="3"/>
          </p:cNvCxnSpPr>
          <p:nvPr/>
        </p:nvCxnSpPr>
        <p:spPr>
          <a:xfrm rot="10800000">
            <a:off x="4953001" y="3816291"/>
            <a:ext cx="384129" cy="80374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カギ線コネクタ 111">
            <a:extLst>
              <a:ext uri="{FF2B5EF4-FFF2-40B4-BE49-F238E27FC236}">
                <a16:creationId xmlns:a16="http://schemas.microsoft.com/office/drawing/2014/main" id="{0187501C-8198-EA4E-ADC6-06CB2049B159}"/>
              </a:ext>
            </a:extLst>
          </p:cNvPr>
          <p:cNvCxnSpPr>
            <a:cxnSpLocks/>
            <a:stCxn id="63" idx="3"/>
            <a:endCxn id="85" idx="1"/>
          </p:cNvCxnSpPr>
          <p:nvPr/>
        </p:nvCxnSpPr>
        <p:spPr>
          <a:xfrm>
            <a:off x="4952998" y="4903444"/>
            <a:ext cx="441829" cy="80966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14" name="正方形/長方形 113">
            <a:extLst>
              <a:ext uri="{FF2B5EF4-FFF2-40B4-BE49-F238E27FC236}">
                <a16:creationId xmlns:a16="http://schemas.microsoft.com/office/drawing/2014/main" id="{9EC2F334-9584-6F41-9D20-B7F4B8A0D51D}"/>
              </a:ext>
            </a:extLst>
          </p:cNvPr>
          <p:cNvSpPr/>
          <p:nvPr/>
        </p:nvSpPr>
        <p:spPr>
          <a:xfrm>
            <a:off x="3291505" y="5596875"/>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a:latin typeface="Meiryo UI" panose="020B0604030504040204" pitchFamily="34" charset="-128"/>
                <a:ea typeface="Meiryo UI" panose="020B0604030504040204" pitchFamily="34" charset="-128"/>
              </a:rPr>
              <a:t>アンケート一覧画面の表示</a:t>
            </a:r>
          </a:p>
        </p:txBody>
      </p:sp>
      <p:cxnSp>
        <p:nvCxnSpPr>
          <p:cNvPr id="117" name="直線矢印コネクタ 116">
            <a:extLst>
              <a:ext uri="{FF2B5EF4-FFF2-40B4-BE49-F238E27FC236}">
                <a16:creationId xmlns:a16="http://schemas.microsoft.com/office/drawing/2014/main" id="{436EFF6C-6D94-844E-BC5D-B2DDD037CB24}"/>
              </a:ext>
            </a:extLst>
          </p:cNvPr>
          <p:cNvCxnSpPr>
            <a:cxnSpLocks/>
            <a:stCxn id="114" idx="1"/>
            <a:endCxn id="109" idx="3"/>
          </p:cNvCxnSpPr>
          <p:nvPr/>
        </p:nvCxnSpPr>
        <p:spPr>
          <a:xfrm flipH="1">
            <a:off x="2605199" y="5670675"/>
            <a:ext cx="6863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8" name="カギ線コネクタ 117">
            <a:extLst>
              <a:ext uri="{FF2B5EF4-FFF2-40B4-BE49-F238E27FC236}">
                <a16:creationId xmlns:a16="http://schemas.microsoft.com/office/drawing/2014/main" id="{D53A9F6C-9440-9F44-8A57-594318145D9B}"/>
              </a:ext>
            </a:extLst>
          </p:cNvPr>
          <p:cNvCxnSpPr>
            <a:cxnSpLocks/>
            <a:stCxn id="85" idx="2"/>
            <a:endCxn id="114" idx="3"/>
          </p:cNvCxnSpPr>
          <p:nvPr/>
        </p:nvCxnSpPr>
        <p:spPr>
          <a:xfrm rot="5400000" flipH="1">
            <a:off x="5529289" y="5091875"/>
            <a:ext cx="116229" cy="1273831"/>
          </a:xfrm>
          <a:prstGeom prst="bentConnector4">
            <a:avLst>
              <a:gd name="adj1" fmla="val -196681"/>
              <a:gd name="adj2" fmla="val 90737"/>
            </a:avLst>
          </a:prstGeom>
          <a:ln>
            <a:tailEnd type="triangle"/>
          </a:ln>
        </p:spPr>
        <p:style>
          <a:lnRef idx="1">
            <a:schemeClr val="accent1"/>
          </a:lnRef>
          <a:fillRef idx="0">
            <a:schemeClr val="accent1"/>
          </a:fillRef>
          <a:effectRef idx="0">
            <a:schemeClr val="accent1"/>
          </a:effectRef>
          <a:fontRef idx="minor">
            <a:schemeClr val="tx1"/>
          </a:fontRef>
        </p:style>
      </p:cxnSp>
      <p:sp>
        <p:nvSpPr>
          <p:cNvPr id="121" name="正方形/長方形 120">
            <a:extLst>
              <a:ext uri="{FF2B5EF4-FFF2-40B4-BE49-F238E27FC236}">
                <a16:creationId xmlns:a16="http://schemas.microsoft.com/office/drawing/2014/main" id="{2D1E3DD2-5B17-9E46-B81F-65C28C1A8702}"/>
              </a:ext>
            </a:extLst>
          </p:cNvPr>
          <p:cNvSpPr/>
          <p:nvPr/>
        </p:nvSpPr>
        <p:spPr>
          <a:xfrm>
            <a:off x="969428" y="5298055"/>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a:latin typeface="Meiryo UI" panose="020B0604030504040204" pitchFamily="34" charset="-128"/>
                <a:ea typeface="Meiryo UI" panose="020B0604030504040204" pitchFamily="34" charset="-128"/>
              </a:rPr>
              <a:t>アンケート一覧へアクセス</a:t>
            </a:r>
          </a:p>
        </p:txBody>
      </p:sp>
      <p:cxnSp>
        <p:nvCxnSpPr>
          <p:cNvPr id="122" name="カギ線コネクタ 121">
            <a:extLst>
              <a:ext uri="{FF2B5EF4-FFF2-40B4-BE49-F238E27FC236}">
                <a16:creationId xmlns:a16="http://schemas.microsoft.com/office/drawing/2014/main" id="{86E94725-F1E4-6C45-9409-F898A8E8C72B}"/>
              </a:ext>
            </a:extLst>
          </p:cNvPr>
          <p:cNvCxnSpPr>
            <a:cxnSpLocks/>
            <a:stCxn id="121" idx="3"/>
            <a:endCxn id="114" idx="0"/>
          </p:cNvCxnSpPr>
          <p:nvPr/>
        </p:nvCxnSpPr>
        <p:spPr>
          <a:xfrm>
            <a:off x="2628411" y="5371855"/>
            <a:ext cx="1492586" cy="22502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直線矢印コネクタ 125">
            <a:extLst>
              <a:ext uri="{FF2B5EF4-FFF2-40B4-BE49-F238E27FC236}">
                <a16:creationId xmlns:a16="http://schemas.microsoft.com/office/drawing/2014/main" id="{211D81C8-1A1D-9944-9F95-75E9CC9DDAE8}"/>
              </a:ext>
            </a:extLst>
          </p:cNvPr>
          <p:cNvCxnSpPr>
            <a:cxnSpLocks/>
            <a:stCxn id="43" idx="3"/>
            <a:endCxn id="42" idx="1"/>
          </p:cNvCxnSpPr>
          <p:nvPr/>
        </p:nvCxnSpPr>
        <p:spPr>
          <a:xfrm>
            <a:off x="2605200" y="4176811"/>
            <a:ext cx="6888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0" name="カギ線コネクタ 129">
            <a:extLst>
              <a:ext uri="{FF2B5EF4-FFF2-40B4-BE49-F238E27FC236}">
                <a16:creationId xmlns:a16="http://schemas.microsoft.com/office/drawing/2014/main" id="{98FFFD90-9919-C34E-AE46-A5D70E2EFAAA}"/>
              </a:ext>
            </a:extLst>
          </p:cNvPr>
          <p:cNvCxnSpPr>
            <a:cxnSpLocks/>
            <a:stCxn id="42" idx="2"/>
            <a:endCxn id="52" idx="0"/>
          </p:cNvCxnSpPr>
          <p:nvPr/>
        </p:nvCxnSpPr>
        <p:spPr>
          <a:xfrm rot="5400000">
            <a:off x="2846173" y="3180148"/>
            <a:ext cx="206873" cy="234779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34" name="円/楕円 133">
            <a:extLst>
              <a:ext uri="{FF2B5EF4-FFF2-40B4-BE49-F238E27FC236}">
                <a16:creationId xmlns:a16="http://schemas.microsoft.com/office/drawing/2014/main" id="{743D51E9-4F1A-3E49-A6E1-3EBC962C91B3}"/>
              </a:ext>
            </a:extLst>
          </p:cNvPr>
          <p:cNvSpPr/>
          <p:nvPr/>
        </p:nvSpPr>
        <p:spPr>
          <a:xfrm>
            <a:off x="4525739" y="5416891"/>
            <a:ext cx="579392" cy="241255"/>
          </a:xfrm>
          <a:prstGeom prst="ellipse">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ja-JP" altLang="en-US" sz="900" b="1">
                <a:latin typeface="Meiryo UI" panose="020B0604030504040204" pitchFamily="34" charset="-128"/>
                <a:ea typeface="Meiryo UI" panose="020B0604030504040204" pitchFamily="34" charset="-128"/>
              </a:rPr>
              <a:t>画面</a:t>
            </a:r>
            <a:r>
              <a:rPr kumimoji="1" lang="en-US" altLang="ja-JP" sz="900" b="1" dirty="0">
                <a:latin typeface="Meiryo UI" panose="020B0604030504040204" pitchFamily="34" charset="-128"/>
                <a:ea typeface="Meiryo UI" panose="020B0604030504040204" pitchFamily="34" charset="-128"/>
              </a:rPr>
              <a:t>10</a:t>
            </a:r>
          </a:p>
        </p:txBody>
      </p:sp>
      <p:sp>
        <p:nvSpPr>
          <p:cNvPr id="138" name="正方形/長方形 137">
            <a:extLst>
              <a:ext uri="{FF2B5EF4-FFF2-40B4-BE49-F238E27FC236}">
                <a16:creationId xmlns:a16="http://schemas.microsoft.com/office/drawing/2014/main" id="{AFFFAC13-7B53-8442-85E9-FAA7379BE4AD}"/>
              </a:ext>
            </a:extLst>
          </p:cNvPr>
          <p:cNvSpPr/>
          <p:nvPr/>
        </p:nvSpPr>
        <p:spPr>
          <a:xfrm>
            <a:off x="3291505" y="5970395"/>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a:latin typeface="Meiryo UI" panose="020B0604030504040204" pitchFamily="34" charset="-128"/>
                <a:ea typeface="Meiryo UI" panose="020B0604030504040204" pitchFamily="34" charset="-128"/>
              </a:rPr>
              <a:t>アンケート結果画面の表示</a:t>
            </a:r>
          </a:p>
        </p:txBody>
      </p:sp>
      <p:cxnSp>
        <p:nvCxnSpPr>
          <p:cNvPr id="139" name="カギ線コネクタ 138">
            <a:extLst>
              <a:ext uri="{FF2B5EF4-FFF2-40B4-BE49-F238E27FC236}">
                <a16:creationId xmlns:a16="http://schemas.microsoft.com/office/drawing/2014/main" id="{EDECE613-1E6D-764B-9716-1B5C6D3595C6}"/>
              </a:ext>
            </a:extLst>
          </p:cNvPr>
          <p:cNvCxnSpPr>
            <a:cxnSpLocks/>
            <a:stCxn id="109" idx="2"/>
            <a:endCxn id="138" idx="0"/>
          </p:cNvCxnSpPr>
          <p:nvPr/>
        </p:nvCxnSpPr>
        <p:spPr>
          <a:xfrm rot="16200000" flipH="1">
            <a:off x="2835392" y="4684790"/>
            <a:ext cx="225920" cy="234528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46" name="正方形/長方形 145">
            <a:extLst>
              <a:ext uri="{FF2B5EF4-FFF2-40B4-BE49-F238E27FC236}">
                <a16:creationId xmlns:a16="http://schemas.microsoft.com/office/drawing/2014/main" id="{D37FE8AA-936A-144A-965A-35D4F3BBEB08}"/>
              </a:ext>
            </a:extLst>
          </p:cNvPr>
          <p:cNvSpPr/>
          <p:nvPr/>
        </p:nvSpPr>
        <p:spPr>
          <a:xfrm>
            <a:off x="946214" y="5970395"/>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a:latin typeface="Meiryo UI" panose="020B0604030504040204" pitchFamily="34" charset="-128"/>
                <a:ea typeface="Meiryo UI" panose="020B0604030504040204" pitchFamily="34" charset="-128"/>
              </a:rPr>
              <a:t>アンケート結果確認</a:t>
            </a:r>
          </a:p>
        </p:txBody>
      </p:sp>
      <p:sp>
        <p:nvSpPr>
          <p:cNvPr id="147" name="円/楕円 146">
            <a:extLst>
              <a:ext uri="{FF2B5EF4-FFF2-40B4-BE49-F238E27FC236}">
                <a16:creationId xmlns:a16="http://schemas.microsoft.com/office/drawing/2014/main" id="{981BA88E-4589-2845-B39F-DD450C4E7548}"/>
              </a:ext>
            </a:extLst>
          </p:cNvPr>
          <p:cNvSpPr/>
          <p:nvPr/>
        </p:nvSpPr>
        <p:spPr>
          <a:xfrm>
            <a:off x="4544168" y="5845597"/>
            <a:ext cx="579392" cy="241255"/>
          </a:xfrm>
          <a:prstGeom prst="ellipse">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ja-JP" altLang="en-US" sz="900" b="1">
                <a:latin typeface="Meiryo UI" panose="020B0604030504040204" pitchFamily="34" charset="-128"/>
                <a:ea typeface="Meiryo UI" panose="020B0604030504040204" pitchFamily="34" charset="-128"/>
              </a:rPr>
              <a:t>画面</a:t>
            </a:r>
            <a:r>
              <a:rPr kumimoji="1" lang="en-US" altLang="ja-JP" sz="900" b="1" dirty="0">
                <a:latin typeface="Meiryo UI" panose="020B0604030504040204" pitchFamily="34" charset="-128"/>
                <a:ea typeface="Meiryo UI" panose="020B0604030504040204" pitchFamily="34" charset="-128"/>
              </a:rPr>
              <a:t>11</a:t>
            </a:r>
          </a:p>
        </p:txBody>
      </p:sp>
      <p:cxnSp>
        <p:nvCxnSpPr>
          <p:cNvPr id="148" name="直線矢印コネクタ 147">
            <a:extLst>
              <a:ext uri="{FF2B5EF4-FFF2-40B4-BE49-F238E27FC236}">
                <a16:creationId xmlns:a16="http://schemas.microsoft.com/office/drawing/2014/main" id="{6D35A37F-AF91-D545-815E-CA54377FD9C3}"/>
              </a:ext>
            </a:extLst>
          </p:cNvPr>
          <p:cNvCxnSpPr>
            <a:cxnSpLocks/>
            <a:stCxn id="138" idx="1"/>
            <a:endCxn id="146" idx="3"/>
          </p:cNvCxnSpPr>
          <p:nvPr/>
        </p:nvCxnSpPr>
        <p:spPr>
          <a:xfrm flipH="1">
            <a:off x="2605197" y="6044195"/>
            <a:ext cx="6863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カギ線コネクタ 85">
            <a:extLst>
              <a:ext uri="{FF2B5EF4-FFF2-40B4-BE49-F238E27FC236}">
                <a16:creationId xmlns:a16="http://schemas.microsoft.com/office/drawing/2014/main" id="{A156EDE8-3C08-2A44-839C-72F2EBF9AEBF}"/>
              </a:ext>
            </a:extLst>
          </p:cNvPr>
          <p:cNvCxnSpPr>
            <a:cxnSpLocks/>
            <a:stCxn id="75" idx="2"/>
            <a:endCxn id="83" idx="0"/>
          </p:cNvCxnSpPr>
          <p:nvPr/>
        </p:nvCxnSpPr>
        <p:spPr>
          <a:xfrm rot="16200000" flipH="1">
            <a:off x="7154975" y="2162252"/>
            <a:ext cx="172453" cy="214280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76832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B20FB-33A3-E746-AA9C-080996245064}"/>
              </a:ext>
            </a:extLst>
          </p:cNvPr>
          <p:cNvSpPr>
            <a:spLocks noGrp="1"/>
          </p:cNvSpPr>
          <p:nvPr>
            <p:ph type="title"/>
          </p:nvPr>
        </p:nvSpPr>
        <p:spPr/>
        <p:txBody>
          <a:bodyPr/>
          <a:lstStyle/>
          <a:p>
            <a:r>
              <a:rPr lang="ja-JP" altLang="en-US" dirty="0"/>
              <a:t>プ</a:t>
            </a:r>
            <a:r>
              <a:rPr lang="en-US" altLang="ja-JP" dirty="0"/>
              <a:t>38_</a:t>
            </a:r>
            <a:r>
              <a:rPr lang="ja-JP" altLang="en-US" dirty="0"/>
              <a:t>画面</a:t>
            </a:r>
            <a:r>
              <a:rPr lang="en-US" altLang="ja-JP" dirty="0"/>
              <a:t>1</a:t>
            </a:r>
            <a:r>
              <a:rPr lang="ja-JP" altLang="en-US" dirty="0"/>
              <a:t>：</a:t>
            </a:r>
            <a:r>
              <a:rPr lang="ja-JP" altLang="en-US"/>
              <a:t>管理者画面</a:t>
            </a:r>
            <a:endParaRPr kumimoji="1" lang="ja-JP" altLang="en-US" dirty="0"/>
          </a:p>
        </p:txBody>
      </p:sp>
      <p:sp>
        <p:nvSpPr>
          <p:cNvPr id="4" name="スライド番号プレースホルダー 3">
            <a:extLst>
              <a:ext uri="{FF2B5EF4-FFF2-40B4-BE49-F238E27FC236}">
                <a16:creationId xmlns:a16="http://schemas.microsoft.com/office/drawing/2014/main" id="{A54D4209-B10B-3848-8A79-145E64F5A5A9}"/>
              </a:ext>
            </a:extLst>
          </p:cNvPr>
          <p:cNvSpPr>
            <a:spLocks noGrp="1"/>
          </p:cNvSpPr>
          <p:nvPr>
            <p:ph type="sldNum" sz="quarter" idx="4"/>
          </p:nvPr>
        </p:nvSpPr>
        <p:spPr/>
        <p:txBody>
          <a:bodyPr/>
          <a:lstStyle/>
          <a:p>
            <a:fld id="{F30DD6FD-6AE0-D748-9D23-01258D872A5D}" type="slidenum">
              <a:rPr kumimoji="1" lang="ja-JP" altLang="en-US" smtClean="0"/>
              <a:t>21</a:t>
            </a:fld>
            <a:endParaRPr kumimoji="1" lang="ja-JP" altLang="en-US"/>
          </a:p>
        </p:txBody>
      </p:sp>
      <p:sp>
        <p:nvSpPr>
          <p:cNvPr id="26" name="正方形/長方形 25">
            <a:extLst>
              <a:ext uri="{FF2B5EF4-FFF2-40B4-BE49-F238E27FC236}">
                <a16:creationId xmlns:a16="http://schemas.microsoft.com/office/drawing/2014/main" id="{3B713A32-9925-8C49-A4F0-73C3ABC63976}"/>
              </a:ext>
            </a:extLst>
          </p:cNvPr>
          <p:cNvSpPr/>
          <p:nvPr/>
        </p:nvSpPr>
        <p:spPr>
          <a:xfrm>
            <a:off x="6406265" y="764585"/>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システム処理</a:t>
            </a:r>
          </a:p>
        </p:txBody>
      </p:sp>
      <p:sp>
        <p:nvSpPr>
          <p:cNvPr id="27" name="正方形/長方形 26">
            <a:extLst>
              <a:ext uri="{FF2B5EF4-FFF2-40B4-BE49-F238E27FC236}">
                <a16:creationId xmlns:a16="http://schemas.microsoft.com/office/drawing/2014/main" id="{F43B12B0-6F42-304E-A72D-2300E7C9A6EA}"/>
              </a:ext>
            </a:extLst>
          </p:cNvPr>
          <p:cNvSpPr/>
          <p:nvPr/>
        </p:nvSpPr>
        <p:spPr>
          <a:xfrm>
            <a:off x="7449399" y="764585"/>
            <a:ext cx="972000" cy="257262"/>
          </a:xfrm>
          <a:prstGeom prst="rect">
            <a:avLst/>
          </a:prstGeom>
          <a:noFill/>
          <a:ln w="9525">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solidFill>
                  <a:schemeClr val="tx1"/>
                </a:solidFill>
                <a:latin typeface="Meiryo UI" panose="020B0604030504040204" pitchFamily="34" charset="-128"/>
                <a:ea typeface="Meiryo UI" panose="020B0604030504040204" pitchFamily="34" charset="-128"/>
              </a:rPr>
              <a:t>システム制御で表示</a:t>
            </a:r>
          </a:p>
        </p:txBody>
      </p:sp>
      <p:sp>
        <p:nvSpPr>
          <p:cNvPr id="28" name="正方形/長方形 27">
            <a:extLst>
              <a:ext uri="{FF2B5EF4-FFF2-40B4-BE49-F238E27FC236}">
                <a16:creationId xmlns:a16="http://schemas.microsoft.com/office/drawing/2014/main" id="{6402152E-335D-2D48-A9D7-2638EEA9A5C1}"/>
              </a:ext>
            </a:extLst>
          </p:cNvPr>
          <p:cNvSpPr/>
          <p:nvPr/>
        </p:nvSpPr>
        <p:spPr>
          <a:xfrm>
            <a:off x="5363132" y="764585"/>
            <a:ext cx="972000" cy="25726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リンク</a:t>
            </a:r>
          </a:p>
        </p:txBody>
      </p:sp>
      <p:sp>
        <p:nvSpPr>
          <p:cNvPr id="29" name="正方形/長方形 28">
            <a:extLst>
              <a:ext uri="{FF2B5EF4-FFF2-40B4-BE49-F238E27FC236}">
                <a16:creationId xmlns:a16="http://schemas.microsoft.com/office/drawing/2014/main" id="{BBFD514B-C571-D34F-B53D-93E559A0A47C}"/>
              </a:ext>
            </a:extLst>
          </p:cNvPr>
          <p:cNvSpPr/>
          <p:nvPr/>
        </p:nvSpPr>
        <p:spPr>
          <a:xfrm>
            <a:off x="8421399" y="757835"/>
            <a:ext cx="972000" cy="257262"/>
          </a:xfrm>
          <a:prstGeom prst="rect">
            <a:avLst/>
          </a:prstGeom>
          <a:noFill/>
          <a:ln w="9525">
            <a:no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rgbClr val="FF0000"/>
                </a:solidFill>
                <a:latin typeface="Meiryo UI" panose="020B0604030504040204" pitchFamily="34" charset="-128"/>
                <a:ea typeface="Meiryo UI" panose="020B0604030504040204" pitchFamily="34" charset="-128"/>
              </a:rPr>
              <a:t>赤字は変更可</a:t>
            </a:r>
          </a:p>
        </p:txBody>
      </p:sp>
      <p:sp>
        <p:nvSpPr>
          <p:cNvPr id="37" name="タイトル 1">
            <a:extLst>
              <a:ext uri="{FF2B5EF4-FFF2-40B4-BE49-F238E27FC236}">
                <a16:creationId xmlns:a16="http://schemas.microsoft.com/office/drawing/2014/main" id="{52F9DCD5-293A-4649-9DA4-1384BE926343}"/>
              </a:ext>
            </a:extLst>
          </p:cNvPr>
          <p:cNvSpPr txBox="1">
            <a:spLocks/>
          </p:cNvSpPr>
          <p:nvPr/>
        </p:nvSpPr>
        <p:spPr>
          <a:xfrm>
            <a:off x="767573" y="3240157"/>
            <a:ext cx="8370853" cy="398548"/>
          </a:xfrm>
          <a:prstGeom prst="rect">
            <a:avLst/>
          </a:prstGeom>
        </p:spPr>
        <p:txBody>
          <a:bodyPr vert="horz" lIns="91440" tIns="45720" rIns="91440" bIns="45720" rtlCol="0" anchor="ctr">
            <a:noAutofit/>
          </a:bodyPr>
          <a:lstStyle>
            <a:lvl1pPr algn="l" defTabSz="742950" rtl="0" eaLnBrk="1" latinLnBrk="0" hangingPunct="1">
              <a:lnSpc>
                <a:spcPct val="90000"/>
              </a:lnSpc>
              <a:spcBef>
                <a:spcPct val="0"/>
              </a:spcBef>
              <a:buNone/>
              <a:defRPr kumimoji="1" sz="2400" b="1" kern="1200">
                <a:solidFill>
                  <a:schemeClr val="tx1"/>
                </a:solidFill>
                <a:latin typeface="Meiryo UI" panose="020B0604030504040204" pitchFamily="34" charset="-128"/>
                <a:ea typeface="Meiryo UI" panose="020B0604030504040204" pitchFamily="34" charset="-128"/>
                <a:cs typeface="+mj-cs"/>
              </a:defRPr>
            </a:lvl1pPr>
          </a:lstStyle>
          <a:p>
            <a:pPr algn="ctr"/>
            <a:r>
              <a:rPr lang="ja-JP" altLang="en-US" sz="2000" dirty="0"/>
              <a:t>プ</a:t>
            </a:r>
            <a:r>
              <a:rPr lang="en-US" altLang="ja-JP" sz="2000" dirty="0"/>
              <a:t>7_</a:t>
            </a:r>
            <a:r>
              <a:rPr lang="ja-JP" altLang="en-US" sz="2000" dirty="0"/>
              <a:t>画面</a:t>
            </a:r>
            <a:r>
              <a:rPr lang="en-US" altLang="ja-JP" sz="2000" dirty="0"/>
              <a:t>1</a:t>
            </a:r>
            <a:r>
              <a:rPr lang="ja-JP" altLang="en-US" sz="2000" dirty="0"/>
              <a:t>：</a:t>
            </a:r>
            <a:r>
              <a:rPr lang="ja-JP" altLang="en-US" sz="2000"/>
              <a:t>管理者画面と同様</a:t>
            </a:r>
            <a:endParaRPr lang="ja-JP" altLang="en-US" sz="2000" dirty="0"/>
          </a:p>
        </p:txBody>
      </p:sp>
    </p:spTree>
    <p:extLst>
      <p:ext uri="{BB962C8B-B14F-4D97-AF65-F5344CB8AC3E}">
        <p14:creationId xmlns:p14="http://schemas.microsoft.com/office/powerpoint/2010/main" val="9789840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B20FB-33A3-E746-AA9C-080996245064}"/>
              </a:ext>
            </a:extLst>
          </p:cNvPr>
          <p:cNvSpPr>
            <a:spLocks noGrp="1"/>
          </p:cNvSpPr>
          <p:nvPr>
            <p:ph type="title"/>
          </p:nvPr>
        </p:nvSpPr>
        <p:spPr/>
        <p:txBody>
          <a:bodyPr/>
          <a:lstStyle/>
          <a:p>
            <a:r>
              <a:rPr lang="ja-JP" altLang="en-US" dirty="0"/>
              <a:t>プ</a:t>
            </a:r>
            <a:r>
              <a:rPr lang="en-US" altLang="ja-JP" dirty="0"/>
              <a:t>38_</a:t>
            </a:r>
            <a:r>
              <a:rPr lang="ja-JP" altLang="en-US"/>
              <a:t>画面</a:t>
            </a:r>
            <a:r>
              <a:rPr lang="en-US" altLang="ja-JP" dirty="0"/>
              <a:t>2</a:t>
            </a:r>
            <a:r>
              <a:rPr lang="ja-JP" altLang="en-US"/>
              <a:t>：</a:t>
            </a:r>
            <a:r>
              <a:rPr lang="ja-JP" altLang="en-US" dirty="0"/>
              <a:t>アンケート</a:t>
            </a:r>
            <a:r>
              <a:rPr lang="ja-JP" altLang="en-US"/>
              <a:t>管理</a:t>
            </a:r>
            <a:r>
              <a:rPr lang="zh-TW" altLang="en-US" dirty="0"/>
              <a:t>画面</a:t>
            </a:r>
            <a:endParaRPr kumimoji="1" lang="ja-JP" altLang="en-US" dirty="0"/>
          </a:p>
        </p:txBody>
      </p:sp>
      <p:sp>
        <p:nvSpPr>
          <p:cNvPr id="4" name="スライド番号プレースホルダー 3">
            <a:extLst>
              <a:ext uri="{FF2B5EF4-FFF2-40B4-BE49-F238E27FC236}">
                <a16:creationId xmlns:a16="http://schemas.microsoft.com/office/drawing/2014/main" id="{A54D4209-B10B-3848-8A79-145E64F5A5A9}"/>
              </a:ext>
            </a:extLst>
          </p:cNvPr>
          <p:cNvSpPr>
            <a:spLocks noGrp="1"/>
          </p:cNvSpPr>
          <p:nvPr>
            <p:ph type="sldNum" sz="quarter" idx="4"/>
          </p:nvPr>
        </p:nvSpPr>
        <p:spPr/>
        <p:txBody>
          <a:bodyPr/>
          <a:lstStyle/>
          <a:p>
            <a:fld id="{F30DD6FD-6AE0-D748-9D23-01258D872A5D}" type="slidenum">
              <a:rPr kumimoji="1" lang="ja-JP" altLang="en-US" smtClean="0"/>
              <a:t>22</a:t>
            </a:fld>
            <a:endParaRPr kumimoji="1" lang="ja-JP" altLang="en-US"/>
          </a:p>
        </p:txBody>
      </p:sp>
      <p:sp>
        <p:nvSpPr>
          <p:cNvPr id="26" name="正方形/長方形 25">
            <a:extLst>
              <a:ext uri="{FF2B5EF4-FFF2-40B4-BE49-F238E27FC236}">
                <a16:creationId xmlns:a16="http://schemas.microsoft.com/office/drawing/2014/main" id="{3B713A32-9925-8C49-A4F0-73C3ABC63976}"/>
              </a:ext>
            </a:extLst>
          </p:cNvPr>
          <p:cNvSpPr/>
          <p:nvPr/>
        </p:nvSpPr>
        <p:spPr>
          <a:xfrm>
            <a:off x="6406265" y="764585"/>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システム処理</a:t>
            </a:r>
          </a:p>
        </p:txBody>
      </p:sp>
      <p:sp>
        <p:nvSpPr>
          <p:cNvPr id="27" name="正方形/長方形 26">
            <a:extLst>
              <a:ext uri="{FF2B5EF4-FFF2-40B4-BE49-F238E27FC236}">
                <a16:creationId xmlns:a16="http://schemas.microsoft.com/office/drawing/2014/main" id="{F43B12B0-6F42-304E-A72D-2300E7C9A6EA}"/>
              </a:ext>
            </a:extLst>
          </p:cNvPr>
          <p:cNvSpPr/>
          <p:nvPr/>
        </p:nvSpPr>
        <p:spPr>
          <a:xfrm>
            <a:off x="7449399" y="764585"/>
            <a:ext cx="972000" cy="257262"/>
          </a:xfrm>
          <a:prstGeom prst="rect">
            <a:avLst/>
          </a:prstGeom>
          <a:noFill/>
          <a:ln w="9525">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chemeClr val="tx1"/>
                </a:solidFill>
                <a:latin typeface="Meiryo UI" panose="020B0604030504040204" pitchFamily="34" charset="-128"/>
                <a:ea typeface="Meiryo UI" panose="020B0604030504040204" pitchFamily="34" charset="-128"/>
              </a:rPr>
              <a:t>システム制御で表示</a:t>
            </a:r>
          </a:p>
        </p:txBody>
      </p:sp>
      <p:sp>
        <p:nvSpPr>
          <p:cNvPr id="28" name="正方形/長方形 27">
            <a:extLst>
              <a:ext uri="{FF2B5EF4-FFF2-40B4-BE49-F238E27FC236}">
                <a16:creationId xmlns:a16="http://schemas.microsoft.com/office/drawing/2014/main" id="{6402152E-335D-2D48-A9D7-2638EEA9A5C1}"/>
              </a:ext>
            </a:extLst>
          </p:cNvPr>
          <p:cNvSpPr/>
          <p:nvPr/>
        </p:nvSpPr>
        <p:spPr>
          <a:xfrm>
            <a:off x="5363132" y="764585"/>
            <a:ext cx="972000" cy="25726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リンク</a:t>
            </a:r>
          </a:p>
        </p:txBody>
      </p:sp>
      <p:sp>
        <p:nvSpPr>
          <p:cNvPr id="29" name="正方形/長方形 28">
            <a:extLst>
              <a:ext uri="{FF2B5EF4-FFF2-40B4-BE49-F238E27FC236}">
                <a16:creationId xmlns:a16="http://schemas.microsoft.com/office/drawing/2014/main" id="{BBFD514B-C571-D34F-B53D-93E559A0A47C}"/>
              </a:ext>
            </a:extLst>
          </p:cNvPr>
          <p:cNvSpPr/>
          <p:nvPr/>
        </p:nvSpPr>
        <p:spPr>
          <a:xfrm>
            <a:off x="8421399" y="757835"/>
            <a:ext cx="972000" cy="257262"/>
          </a:xfrm>
          <a:prstGeom prst="rect">
            <a:avLst/>
          </a:prstGeom>
          <a:noFill/>
          <a:ln w="9525">
            <a:no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rgbClr val="FF0000"/>
                </a:solidFill>
                <a:latin typeface="Meiryo UI" panose="020B0604030504040204" pitchFamily="34" charset="-128"/>
                <a:ea typeface="Meiryo UI" panose="020B0604030504040204" pitchFamily="34" charset="-128"/>
              </a:rPr>
              <a:t>赤字は変更可</a:t>
            </a:r>
          </a:p>
        </p:txBody>
      </p:sp>
      <p:sp>
        <p:nvSpPr>
          <p:cNvPr id="8" name="正方形/長方形 7">
            <a:extLst>
              <a:ext uri="{FF2B5EF4-FFF2-40B4-BE49-F238E27FC236}">
                <a16:creationId xmlns:a16="http://schemas.microsoft.com/office/drawing/2014/main" id="{FACD0CC1-26BD-462C-81E7-B8D6F1B89C2F}"/>
              </a:ext>
            </a:extLst>
          </p:cNvPr>
          <p:cNvSpPr/>
          <p:nvPr/>
        </p:nvSpPr>
        <p:spPr>
          <a:xfrm>
            <a:off x="854110" y="1072444"/>
            <a:ext cx="3782207" cy="5283908"/>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sz="1100" b="1" dirty="0">
              <a:solidFill>
                <a:schemeClr val="tx1"/>
              </a:solidFill>
              <a:latin typeface="Meiryo UI" panose="020B0604030504040204" pitchFamily="34" charset="-128"/>
              <a:ea typeface="Meiryo UI" panose="020B0604030504040204" pitchFamily="34" charset="-128"/>
            </a:endParaRPr>
          </a:p>
        </p:txBody>
      </p:sp>
      <p:sp>
        <p:nvSpPr>
          <p:cNvPr id="9" name="正方形/長方形 8">
            <a:extLst>
              <a:ext uri="{FF2B5EF4-FFF2-40B4-BE49-F238E27FC236}">
                <a16:creationId xmlns:a16="http://schemas.microsoft.com/office/drawing/2014/main" id="{39766029-B544-4574-836D-4AEA0C31ECCE}"/>
              </a:ext>
            </a:extLst>
          </p:cNvPr>
          <p:cNvSpPr/>
          <p:nvPr/>
        </p:nvSpPr>
        <p:spPr>
          <a:xfrm>
            <a:off x="4780860" y="1032912"/>
            <a:ext cx="4059125" cy="215444"/>
          </a:xfrm>
          <a:prstGeom prst="rect">
            <a:avLst/>
          </a:prstGeom>
        </p:spPr>
        <p:txBody>
          <a:bodyPr wrap="none">
            <a:spAutoFit/>
          </a:bodyPr>
          <a:lstStyle/>
          <a:p>
            <a:r>
              <a:rPr kumimoji="1" lang="ja-JP" altLang="en-US" sz="800" dirty="0">
                <a:latin typeface="Meiryo UI" panose="020B0604030504040204" pitchFamily="34" charset="-128"/>
                <a:ea typeface="Meiryo UI" panose="020B0604030504040204" pitchFamily="34" charset="-128"/>
              </a:rPr>
              <a:t>参考</a:t>
            </a:r>
            <a:r>
              <a:rPr kumimoji="1" lang="en-US" altLang="ja-JP" sz="800" dirty="0">
                <a:latin typeface="Meiryo UI" panose="020B0604030504040204" pitchFamily="34" charset="-128"/>
                <a:ea typeface="Meiryo UI" panose="020B0604030504040204" pitchFamily="34" charset="-128"/>
              </a:rPr>
              <a:t>URL</a:t>
            </a:r>
            <a:r>
              <a:rPr kumimoji="1" lang="ja-JP" altLang="en-US" sz="800" dirty="0">
                <a:latin typeface="Meiryo UI" panose="020B0604030504040204" pitchFamily="34" charset="-128"/>
                <a:ea typeface="Meiryo UI" panose="020B0604030504040204" pitchFamily="34" charset="-128"/>
              </a:rPr>
              <a:t>：</a:t>
            </a:r>
            <a:r>
              <a:rPr kumimoji="1" lang="en-US" altLang="ja-JP" sz="800" dirty="0">
                <a:latin typeface="Meiryo UI" panose="020B0604030504040204" pitchFamily="34" charset="-128"/>
                <a:ea typeface="Meiryo UI" panose="020B0604030504040204" pitchFamily="34" charset="-128"/>
              </a:rPr>
              <a:t>https://dev-cm01-mase.kbb-id.co.jp/cmadmin.php/questionnaire</a:t>
            </a:r>
          </a:p>
        </p:txBody>
      </p:sp>
      <p:graphicFrame>
        <p:nvGraphicFramePr>
          <p:cNvPr id="10" name="表 8">
            <a:extLst>
              <a:ext uri="{FF2B5EF4-FFF2-40B4-BE49-F238E27FC236}">
                <a16:creationId xmlns:a16="http://schemas.microsoft.com/office/drawing/2014/main" id="{03577232-97DE-42BA-AA01-6F7A662BEB2E}"/>
              </a:ext>
            </a:extLst>
          </p:cNvPr>
          <p:cNvGraphicFramePr>
            <a:graphicFrameLocks noGrp="1"/>
          </p:cNvGraphicFramePr>
          <p:nvPr>
            <p:extLst>
              <p:ext uri="{D42A27DB-BD31-4B8C-83A1-F6EECF244321}">
                <p14:modId xmlns:p14="http://schemas.microsoft.com/office/powerpoint/2010/main" val="1254576127"/>
              </p:ext>
            </p:extLst>
          </p:nvPr>
        </p:nvGraphicFramePr>
        <p:xfrm>
          <a:off x="4852032" y="1317929"/>
          <a:ext cx="4398647" cy="4754880"/>
        </p:xfrm>
        <a:graphic>
          <a:graphicData uri="http://schemas.openxmlformats.org/drawingml/2006/table">
            <a:tbl>
              <a:tblPr firstRow="1" bandRow="1">
                <a:tableStyleId>{5940675A-B579-460E-94D1-54222C63F5DA}</a:tableStyleId>
              </a:tblPr>
              <a:tblGrid>
                <a:gridCol w="807647">
                  <a:extLst>
                    <a:ext uri="{9D8B030D-6E8A-4147-A177-3AD203B41FA5}">
                      <a16:colId xmlns:a16="http://schemas.microsoft.com/office/drawing/2014/main" val="1869668301"/>
                    </a:ext>
                  </a:extLst>
                </a:gridCol>
                <a:gridCol w="3591000">
                  <a:extLst>
                    <a:ext uri="{9D8B030D-6E8A-4147-A177-3AD203B41FA5}">
                      <a16:colId xmlns:a16="http://schemas.microsoft.com/office/drawing/2014/main" val="4148764813"/>
                    </a:ext>
                  </a:extLst>
                </a:gridCol>
              </a:tblGrid>
              <a:tr h="0">
                <a:tc>
                  <a:txBody>
                    <a:bodyPr/>
                    <a:lstStyle/>
                    <a:p>
                      <a:pPr algn="ctr"/>
                      <a:r>
                        <a:rPr kumimoji="1" lang="ja-JP" altLang="en-US" sz="800" b="1" dirty="0">
                          <a:solidFill>
                            <a:schemeClr val="bg1"/>
                          </a:solidFill>
                          <a:latin typeface="Meiryo UI" panose="020B0604030504040204" pitchFamily="34" charset="-128"/>
                          <a:ea typeface="Meiryo UI" panose="020B0604030504040204" pitchFamily="34" charset="-128"/>
                        </a:rPr>
                        <a:t>構成要素</a:t>
                      </a:r>
                    </a:p>
                  </a:txBody>
                  <a:tcPr marL="45720" marR="45720" anchor="ctr">
                    <a:solidFill>
                      <a:schemeClr val="accent1"/>
                    </a:solidFill>
                  </a:tcPr>
                </a:tc>
                <a:tc>
                  <a:txBody>
                    <a:bodyPr/>
                    <a:lstStyle/>
                    <a:p>
                      <a:pPr algn="ctr"/>
                      <a:r>
                        <a:rPr kumimoji="1" lang="ja-JP" altLang="en-US" sz="800" b="1">
                          <a:solidFill>
                            <a:schemeClr val="bg1"/>
                          </a:solidFill>
                          <a:latin typeface="Meiryo UI" panose="020B0604030504040204" pitchFamily="34" charset="-128"/>
                          <a:ea typeface="Meiryo UI" panose="020B0604030504040204" pitchFamily="34" charset="-128"/>
                        </a:rPr>
                        <a:t>説明</a:t>
                      </a:r>
                    </a:p>
                  </a:txBody>
                  <a:tcPr marL="45720" marR="45720" anchor="ctr">
                    <a:solidFill>
                      <a:schemeClr val="accent1"/>
                    </a:solidFill>
                  </a:tcPr>
                </a:tc>
                <a:extLst>
                  <a:ext uri="{0D108BD9-81ED-4DB2-BD59-A6C34878D82A}">
                    <a16:rowId xmlns:a16="http://schemas.microsoft.com/office/drawing/2014/main" val="3041713698"/>
                  </a:ext>
                </a:extLst>
              </a:tr>
              <a:tr h="269943">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34" charset="-128"/>
                          <a:ea typeface="Meiryo UI" panose="020B0604030504040204" pitchFamily="34" charset="-128"/>
                        </a:rPr>
                        <a:t>(1)</a:t>
                      </a:r>
                      <a:r>
                        <a:rPr kumimoji="1" lang="ja-JP" altLang="en-US" sz="800" dirty="0">
                          <a:latin typeface="Meiryo UI" panose="020B0604030504040204" pitchFamily="34" charset="-128"/>
                          <a:ea typeface="Meiryo UI" panose="020B0604030504040204" pitchFamily="34" charset="-128"/>
                        </a:rPr>
                        <a:t>アンケート一覧</a:t>
                      </a:r>
                    </a:p>
                  </a:txBody>
                  <a:tcPr marL="45720" marR="45720"/>
                </a:tc>
                <a:tc>
                  <a:txBody>
                    <a:bodyPr/>
                    <a:lstStyle/>
                    <a:p>
                      <a:pPr marL="171450" indent="-171450">
                        <a:buFont typeface="Arial" panose="020B0604020202020204" pitchFamily="34" charset="0"/>
                        <a:buChar char="•"/>
                      </a:pPr>
                      <a:r>
                        <a:rPr kumimoji="1" lang="ja-JP" altLang="en-US" sz="800" dirty="0">
                          <a:latin typeface="Meiryo UI" panose="020B0604030504040204" pitchFamily="34" charset="-128"/>
                          <a:ea typeface="Meiryo UI" panose="020B0604030504040204" pitchFamily="34" charset="-128"/>
                        </a:rPr>
                        <a:t>作成したアンケート一覧を表示する。</a:t>
                      </a:r>
                      <a:endParaRPr kumimoji="1" lang="en-US" altLang="ja-JP" sz="8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アンケートの表示順は作成日時の降順で表示される。</a:t>
                      </a:r>
                      <a:r>
                        <a:rPr kumimoji="1" lang="en-US" altLang="ja-JP" sz="800" dirty="0">
                          <a:latin typeface="Meiryo UI" panose="020B0604030504040204" pitchFamily="34" charset="-128"/>
                          <a:ea typeface="Meiryo UI" panose="020B0604030504040204" pitchFamily="34" charset="-128"/>
                        </a:rPr>
                        <a:t>(</a:t>
                      </a:r>
                      <a:r>
                        <a:rPr kumimoji="1" lang="ja-JP" altLang="en-US" sz="800" dirty="0">
                          <a:latin typeface="Meiryo UI" panose="020B0604030504040204" pitchFamily="34" charset="-128"/>
                          <a:ea typeface="Meiryo UI" panose="020B0604030504040204" pitchFamily="34" charset="-128"/>
                        </a:rPr>
                        <a:t>最も新しく作成したアンケートが先頭にくる</a:t>
                      </a:r>
                      <a:r>
                        <a:rPr kumimoji="1" lang="en-US" altLang="ja-JP" sz="800" dirty="0">
                          <a:latin typeface="Meiryo UI" panose="020B0604030504040204" pitchFamily="34" charset="-128"/>
                          <a:ea typeface="Meiryo UI" panose="020B0604030504040204" pitchFamily="34" charset="-128"/>
                        </a:rPr>
                        <a:t>)</a:t>
                      </a:r>
                    </a:p>
                    <a:p>
                      <a:pPr marL="171450" indent="-171450">
                        <a:buFont typeface="Arial" panose="020B0604020202020204" pitchFamily="34" charset="0"/>
                        <a:buChar char="•"/>
                      </a:pPr>
                      <a:r>
                        <a:rPr kumimoji="1" lang="en-US" altLang="ja-JP" sz="800" dirty="0">
                          <a:latin typeface="Meiryo UI" panose="020B0604030504040204" pitchFamily="34" charset="-128"/>
                          <a:ea typeface="Meiryo UI" panose="020B0604030504040204" pitchFamily="34" charset="-128"/>
                        </a:rPr>
                        <a:t>1</a:t>
                      </a:r>
                      <a:r>
                        <a:rPr kumimoji="1" lang="ja-JP" altLang="en-US" sz="800" dirty="0">
                          <a:latin typeface="Meiryo UI" panose="020B0604030504040204" pitchFamily="34" charset="-128"/>
                          <a:ea typeface="Meiryo UI" panose="020B0604030504040204" pitchFamily="34" charset="-128"/>
                        </a:rPr>
                        <a:t>ページに</a:t>
                      </a:r>
                      <a:r>
                        <a:rPr kumimoji="1" lang="en-US" altLang="ja-JP" sz="800" dirty="0">
                          <a:latin typeface="Meiryo UI" panose="020B0604030504040204" pitchFamily="34" charset="-128"/>
                          <a:ea typeface="Meiryo UI" panose="020B0604030504040204" pitchFamily="34" charset="-128"/>
                        </a:rPr>
                        <a:t>10</a:t>
                      </a:r>
                      <a:r>
                        <a:rPr kumimoji="1" lang="ja-JP" altLang="en-US" sz="800" dirty="0">
                          <a:latin typeface="Meiryo UI" panose="020B0604030504040204" pitchFamily="34" charset="-128"/>
                          <a:ea typeface="Meiryo UI" panose="020B0604030504040204" pitchFamily="34" charset="-128"/>
                        </a:rPr>
                        <a:t>個ずつ表示する。</a:t>
                      </a:r>
                      <a:endParaRPr kumimoji="1" lang="en-US" altLang="ja-JP" sz="8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27572717"/>
                  </a:ext>
                </a:extLst>
              </a:tr>
              <a:tr h="154253">
                <a:tc>
                  <a:txBody>
                    <a:bodyPr/>
                    <a:lstStyle/>
                    <a:p>
                      <a:r>
                        <a:rPr kumimoji="1" lang="en-US" altLang="ja-JP" sz="800" dirty="0">
                          <a:latin typeface="Meiryo UI" panose="020B0604030504040204" pitchFamily="34" charset="-128"/>
                          <a:ea typeface="Meiryo UI" panose="020B0604030504040204" pitchFamily="34" charset="-128"/>
                        </a:rPr>
                        <a:t>(2)</a:t>
                      </a:r>
                      <a:r>
                        <a:rPr kumimoji="1" lang="ja-JP" altLang="en-US" sz="800" dirty="0">
                          <a:latin typeface="Meiryo UI" panose="020B0604030504040204" pitchFamily="34" charset="-128"/>
                          <a:ea typeface="Meiryo UI" panose="020B0604030504040204" pitchFamily="34" charset="-128"/>
                        </a:rPr>
                        <a:t>タイトル</a:t>
                      </a:r>
                    </a:p>
                  </a:txBody>
                  <a:tcPr marL="45720" marR="45720"/>
                </a:tc>
                <a:tc>
                  <a:txBody>
                    <a:bodyPr/>
                    <a:lstStyle/>
                    <a:p>
                      <a:pPr marL="171450" indent="-171450">
                        <a:buFont typeface="Arial" panose="020B0604020202020204" pitchFamily="34" charset="0"/>
                        <a:buChar char="•"/>
                      </a:pPr>
                      <a:r>
                        <a:rPr kumimoji="1" lang="ja-JP" altLang="en-US" sz="800" dirty="0">
                          <a:latin typeface="Meiryo UI" panose="020B0604030504040204" pitchFamily="34" charset="-128"/>
                          <a:ea typeface="Meiryo UI" panose="020B0604030504040204" pitchFamily="34" charset="-128"/>
                        </a:rPr>
                        <a:t>作成したアンケート情報からタイトルを取得し表示する。</a:t>
                      </a:r>
                      <a:endParaRPr kumimoji="1" lang="en-US" altLang="ja-JP" sz="8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アンケート編集で変更可能な情報である。</a:t>
                      </a:r>
                      <a:endParaRPr kumimoji="1" lang="en-US" altLang="ja-JP" sz="8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119862203"/>
                  </a:ext>
                </a:extLst>
              </a:tr>
              <a:tr h="373794">
                <a:tc>
                  <a:txBody>
                    <a:bodyPr/>
                    <a:lstStyle/>
                    <a:p>
                      <a:r>
                        <a:rPr kumimoji="1" lang="en-US" altLang="ja-JP" sz="800" dirty="0">
                          <a:latin typeface="Meiryo UI" panose="020B0604030504040204" pitchFamily="34" charset="-128"/>
                          <a:ea typeface="Meiryo UI" panose="020B0604030504040204" pitchFamily="34" charset="-128"/>
                        </a:rPr>
                        <a:t>(3)</a:t>
                      </a:r>
                      <a:r>
                        <a:rPr kumimoji="1" lang="ja-JP" altLang="en-US" sz="800" dirty="0">
                          <a:latin typeface="Meiryo UI" panose="020B0604030504040204" pitchFamily="34" charset="-128"/>
                          <a:ea typeface="Meiryo UI" panose="020B0604030504040204" pitchFamily="34" charset="-128"/>
                        </a:rPr>
                        <a:t>状況</a:t>
                      </a:r>
                    </a:p>
                  </a:txBody>
                  <a:tcPr marL="45720" marR="45720"/>
                </a:tc>
                <a:tc>
                  <a:txBody>
                    <a:bodyPr/>
                    <a:lstStyle/>
                    <a:p>
                      <a:pPr marL="171450" indent="-171450">
                        <a:buFont typeface="Arial" panose="020B0604020202020204" pitchFamily="34" charset="0"/>
                        <a:buChar char="•"/>
                      </a:pPr>
                      <a:r>
                        <a:rPr kumimoji="1" lang="ja-JP" altLang="en-US" sz="800" dirty="0">
                          <a:latin typeface="Meiryo UI" panose="020B0604030504040204" pitchFamily="34" charset="-128"/>
                          <a:ea typeface="Meiryo UI" panose="020B0604030504040204" pitchFamily="34" charset="-128"/>
                        </a:rPr>
                        <a:t>作成したアンケート情報から有効フラグを取得し状況を表示する。</a:t>
                      </a:r>
                      <a:endParaRPr kumimoji="1" lang="en-US" altLang="ja-JP" sz="800" dirty="0">
                        <a:latin typeface="Meiryo UI" panose="020B0604030504040204" pitchFamily="34" charset="-128"/>
                        <a:ea typeface="Meiryo UI" panose="020B0604030504040204" pitchFamily="34" charset="-128"/>
                      </a:endParaRPr>
                    </a:p>
                    <a:p>
                      <a:pPr marL="542925" lvl="1" indent="-171450">
                        <a:buFont typeface="Arial" panose="020B0604020202020204" pitchFamily="34" charset="0"/>
                        <a:buChar char="•"/>
                      </a:pPr>
                      <a:r>
                        <a:rPr kumimoji="1" lang="ja-JP" altLang="en-US" sz="800" dirty="0">
                          <a:latin typeface="Meiryo UI" panose="020B0604030504040204" pitchFamily="34" charset="-128"/>
                          <a:ea typeface="Meiryo UI" panose="020B0604030504040204" pitchFamily="34" charset="-128"/>
                        </a:rPr>
                        <a:t>現在日時が開始日時と終了日時の期間内の場合は受付中と表示する。</a:t>
                      </a:r>
                      <a:endParaRPr kumimoji="1" lang="en-US" altLang="ja-JP" sz="800" dirty="0">
                        <a:latin typeface="Meiryo UI" panose="020B0604030504040204" pitchFamily="34" charset="-128"/>
                        <a:ea typeface="Meiryo UI" panose="020B0604030504040204" pitchFamily="34" charset="-128"/>
                      </a:endParaRPr>
                    </a:p>
                    <a:p>
                      <a:pPr marL="542925" marR="0" lvl="1"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現在日時が開始日時と終了日時の期間外の場合は終了と表示する。</a:t>
                      </a:r>
                      <a:endParaRPr kumimoji="1" lang="en-US" altLang="ja-JP" sz="8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アンケート編集で変更可能な情報である。</a:t>
                      </a:r>
                      <a:endParaRPr kumimoji="1" lang="en-US" altLang="ja-JP" sz="8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762562175"/>
                  </a:ext>
                </a:extLst>
              </a:tr>
              <a:tr h="212098">
                <a:tc>
                  <a:txBody>
                    <a:bodyPr/>
                    <a:lstStyle/>
                    <a:p>
                      <a:r>
                        <a:rPr kumimoji="1" lang="en-US" altLang="ja-JP" sz="800" dirty="0">
                          <a:latin typeface="Meiryo UI" panose="020B0604030504040204" pitchFamily="34" charset="-128"/>
                          <a:ea typeface="Meiryo UI" panose="020B0604030504040204" pitchFamily="34" charset="-128"/>
                        </a:rPr>
                        <a:t>(4)</a:t>
                      </a:r>
                      <a:r>
                        <a:rPr kumimoji="1" lang="ja-JP" altLang="en-US" sz="800" dirty="0">
                          <a:latin typeface="Meiryo UI" panose="020B0604030504040204" pitchFamily="34" charset="-128"/>
                          <a:ea typeface="Meiryo UI" panose="020B0604030504040204" pitchFamily="34" charset="-128"/>
                        </a:rPr>
                        <a:t>回答期間</a:t>
                      </a:r>
                    </a:p>
                  </a:txBody>
                  <a:tcPr marL="45720" marR="45720"/>
                </a:tc>
                <a:tc>
                  <a:txBody>
                    <a:bodyPr/>
                    <a:lstStyle/>
                    <a:p>
                      <a:pPr marL="171450" indent="-171450">
                        <a:buFont typeface="Arial" panose="020B0604020202020204" pitchFamily="34" charset="0"/>
                        <a:buChar char="•"/>
                      </a:pPr>
                      <a:r>
                        <a:rPr kumimoji="1" lang="ja-JP" altLang="en-US" sz="800" dirty="0">
                          <a:latin typeface="Meiryo UI" panose="020B0604030504040204" pitchFamily="34" charset="-128"/>
                          <a:ea typeface="Meiryo UI" panose="020B0604030504040204" pitchFamily="34" charset="-128"/>
                        </a:rPr>
                        <a:t>作成したアンケート情報から開始日時と終了日時を取得し表示する。</a:t>
                      </a:r>
                      <a:endParaRPr kumimoji="1" lang="en-US" altLang="ja-JP" sz="800" dirty="0">
                        <a:latin typeface="Meiryo UI" panose="020B0604030504040204" pitchFamily="34" charset="-128"/>
                        <a:ea typeface="Meiryo UI" panose="020B0604030504040204" pitchFamily="34" charset="-128"/>
                      </a:endParaRPr>
                    </a:p>
                    <a:p>
                      <a:pPr marL="542925" lvl="1" indent="-171450">
                        <a:buFont typeface="Arial" panose="020B0604020202020204" pitchFamily="34" charset="0"/>
                        <a:buChar char="•"/>
                      </a:pPr>
                      <a:r>
                        <a:rPr kumimoji="1" lang="ja-JP" altLang="en-US" sz="800" dirty="0">
                          <a:latin typeface="Meiryo UI" panose="020B0604030504040204" pitchFamily="34" charset="-128"/>
                          <a:ea typeface="Meiryo UI" panose="020B0604030504040204" pitchFamily="34" charset="-128"/>
                        </a:rPr>
                        <a:t>開始日時 ～ 終了日時と表示する。</a:t>
                      </a:r>
                      <a:endParaRPr kumimoji="1" lang="en-US" altLang="ja-JP" sz="8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アンケート編集で変更可能な情報である。</a:t>
                      </a:r>
                      <a:endParaRPr kumimoji="1" lang="en-US" altLang="ja-JP" sz="8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896060814"/>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34" charset="-128"/>
                          <a:ea typeface="Meiryo UI" panose="020B0604030504040204" pitchFamily="34" charset="-128"/>
                        </a:rPr>
                        <a:t>(5)</a:t>
                      </a:r>
                      <a:r>
                        <a:rPr kumimoji="1" lang="ja-JP" altLang="en-US" sz="800" dirty="0">
                          <a:latin typeface="Meiryo UI" panose="020B0604030504040204" pitchFamily="34" charset="-128"/>
                          <a:ea typeface="Meiryo UI" panose="020B0604030504040204" pitchFamily="34" charset="-128"/>
                        </a:rPr>
                        <a:t>回答数</a:t>
                      </a:r>
                    </a:p>
                  </a:txBody>
                  <a:tcPr marL="45720" marR="45720"/>
                </a:tc>
                <a:tc>
                  <a:txBody>
                    <a:bodyPr/>
                    <a:lstStyle/>
                    <a:p>
                      <a:pPr marL="171450" indent="-171450">
                        <a:buFont typeface="Arial" panose="020B0604020202020204" pitchFamily="34" charset="0"/>
                        <a:buChar char="•"/>
                      </a:pPr>
                      <a:r>
                        <a:rPr kumimoji="1" lang="ja-JP" altLang="en-US" sz="800" dirty="0">
                          <a:latin typeface="Meiryo UI" panose="020B0604030504040204" pitchFamily="34" charset="-128"/>
                          <a:ea typeface="Meiryo UI" panose="020B0604030504040204" pitchFamily="34" charset="-128"/>
                        </a:rPr>
                        <a:t>作成したアンケート情報から回答数を取得し表示する。</a:t>
                      </a:r>
                      <a:endParaRPr kumimoji="1" lang="en-US" altLang="ja-JP" sz="8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2415959107"/>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34" charset="-128"/>
                          <a:ea typeface="Meiryo UI" panose="020B0604030504040204" pitchFamily="34" charset="-128"/>
                        </a:rPr>
                        <a:t>(6)</a:t>
                      </a:r>
                      <a:r>
                        <a:rPr kumimoji="1" lang="ja-JP" altLang="en-US" sz="800" dirty="0">
                          <a:latin typeface="Meiryo UI" panose="020B0604030504040204" pitchFamily="34" charset="-128"/>
                          <a:ea typeface="Meiryo UI" panose="020B0604030504040204" pitchFamily="34" charset="-128"/>
                        </a:rPr>
                        <a:t>結果表示</a:t>
                      </a:r>
                    </a:p>
                  </a:txBody>
                  <a:tcPr marL="45720" marR="4572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アンケート結果管理画面へ遷移する。</a:t>
                      </a:r>
                      <a:endParaRPr kumimoji="1" lang="en-US" altLang="ja-JP" sz="8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164522631"/>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34" charset="-128"/>
                          <a:ea typeface="Meiryo UI" panose="020B0604030504040204" pitchFamily="34" charset="-128"/>
                        </a:rPr>
                        <a:t>(7)</a:t>
                      </a:r>
                      <a:r>
                        <a:rPr kumimoji="1" lang="ja-JP" altLang="en-US" sz="800" dirty="0">
                          <a:latin typeface="Meiryo UI" panose="020B0604030504040204" pitchFamily="34" charset="-128"/>
                          <a:ea typeface="Meiryo UI" panose="020B0604030504040204" pitchFamily="34" charset="-128"/>
                        </a:rPr>
                        <a:t>編集</a:t>
                      </a:r>
                    </a:p>
                  </a:txBody>
                  <a:tcPr marL="45720" marR="4572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アンケート編集画面</a:t>
                      </a:r>
                      <a:r>
                        <a:rPr kumimoji="1" lang="en-US" altLang="ja-JP" sz="800" dirty="0">
                          <a:latin typeface="Meiryo UI" panose="020B0604030504040204" pitchFamily="34" charset="-128"/>
                          <a:ea typeface="Meiryo UI" panose="020B0604030504040204" pitchFamily="34" charset="-128"/>
                        </a:rPr>
                        <a:t>(</a:t>
                      </a:r>
                      <a:r>
                        <a:rPr kumimoji="1" lang="ja-JP" altLang="en-US" sz="800" dirty="0">
                          <a:latin typeface="Meiryo UI" panose="020B0604030504040204" pitchFamily="34" charset="-128"/>
                          <a:ea typeface="Meiryo UI" panose="020B0604030504040204" pitchFamily="34" charset="-128"/>
                        </a:rPr>
                        <a:t>アンケート作成画面</a:t>
                      </a:r>
                      <a:r>
                        <a:rPr kumimoji="1" lang="en-US" altLang="ja-JP" sz="800" dirty="0">
                          <a:latin typeface="Meiryo UI" panose="020B0604030504040204" pitchFamily="34" charset="-128"/>
                          <a:ea typeface="Meiryo UI" panose="020B0604030504040204" pitchFamily="34" charset="-128"/>
                        </a:rPr>
                        <a:t>)</a:t>
                      </a:r>
                      <a:r>
                        <a:rPr kumimoji="1" lang="ja-JP" altLang="en-US" sz="800" dirty="0">
                          <a:latin typeface="Meiryo UI" panose="020B0604030504040204" pitchFamily="34" charset="-128"/>
                          <a:ea typeface="Meiryo UI" panose="020B0604030504040204" pitchFamily="34" charset="-128"/>
                        </a:rPr>
                        <a:t>へ遷移する。</a:t>
                      </a:r>
                      <a:endParaRPr kumimoji="1" lang="en-US" altLang="ja-JP" sz="8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3807117865"/>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34" charset="-128"/>
                          <a:ea typeface="Meiryo UI" panose="020B0604030504040204" pitchFamily="34" charset="-128"/>
                        </a:rPr>
                        <a:t>(8)</a:t>
                      </a:r>
                      <a:r>
                        <a:rPr kumimoji="1" lang="ja-JP" altLang="en-US" sz="800" dirty="0">
                          <a:latin typeface="Meiryo UI" panose="020B0604030504040204" pitchFamily="34" charset="-128"/>
                          <a:ea typeface="Meiryo UI" panose="020B0604030504040204" pitchFamily="34" charset="-128"/>
                        </a:rPr>
                        <a:t>削除</a:t>
                      </a:r>
                    </a:p>
                  </a:txBody>
                  <a:tcPr marL="45720" marR="4572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アンケート削除ダイアログを表示する。</a:t>
                      </a:r>
                      <a:endParaRPr kumimoji="1" lang="en-US" altLang="ja-JP" sz="8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3992715025"/>
                  </a:ext>
                </a:extLst>
              </a:tr>
              <a:tr h="559167">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34" charset="-128"/>
                          <a:ea typeface="Meiryo UI" panose="020B0604030504040204" pitchFamily="34" charset="-128"/>
                        </a:rPr>
                        <a:t>(9)</a:t>
                      </a:r>
                      <a:r>
                        <a:rPr kumimoji="1" lang="ja-JP" altLang="en-US" sz="800" dirty="0">
                          <a:latin typeface="Meiryo UI" panose="020B0604030504040204" pitchFamily="34" charset="-128"/>
                          <a:ea typeface="Meiryo UI" panose="020B0604030504040204" pitchFamily="34" charset="-128"/>
                        </a:rPr>
                        <a:t>ページャー</a:t>
                      </a:r>
                    </a:p>
                  </a:txBody>
                  <a:tcPr marL="45720" marR="4572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800" dirty="0">
                          <a:latin typeface="Meiryo UI" panose="020B0604030504040204" pitchFamily="34" charset="-128"/>
                          <a:ea typeface="Meiryo UI" panose="020B0604030504040204" pitchFamily="34" charset="-128"/>
                        </a:rPr>
                        <a:t>1</a:t>
                      </a:r>
                      <a:r>
                        <a:rPr kumimoji="1" lang="ja-JP" altLang="en-US" sz="800" dirty="0">
                          <a:latin typeface="Meiryo UI" panose="020B0604030504040204" pitchFamily="34" charset="-128"/>
                          <a:ea typeface="Meiryo UI" panose="020B0604030504040204" pitchFamily="34" charset="-128"/>
                        </a:rPr>
                        <a:t>ページ目を表示している場合は「最初へ」と「前へ」は非表示にする。</a:t>
                      </a:r>
                      <a:endParaRPr kumimoji="1" lang="en-US" altLang="ja-JP" sz="8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最後のページを表示している場合は「最後へ」と「次へ」は非表示にする。</a:t>
                      </a:r>
                      <a:endParaRPr kumimoji="1" lang="en-US" altLang="ja-JP" sz="8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ページ番号の要素は最大</a:t>
                      </a:r>
                      <a:r>
                        <a:rPr kumimoji="1" lang="en-US" altLang="ja-JP" sz="800" dirty="0">
                          <a:latin typeface="Meiryo UI" panose="020B0604030504040204" pitchFamily="34" charset="-128"/>
                          <a:ea typeface="Meiryo UI" panose="020B0604030504040204" pitchFamily="34" charset="-128"/>
                        </a:rPr>
                        <a:t>7</a:t>
                      </a:r>
                      <a:r>
                        <a:rPr kumimoji="1" lang="ja-JP" altLang="en-US" sz="800" dirty="0">
                          <a:latin typeface="Meiryo UI" panose="020B0604030504040204" pitchFamily="34" charset="-128"/>
                          <a:ea typeface="Meiryo UI" panose="020B0604030504040204" pitchFamily="34" charset="-128"/>
                        </a:rPr>
                        <a:t>ページ分とする。</a:t>
                      </a:r>
                      <a:endParaRPr kumimoji="1" lang="en-US" altLang="ja-JP" sz="800" dirty="0">
                        <a:latin typeface="Meiryo UI" panose="020B0604030504040204" pitchFamily="34" charset="-128"/>
                        <a:ea typeface="Meiryo UI" panose="020B0604030504040204" pitchFamily="34" charset="-128"/>
                      </a:endParaRPr>
                    </a:p>
                    <a:p>
                      <a:pPr marL="542925" marR="0" lvl="1"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800" dirty="0">
                          <a:latin typeface="Meiryo UI" panose="020B0604030504040204" pitchFamily="34" charset="-128"/>
                          <a:ea typeface="Meiryo UI" panose="020B0604030504040204" pitchFamily="34" charset="-128"/>
                        </a:rPr>
                        <a:t>1</a:t>
                      </a:r>
                      <a:r>
                        <a:rPr kumimoji="1" lang="ja-JP" altLang="en-US" sz="800" dirty="0">
                          <a:latin typeface="Meiryo UI" panose="020B0604030504040204" pitchFamily="34" charset="-128"/>
                          <a:ea typeface="Meiryo UI" panose="020B0604030504040204" pitchFamily="34" charset="-128"/>
                        </a:rPr>
                        <a:t>ページに表示する件数とデータ数に応じて変わる。</a:t>
                      </a:r>
                      <a:endParaRPr kumimoji="1" lang="en-US" altLang="ja-JP" sz="8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ページ番号選択で指定のページのデータを表示する。</a:t>
                      </a:r>
                      <a:endParaRPr kumimoji="1" lang="en-US" altLang="ja-JP" sz="8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最初へを選択で</a:t>
                      </a:r>
                      <a:r>
                        <a:rPr kumimoji="1" lang="en-US" altLang="ja-JP" sz="800" dirty="0">
                          <a:latin typeface="Meiryo UI" panose="020B0604030504040204" pitchFamily="34" charset="-128"/>
                          <a:ea typeface="Meiryo UI" panose="020B0604030504040204" pitchFamily="34" charset="-128"/>
                        </a:rPr>
                        <a:t>1</a:t>
                      </a:r>
                      <a:r>
                        <a:rPr kumimoji="1" lang="ja-JP" altLang="en-US" sz="800" dirty="0">
                          <a:latin typeface="Meiryo UI" panose="020B0604030504040204" pitchFamily="34" charset="-128"/>
                          <a:ea typeface="Meiryo UI" panose="020B0604030504040204" pitchFamily="34" charset="-128"/>
                        </a:rPr>
                        <a:t>ページ目のデータを表示する。</a:t>
                      </a:r>
                      <a:endParaRPr kumimoji="1" lang="en-US" altLang="ja-JP" sz="8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前へを選択で現在のページの前のページのデータを表示する。</a:t>
                      </a:r>
                      <a:endParaRPr kumimoji="1" lang="en-US" altLang="ja-JP" sz="8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次へを選択で現在のページの次のページのデータを表示する。</a:t>
                      </a:r>
                      <a:endParaRPr kumimoji="1" lang="en-US" altLang="ja-JP" sz="8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最後へを選択で最後のページのデータを表示する。</a:t>
                      </a:r>
                      <a:endParaRPr kumimoji="1" lang="en-US" altLang="ja-JP" sz="8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60798801"/>
                  </a:ext>
                </a:extLst>
              </a:tr>
              <a:tr h="151724">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34" charset="-128"/>
                          <a:ea typeface="Meiryo UI" panose="020B0604030504040204" pitchFamily="34" charset="-128"/>
                        </a:rPr>
                        <a:t>(10)</a:t>
                      </a:r>
                      <a:r>
                        <a:rPr kumimoji="1" lang="ja-JP" altLang="en-US" sz="800" dirty="0">
                          <a:latin typeface="Meiryo UI" panose="020B0604030504040204" pitchFamily="34" charset="-128"/>
                          <a:ea typeface="Meiryo UI" panose="020B0604030504040204" pitchFamily="34" charset="-128"/>
                        </a:rPr>
                        <a:t>新規作成</a:t>
                      </a:r>
                    </a:p>
                  </a:txBody>
                  <a:tcPr marL="45720" marR="4572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アンケート作成画面へ遷移する。</a:t>
                      </a:r>
                      <a:endParaRPr kumimoji="1" lang="en-US" altLang="ja-JP" sz="8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3714038869"/>
                  </a:ext>
                </a:extLst>
              </a:tr>
              <a:tr h="151724">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34" charset="-128"/>
                          <a:ea typeface="Meiryo UI" panose="020B0604030504040204" pitchFamily="34" charset="-128"/>
                        </a:rPr>
                        <a:t>(11)</a:t>
                      </a:r>
                      <a:r>
                        <a:rPr kumimoji="1" lang="ja-JP" altLang="en-US" sz="800">
                          <a:latin typeface="Meiryo UI" panose="020B0604030504040204" pitchFamily="34" charset="-128"/>
                          <a:ea typeface="Meiryo UI" panose="020B0604030504040204" pitchFamily="34" charset="-128"/>
                        </a:rPr>
                        <a:t>管理者画面</a:t>
                      </a:r>
                      <a:endParaRPr kumimoji="1" lang="ja-JP" altLang="en-US" sz="800" dirty="0">
                        <a:latin typeface="Meiryo UI" panose="020B0604030504040204" pitchFamily="34" charset="-128"/>
                        <a:ea typeface="Meiryo UI" panose="020B0604030504040204" pitchFamily="34" charset="-128"/>
                      </a:endParaRPr>
                    </a:p>
                  </a:txBody>
                  <a:tcPr marL="45720" marR="4572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a:latin typeface="Meiryo UI" panose="020B0604030504040204" pitchFamily="34" charset="-128"/>
                          <a:ea typeface="Meiryo UI" panose="020B0604030504040204" pitchFamily="34" charset="-128"/>
                        </a:rPr>
                        <a:t>管理者画面へ遷移する。</a:t>
                      </a:r>
                      <a:endParaRPr kumimoji="1" lang="en-US" altLang="ja-JP" sz="8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962215442"/>
                  </a:ext>
                </a:extLst>
              </a:tr>
            </a:tbl>
          </a:graphicData>
        </a:graphic>
      </p:graphicFrame>
      <p:sp>
        <p:nvSpPr>
          <p:cNvPr id="11" name="テキスト ボックス 10">
            <a:extLst>
              <a:ext uri="{FF2B5EF4-FFF2-40B4-BE49-F238E27FC236}">
                <a16:creationId xmlns:a16="http://schemas.microsoft.com/office/drawing/2014/main" id="{5842481D-B7F9-4EC9-8716-64272292153A}"/>
              </a:ext>
            </a:extLst>
          </p:cNvPr>
          <p:cNvSpPr txBox="1"/>
          <p:nvPr/>
        </p:nvSpPr>
        <p:spPr>
          <a:xfrm>
            <a:off x="955200" y="1300355"/>
            <a:ext cx="1037463" cy="261610"/>
          </a:xfrm>
          <a:prstGeom prst="rect">
            <a:avLst/>
          </a:prstGeom>
          <a:noFill/>
        </p:spPr>
        <p:txBody>
          <a:bodyPr wrap="none" rtlCol="0">
            <a:spAutoFit/>
          </a:bodyPr>
          <a:lstStyle/>
          <a:p>
            <a:r>
              <a:rPr kumimoji="1" lang="ja-JP" altLang="en-US" sz="1100" b="1" dirty="0">
                <a:latin typeface="Meiryo UI" panose="020B0604030504040204" pitchFamily="34" charset="-128"/>
                <a:ea typeface="Meiryo UI" panose="020B0604030504040204" pitchFamily="34" charset="-128"/>
              </a:rPr>
              <a:t>アンケート管理</a:t>
            </a:r>
          </a:p>
        </p:txBody>
      </p:sp>
      <p:sp>
        <p:nvSpPr>
          <p:cNvPr id="12" name="テキスト ボックス 11">
            <a:extLst>
              <a:ext uri="{FF2B5EF4-FFF2-40B4-BE49-F238E27FC236}">
                <a16:creationId xmlns:a16="http://schemas.microsoft.com/office/drawing/2014/main" id="{2C3723B8-FF3C-4A76-8FE7-01CDC874AA9A}"/>
              </a:ext>
            </a:extLst>
          </p:cNvPr>
          <p:cNvSpPr txBox="1"/>
          <p:nvPr/>
        </p:nvSpPr>
        <p:spPr>
          <a:xfrm>
            <a:off x="535798" y="1693735"/>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(1)</a:t>
            </a:r>
            <a:endParaRPr kumimoji="1" lang="ja-JP" altLang="en-US" sz="1100" dirty="0">
              <a:latin typeface="Meiryo UI" panose="020B0604030504040204" pitchFamily="34" charset="-128"/>
              <a:ea typeface="Meiryo UI" panose="020B0604030504040204" pitchFamily="34" charset="-128"/>
            </a:endParaRPr>
          </a:p>
        </p:txBody>
      </p:sp>
      <p:graphicFrame>
        <p:nvGraphicFramePr>
          <p:cNvPr id="13" name="表 4">
            <a:extLst>
              <a:ext uri="{FF2B5EF4-FFF2-40B4-BE49-F238E27FC236}">
                <a16:creationId xmlns:a16="http://schemas.microsoft.com/office/drawing/2014/main" id="{A6A62600-0907-4E57-B350-6E52EAC3C7E9}"/>
              </a:ext>
            </a:extLst>
          </p:cNvPr>
          <p:cNvGraphicFramePr>
            <a:graphicFrameLocks noGrp="1"/>
          </p:cNvGraphicFramePr>
          <p:nvPr/>
        </p:nvGraphicFramePr>
        <p:xfrm>
          <a:off x="1012325" y="1729071"/>
          <a:ext cx="3457776" cy="3590054"/>
        </p:xfrm>
        <a:graphic>
          <a:graphicData uri="http://schemas.openxmlformats.org/drawingml/2006/table">
            <a:tbl>
              <a:tblPr firstRow="1" bandRow="1">
                <a:tableStyleId>{5940675A-B579-460E-94D1-54222C63F5DA}</a:tableStyleId>
              </a:tblPr>
              <a:tblGrid>
                <a:gridCol w="576296">
                  <a:extLst>
                    <a:ext uri="{9D8B030D-6E8A-4147-A177-3AD203B41FA5}">
                      <a16:colId xmlns:a16="http://schemas.microsoft.com/office/drawing/2014/main" val="3210455914"/>
                    </a:ext>
                  </a:extLst>
                </a:gridCol>
                <a:gridCol w="576296">
                  <a:extLst>
                    <a:ext uri="{9D8B030D-6E8A-4147-A177-3AD203B41FA5}">
                      <a16:colId xmlns:a16="http://schemas.microsoft.com/office/drawing/2014/main" val="3477413776"/>
                    </a:ext>
                  </a:extLst>
                </a:gridCol>
                <a:gridCol w="576296">
                  <a:extLst>
                    <a:ext uri="{9D8B030D-6E8A-4147-A177-3AD203B41FA5}">
                      <a16:colId xmlns:a16="http://schemas.microsoft.com/office/drawing/2014/main" val="2235195884"/>
                    </a:ext>
                  </a:extLst>
                </a:gridCol>
                <a:gridCol w="576296">
                  <a:extLst>
                    <a:ext uri="{9D8B030D-6E8A-4147-A177-3AD203B41FA5}">
                      <a16:colId xmlns:a16="http://schemas.microsoft.com/office/drawing/2014/main" val="370655436"/>
                    </a:ext>
                  </a:extLst>
                </a:gridCol>
                <a:gridCol w="576296">
                  <a:extLst>
                    <a:ext uri="{9D8B030D-6E8A-4147-A177-3AD203B41FA5}">
                      <a16:colId xmlns:a16="http://schemas.microsoft.com/office/drawing/2014/main" val="2877411356"/>
                    </a:ext>
                  </a:extLst>
                </a:gridCol>
                <a:gridCol w="576296">
                  <a:extLst>
                    <a:ext uri="{9D8B030D-6E8A-4147-A177-3AD203B41FA5}">
                      <a16:colId xmlns:a16="http://schemas.microsoft.com/office/drawing/2014/main" val="3483971644"/>
                    </a:ext>
                  </a:extLst>
                </a:gridCol>
              </a:tblGrid>
              <a:tr h="389289">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名称</a:t>
                      </a:r>
                    </a:p>
                  </a:txBody>
                  <a:tcPr>
                    <a:solidFill>
                      <a:schemeClr val="bg1">
                        <a:lumMod val="50000"/>
                      </a:schemeClr>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状況</a:t>
                      </a:r>
                      <a:endParaRPr kumimoji="1" lang="en-US" altLang="ja-JP" sz="900" b="1" dirty="0">
                        <a:solidFill>
                          <a:schemeClr val="bg1"/>
                        </a:solidFill>
                        <a:latin typeface="Meiryo UI" panose="020B0604030504040204" pitchFamily="34" charset="-128"/>
                        <a:ea typeface="Meiryo UI" panose="020B0604030504040204" pitchFamily="34" charset="-128"/>
                      </a:endParaRPr>
                    </a:p>
                  </a:txBody>
                  <a:tcPr>
                    <a:solidFill>
                      <a:schemeClr val="bg1">
                        <a:lumMod val="50000"/>
                      </a:schemeClr>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回答</a:t>
                      </a:r>
                      <a:endParaRPr kumimoji="1" lang="en-US" altLang="ja-JP" sz="900" b="1" dirty="0">
                        <a:solidFill>
                          <a:schemeClr val="bg1"/>
                        </a:solidFill>
                        <a:latin typeface="Meiryo UI" panose="020B0604030504040204" pitchFamily="34" charset="-128"/>
                        <a:ea typeface="Meiryo UI" panose="020B0604030504040204" pitchFamily="34" charset="-128"/>
                      </a:endParaRPr>
                    </a:p>
                    <a:p>
                      <a:pPr algn="ctr"/>
                      <a:r>
                        <a:rPr kumimoji="1" lang="ja-JP" altLang="en-US" sz="900" b="1" dirty="0">
                          <a:solidFill>
                            <a:schemeClr val="bg1"/>
                          </a:solidFill>
                          <a:latin typeface="Meiryo UI" panose="020B0604030504040204" pitchFamily="34" charset="-128"/>
                          <a:ea typeface="Meiryo UI" panose="020B0604030504040204" pitchFamily="34" charset="-128"/>
                        </a:rPr>
                        <a:t>期間</a:t>
                      </a:r>
                      <a:endParaRPr kumimoji="1" lang="en-US" altLang="ja-JP" sz="900" b="1" dirty="0">
                        <a:solidFill>
                          <a:schemeClr val="bg1"/>
                        </a:solidFill>
                        <a:latin typeface="Meiryo UI" panose="020B0604030504040204" pitchFamily="34" charset="-128"/>
                        <a:ea typeface="Meiryo UI" panose="020B0604030504040204" pitchFamily="34" charset="-128"/>
                      </a:endParaRPr>
                    </a:p>
                  </a:txBody>
                  <a:tcPr>
                    <a:solidFill>
                      <a:schemeClr val="bg1">
                        <a:lumMod val="50000"/>
                      </a:schemeClr>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回答数</a:t>
                      </a:r>
                    </a:p>
                  </a:txBody>
                  <a:tcPr>
                    <a:solidFill>
                      <a:schemeClr val="bg1">
                        <a:lumMod val="50000"/>
                      </a:schemeClr>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結果</a:t>
                      </a:r>
                      <a:endParaRPr kumimoji="1" lang="en-US" altLang="ja-JP" sz="900" b="1" dirty="0">
                        <a:solidFill>
                          <a:schemeClr val="bg1"/>
                        </a:solidFill>
                        <a:latin typeface="Meiryo UI" panose="020B0604030504040204" pitchFamily="34" charset="-128"/>
                        <a:ea typeface="Meiryo UI" panose="020B0604030504040204" pitchFamily="34" charset="-128"/>
                      </a:endParaRPr>
                    </a:p>
                    <a:p>
                      <a:pPr algn="ctr"/>
                      <a:r>
                        <a:rPr kumimoji="1" lang="ja-JP" altLang="en-US" sz="900" b="1" dirty="0">
                          <a:solidFill>
                            <a:schemeClr val="bg1"/>
                          </a:solidFill>
                          <a:latin typeface="Meiryo UI" panose="020B0604030504040204" pitchFamily="34" charset="-128"/>
                          <a:ea typeface="Meiryo UI" panose="020B0604030504040204" pitchFamily="34" charset="-128"/>
                        </a:rPr>
                        <a:t>表示</a:t>
                      </a:r>
                    </a:p>
                  </a:txBody>
                  <a:tcPr>
                    <a:solidFill>
                      <a:schemeClr val="bg1">
                        <a:lumMod val="50000"/>
                      </a:schemeClr>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操作</a:t>
                      </a:r>
                    </a:p>
                  </a:txBody>
                  <a:tcPr>
                    <a:solidFill>
                      <a:schemeClr val="bg1">
                        <a:lumMod val="50000"/>
                      </a:schemeClr>
                    </a:solidFill>
                  </a:tcPr>
                </a:tc>
                <a:extLst>
                  <a:ext uri="{0D108BD9-81ED-4DB2-BD59-A6C34878D82A}">
                    <a16:rowId xmlns:a16="http://schemas.microsoft.com/office/drawing/2014/main" val="1228003680"/>
                  </a:ext>
                </a:extLst>
              </a:tr>
              <a:tr h="793805">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3404125929"/>
                  </a:ext>
                </a:extLst>
              </a:tr>
              <a:tr h="396000">
                <a:tc>
                  <a:txBody>
                    <a:bodyPr/>
                    <a:lstStyle/>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2441103211"/>
                  </a:ext>
                </a:extLst>
              </a:tr>
              <a:tr h="396000">
                <a:tc>
                  <a:txBody>
                    <a:bodyPr/>
                    <a:lstStyle/>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2835827868"/>
                  </a:ext>
                </a:extLst>
              </a:tr>
              <a:tr h="396000">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593591273"/>
                  </a:ext>
                </a:extLst>
              </a:tr>
              <a:tr h="396000">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526866363"/>
                  </a:ext>
                </a:extLst>
              </a:tr>
              <a:tr h="396000">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3961375909"/>
                  </a:ext>
                </a:extLst>
              </a:tr>
              <a:tr h="396000">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1744580012"/>
                  </a:ext>
                </a:extLst>
              </a:tr>
            </a:tbl>
          </a:graphicData>
        </a:graphic>
      </p:graphicFrame>
      <p:sp>
        <p:nvSpPr>
          <p:cNvPr id="21" name="正方形/長方形 20">
            <a:extLst>
              <a:ext uri="{FF2B5EF4-FFF2-40B4-BE49-F238E27FC236}">
                <a16:creationId xmlns:a16="http://schemas.microsoft.com/office/drawing/2014/main" id="{1F03124F-2FB6-4D9A-9C34-50539B521296}"/>
              </a:ext>
            </a:extLst>
          </p:cNvPr>
          <p:cNvSpPr/>
          <p:nvPr/>
        </p:nvSpPr>
        <p:spPr>
          <a:xfrm>
            <a:off x="968307" y="1110559"/>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ヘッダー</a:t>
            </a:r>
          </a:p>
        </p:txBody>
      </p:sp>
      <p:sp>
        <p:nvSpPr>
          <p:cNvPr id="22" name="正方形/長方形 21">
            <a:extLst>
              <a:ext uri="{FF2B5EF4-FFF2-40B4-BE49-F238E27FC236}">
                <a16:creationId xmlns:a16="http://schemas.microsoft.com/office/drawing/2014/main" id="{5763A6BC-BD33-4271-81B2-CC5D91823036}"/>
              </a:ext>
            </a:extLst>
          </p:cNvPr>
          <p:cNvSpPr/>
          <p:nvPr/>
        </p:nvSpPr>
        <p:spPr>
          <a:xfrm>
            <a:off x="968307" y="6138100"/>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フッター</a:t>
            </a:r>
          </a:p>
        </p:txBody>
      </p:sp>
      <p:sp>
        <p:nvSpPr>
          <p:cNvPr id="33" name="テキスト ボックス 32">
            <a:extLst>
              <a:ext uri="{FF2B5EF4-FFF2-40B4-BE49-F238E27FC236}">
                <a16:creationId xmlns:a16="http://schemas.microsoft.com/office/drawing/2014/main" id="{D7751047-537F-44A1-A918-2DF04ED5D9AA}"/>
              </a:ext>
            </a:extLst>
          </p:cNvPr>
          <p:cNvSpPr txBox="1"/>
          <p:nvPr/>
        </p:nvSpPr>
        <p:spPr>
          <a:xfrm>
            <a:off x="905505" y="5375870"/>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(9)</a:t>
            </a:r>
            <a:endParaRPr kumimoji="1" lang="ja-JP" altLang="en-US" sz="1100" dirty="0">
              <a:latin typeface="Meiryo UI" panose="020B0604030504040204" pitchFamily="34" charset="-128"/>
              <a:ea typeface="Meiryo UI" panose="020B0604030504040204" pitchFamily="34" charset="-128"/>
            </a:endParaRPr>
          </a:p>
        </p:txBody>
      </p:sp>
      <p:sp>
        <p:nvSpPr>
          <p:cNvPr id="34" name="正方形/長方形 33">
            <a:extLst>
              <a:ext uri="{FF2B5EF4-FFF2-40B4-BE49-F238E27FC236}">
                <a16:creationId xmlns:a16="http://schemas.microsoft.com/office/drawing/2014/main" id="{31AF82A4-0188-4584-BEEA-5EF9A5F21A95}"/>
              </a:ext>
            </a:extLst>
          </p:cNvPr>
          <p:cNvSpPr/>
          <p:nvPr/>
        </p:nvSpPr>
        <p:spPr>
          <a:xfrm>
            <a:off x="4016039" y="5675120"/>
            <a:ext cx="489017" cy="17548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bg1"/>
                </a:solidFill>
                <a:latin typeface="Meiryo UI" panose="020B0604030504040204" pitchFamily="50" charset="-128"/>
                <a:ea typeface="Meiryo UI" panose="020B0604030504040204" pitchFamily="50" charset="-128"/>
              </a:rPr>
              <a:t>最後へ</a:t>
            </a:r>
          </a:p>
        </p:txBody>
      </p:sp>
      <p:sp>
        <p:nvSpPr>
          <p:cNvPr id="35" name="正方形/長方形 34">
            <a:extLst>
              <a:ext uri="{FF2B5EF4-FFF2-40B4-BE49-F238E27FC236}">
                <a16:creationId xmlns:a16="http://schemas.microsoft.com/office/drawing/2014/main" id="{7A2AB495-6712-4CDE-BB36-DD8BDEE45B91}"/>
              </a:ext>
            </a:extLst>
          </p:cNvPr>
          <p:cNvSpPr/>
          <p:nvPr/>
        </p:nvSpPr>
        <p:spPr>
          <a:xfrm>
            <a:off x="1937703"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6" name="正方形/長方形 35">
            <a:extLst>
              <a:ext uri="{FF2B5EF4-FFF2-40B4-BE49-F238E27FC236}">
                <a16:creationId xmlns:a16="http://schemas.microsoft.com/office/drawing/2014/main" id="{60B2AD02-A7B5-4D34-88FA-13F89F34A0FB}"/>
              </a:ext>
            </a:extLst>
          </p:cNvPr>
          <p:cNvSpPr/>
          <p:nvPr/>
        </p:nvSpPr>
        <p:spPr>
          <a:xfrm>
            <a:off x="2172811"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7" name="正方形/長方形 36">
            <a:extLst>
              <a:ext uri="{FF2B5EF4-FFF2-40B4-BE49-F238E27FC236}">
                <a16:creationId xmlns:a16="http://schemas.microsoft.com/office/drawing/2014/main" id="{62EBC795-8E9B-4831-BC01-610F992D585E}"/>
              </a:ext>
            </a:extLst>
          </p:cNvPr>
          <p:cNvSpPr/>
          <p:nvPr/>
        </p:nvSpPr>
        <p:spPr>
          <a:xfrm>
            <a:off x="2404710"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8" name="正方形/長方形 37">
            <a:extLst>
              <a:ext uri="{FF2B5EF4-FFF2-40B4-BE49-F238E27FC236}">
                <a16:creationId xmlns:a16="http://schemas.microsoft.com/office/drawing/2014/main" id="{337C6CD0-E4C2-458A-A238-637B27DA081B}"/>
              </a:ext>
            </a:extLst>
          </p:cNvPr>
          <p:cNvSpPr/>
          <p:nvPr/>
        </p:nvSpPr>
        <p:spPr>
          <a:xfrm>
            <a:off x="2641597"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9" name="正方形/長方形 38">
            <a:extLst>
              <a:ext uri="{FF2B5EF4-FFF2-40B4-BE49-F238E27FC236}">
                <a16:creationId xmlns:a16="http://schemas.microsoft.com/office/drawing/2014/main" id="{6C493B23-82D2-4D99-BE8D-E8A7C0076A35}"/>
              </a:ext>
            </a:extLst>
          </p:cNvPr>
          <p:cNvSpPr/>
          <p:nvPr/>
        </p:nvSpPr>
        <p:spPr>
          <a:xfrm>
            <a:off x="2872769"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40" name="正方形/長方形 39">
            <a:extLst>
              <a:ext uri="{FF2B5EF4-FFF2-40B4-BE49-F238E27FC236}">
                <a16:creationId xmlns:a16="http://schemas.microsoft.com/office/drawing/2014/main" id="{D9DD7EF0-AC79-4DC1-B591-0D09218899A2}"/>
              </a:ext>
            </a:extLst>
          </p:cNvPr>
          <p:cNvSpPr/>
          <p:nvPr/>
        </p:nvSpPr>
        <p:spPr>
          <a:xfrm>
            <a:off x="3103941"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41" name="正方形/長方形 40">
            <a:extLst>
              <a:ext uri="{FF2B5EF4-FFF2-40B4-BE49-F238E27FC236}">
                <a16:creationId xmlns:a16="http://schemas.microsoft.com/office/drawing/2014/main" id="{AB181BE3-7F82-4B9E-BDED-10DFA266BC37}"/>
              </a:ext>
            </a:extLst>
          </p:cNvPr>
          <p:cNvSpPr/>
          <p:nvPr/>
        </p:nvSpPr>
        <p:spPr>
          <a:xfrm>
            <a:off x="3335963"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42" name="正方形/長方形 41">
            <a:extLst>
              <a:ext uri="{FF2B5EF4-FFF2-40B4-BE49-F238E27FC236}">
                <a16:creationId xmlns:a16="http://schemas.microsoft.com/office/drawing/2014/main" id="{3D258B15-A56E-4FE9-80A3-E2A1B2611B8F}"/>
              </a:ext>
            </a:extLst>
          </p:cNvPr>
          <p:cNvSpPr/>
          <p:nvPr/>
        </p:nvSpPr>
        <p:spPr>
          <a:xfrm>
            <a:off x="3573804" y="5672444"/>
            <a:ext cx="381888" cy="1808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bg1"/>
                </a:solidFill>
                <a:latin typeface="Meiryo UI" panose="020B0604030504040204" pitchFamily="50" charset="-128"/>
                <a:ea typeface="Meiryo UI" panose="020B0604030504040204" pitchFamily="50" charset="-128"/>
              </a:rPr>
              <a:t>次へ</a:t>
            </a:r>
          </a:p>
        </p:txBody>
      </p:sp>
      <p:sp>
        <p:nvSpPr>
          <p:cNvPr id="43" name="正方形/長方形 42">
            <a:extLst>
              <a:ext uri="{FF2B5EF4-FFF2-40B4-BE49-F238E27FC236}">
                <a16:creationId xmlns:a16="http://schemas.microsoft.com/office/drawing/2014/main" id="{4797B098-333B-4735-8E24-D468ADC949DC}"/>
              </a:ext>
            </a:extLst>
          </p:cNvPr>
          <p:cNvSpPr/>
          <p:nvPr/>
        </p:nvSpPr>
        <p:spPr>
          <a:xfrm>
            <a:off x="963774" y="5675120"/>
            <a:ext cx="489017" cy="17548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bg1"/>
                </a:solidFill>
                <a:latin typeface="Meiryo UI" panose="020B0604030504040204" pitchFamily="50" charset="-128"/>
                <a:ea typeface="Meiryo UI" panose="020B0604030504040204" pitchFamily="50" charset="-128"/>
              </a:rPr>
              <a:t>最初へ</a:t>
            </a:r>
          </a:p>
        </p:txBody>
      </p:sp>
      <p:sp>
        <p:nvSpPr>
          <p:cNvPr id="44" name="正方形/長方形 43">
            <a:extLst>
              <a:ext uri="{FF2B5EF4-FFF2-40B4-BE49-F238E27FC236}">
                <a16:creationId xmlns:a16="http://schemas.microsoft.com/office/drawing/2014/main" id="{5C4E8C35-BC95-4728-9C05-26320A25F177}"/>
              </a:ext>
            </a:extLst>
          </p:cNvPr>
          <p:cNvSpPr/>
          <p:nvPr/>
        </p:nvSpPr>
        <p:spPr>
          <a:xfrm>
            <a:off x="1504124" y="5672444"/>
            <a:ext cx="381888" cy="1808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bg1"/>
                </a:solidFill>
                <a:latin typeface="Meiryo UI" panose="020B0604030504040204" pitchFamily="50" charset="-128"/>
                <a:ea typeface="Meiryo UI" panose="020B0604030504040204" pitchFamily="50" charset="-128"/>
              </a:rPr>
              <a:t>前へ</a:t>
            </a:r>
          </a:p>
        </p:txBody>
      </p:sp>
      <p:sp>
        <p:nvSpPr>
          <p:cNvPr id="45" name="正方形/長方形 44">
            <a:extLst>
              <a:ext uri="{FF2B5EF4-FFF2-40B4-BE49-F238E27FC236}">
                <a16:creationId xmlns:a16="http://schemas.microsoft.com/office/drawing/2014/main" id="{6420A3DE-5FE4-4812-9FD0-8EF8394B5D84}"/>
              </a:ext>
            </a:extLst>
          </p:cNvPr>
          <p:cNvSpPr/>
          <p:nvPr/>
        </p:nvSpPr>
        <p:spPr>
          <a:xfrm>
            <a:off x="3636051" y="1373076"/>
            <a:ext cx="886069" cy="227661"/>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新規作成</a:t>
            </a:r>
          </a:p>
        </p:txBody>
      </p:sp>
      <p:sp>
        <p:nvSpPr>
          <p:cNvPr id="47" name="正方形/長方形 46">
            <a:extLst>
              <a:ext uri="{FF2B5EF4-FFF2-40B4-BE49-F238E27FC236}">
                <a16:creationId xmlns:a16="http://schemas.microsoft.com/office/drawing/2014/main" id="{61657195-1556-49B2-965E-F096B43235CE}"/>
              </a:ext>
            </a:extLst>
          </p:cNvPr>
          <p:cNvSpPr/>
          <p:nvPr/>
        </p:nvSpPr>
        <p:spPr>
          <a:xfrm>
            <a:off x="1043222" y="2396985"/>
            <a:ext cx="501429" cy="285446"/>
          </a:xfrm>
          <a:prstGeom prst="rect">
            <a:avLst/>
          </a:prstGeom>
          <a:solidFill>
            <a:schemeClr val="accent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タイ</a:t>
            </a:r>
            <a:endParaRPr kumimoji="1" lang="en-US" altLang="ja-JP" sz="900" b="1" dirty="0">
              <a:latin typeface="Meiryo UI" panose="020B0604030504040204" pitchFamily="34" charset="-128"/>
              <a:ea typeface="Meiryo UI" panose="020B0604030504040204" pitchFamily="34" charset="-128"/>
            </a:endParaRPr>
          </a:p>
          <a:p>
            <a:pPr algn="ctr"/>
            <a:r>
              <a:rPr kumimoji="1" lang="ja-JP" altLang="en-US" sz="900" b="1" dirty="0">
                <a:latin typeface="Meiryo UI" panose="020B0604030504040204" pitchFamily="34" charset="-128"/>
                <a:ea typeface="Meiryo UI" panose="020B0604030504040204" pitchFamily="34" charset="-128"/>
              </a:rPr>
              <a:t>トル</a:t>
            </a:r>
          </a:p>
        </p:txBody>
      </p:sp>
      <p:sp>
        <p:nvSpPr>
          <p:cNvPr id="48" name="正方形/長方形 47">
            <a:extLst>
              <a:ext uri="{FF2B5EF4-FFF2-40B4-BE49-F238E27FC236}">
                <a16:creationId xmlns:a16="http://schemas.microsoft.com/office/drawing/2014/main" id="{505ECA5F-5393-4BCA-B23E-B5FADCCAA25F}"/>
              </a:ext>
            </a:extLst>
          </p:cNvPr>
          <p:cNvSpPr/>
          <p:nvPr/>
        </p:nvSpPr>
        <p:spPr>
          <a:xfrm>
            <a:off x="1614859" y="2396985"/>
            <a:ext cx="506471" cy="285446"/>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状況</a:t>
            </a:r>
          </a:p>
        </p:txBody>
      </p:sp>
      <p:sp>
        <p:nvSpPr>
          <p:cNvPr id="49" name="正方形/長方形 48">
            <a:extLst>
              <a:ext uri="{FF2B5EF4-FFF2-40B4-BE49-F238E27FC236}">
                <a16:creationId xmlns:a16="http://schemas.microsoft.com/office/drawing/2014/main" id="{DA1D5114-8E59-40FD-85D3-944F95C9BB43}"/>
              </a:ext>
            </a:extLst>
          </p:cNvPr>
          <p:cNvSpPr/>
          <p:nvPr/>
        </p:nvSpPr>
        <p:spPr>
          <a:xfrm>
            <a:off x="2184533" y="2396985"/>
            <a:ext cx="520295" cy="285446"/>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回答期間</a:t>
            </a:r>
          </a:p>
        </p:txBody>
      </p:sp>
      <p:sp>
        <p:nvSpPr>
          <p:cNvPr id="50" name="正方形/長方形 49">
            <a:extLst>
              <a:ext uri="{FF2B5EF4-FFF2-40B4-BE49-F238E27FC236}">
                <a16:creationId xmlns:a16="http://schemas.microsoft.com/office/drawing/2014/main" id="{6CDF6C4D-440B-4410-A70F-D3ED71E7E0E3}"/>
              </a:ext>
            </a:extLst>
          </p:cNvPr>
          <p:cNvSpPr/>
          <p:nvPr/>
        </p:nvSpPr>
        <p:spPr>
          <a:xfrm>
            <a:off x="2770305" y="2395239"/>
            <a:ext cx="520420" cy="288939"/>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回答数</a:t>
            </a:r>
          </a:p>
        </p:txBody>
      </p:sp>
      <p:sp>
        <p:nvSpPr>
          <p:cNvPr id="51" name="正方形/長方形 50">
            <a:extLst>
              <a:ext uri="{FF2B5EF4-FFF2-40B4-BE49-F238E27FC236}">
                <a16:creationId xmlns:a16="http://schemas.microsoft.com/office/drawing/2014/main" id="{DE0CE883-078C-4AA8-9A9E-348332C5F16C}"/>
              </a:ext>
            </a:extLst>
          </p:cNvPr>
          <p:cNvSpPr/>
          <p:nvPr/>
        </p:nvSpPr>
        <p:spPr>
          <a:xfrm>
            <a:off x="3335248" y="2393856"/>
            <a:ext cx="520420" cy="291704"/>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結果表示</a:t>
            </a:r>
          </a:p>
        </p:txBody>
      </p:sp>
      <p:sp>
        <p:nvSpPr>
          <p:cNvPr id="56" name="正方形/長方形 55">
            <a:extLst>
              <a:ext uri="{FF2B5EF4-FFF2-40B4-BE49-F238E27FC236}">
                <a16:creationId xmlns:a16="http://schemas.microsoft.com/office/drawing/2014/main" id="{F2237544-40E1-4364-9559-E377D8B2DA9E}"/>
              </a:ext>
            </a:extLst>
          </p:cNvPr>
          <p:cNvSpPr/>
          <p:nvPr/>
        </p:nvSpPr>
        <p:spPr>
          <a:xfrm>
            <a:off x="3949094" y="2329764"/>
            <a:ext cx="483830" cy="165499"/>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編集</a:t>
            </a:r>
          </a:p>
        </p:txBody>
      </p:sp>
      <p:sp>
        <p:nvSpPr>
          <p:cNvPr id="57" name="テキスト ボックス 56">
            <a:extLst>
              <a:ext uri="{FF2B5EF4-FFF2-40B4-BE49-F238E27FC236}">
                <a16:creationId xmlns:a16="http://schemas.microsoft.com/office/drawing/2014/main" id="{B030EEBC-C44E-4936-A580-B3A3A9391D8E}"/>
              </a:ext>
            </a:extLst>
          </p:cNvPr>
          <p:cNvSpPr txBox="1"/>
          <p:nvPr/>
        </p:nvSpPr>
        <p:spPr>
          <a:xfrm>
            <a:off x="1094947" y="2104758"/>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(2)</a:t>
            </a:r>
            <a:endParaRPr kumimoji="1" lang="ja-JP" altLang="en-US" sz="1100" dirty="0">
              <a:latin typeface="Meiryo UI" panose="020B0604030504040204" pitchFamily="34" charset="-128"/>
              <a:ea typeface="Meiryo UI" panose="020B0604030504040204" pitchFamily="34" charset="-128"/>
            </a:endParaRPr>
          </a:p>
        </p:txBody>
      </p:sp>
      <p:sp>
        <p:nvSpPr>
          <p:cNvPr id="58" name="テキスト ボックス 57">
            <a:extLst>
              <a:ext uri="{FF2B5EF4-FFF2-40B4-BE49-F238E27FC236}">
                <a16:creationId xmlns:a16="http://schemas.microsoft.com/office/drawing/2014/main" id="{13DFFE27-2550-4A11-859C-65BC8DFF3DD2}"/>
              </a:ext>
            </a:extLst>
          </p:cNvPr>
          <p:cNvSpPr txBox="1"/>
          <p:nvPr/>
        </p:nvSpPr>
        <p:spPr>
          <a:xfrm>
            <a:off x="1687079" y="2104758"/>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(3)</a:t>
            </a:r>
            <a:endParaRPr kumimoji="1" lang="ja-JP" altLang="en-US" sz="1100" dirty="0">
              <a:latin typeface="Meiryo UI" panose="020B0604030504040204" pitchFamily="34" charset="-128"/>
              <a:ea typeface="Meiryo UI" panose="020B0604030504040204" pitchFamily="34" charset="-128"/>
            </a:endParaRPr>
          </a:p>
        </p:txBody>
      </p:sp>
      <p:sp>
        <p:nvSpPr>
          <p:cNvPr id="59" name="テキスト ボックス 58">
            <a:extLst>
              <a:ext uri="{FF2B5EF4-FFF2-40B4-BE49-F238E27FC236}">
                <a16:creationId xmlns:a16="http://schemas.microsoft.com/office/drawing/2014/main" id="{F60E4478-A1AA-44BC-B3ED-EC81D4C112C8}"/>
              </a:ext>
            </a:extLst>
          </p:cNvPr>
          <p:cNvSpPr txBox="1"/>
          <p:nvPr/>
        </p:nvSpPr>
        <p:spPr>
          <a:xfrm>
            <a:off x="2242893" y="2104758"/>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(4)</a:t>
            </a:r>
            <a:endParaRPr kumimoji="1" lang="ja-JP" altLang="en-US" sz="1100" dirty="0">
              <a:latin typeface="Meiryo UI" panose="020B0604030504040204" pitchFamily="34" charset="-128"/>
              <a:ea typeface="Meiryo UI" panose="020B0604030504040204" pitchFamily="34" charset="-128"/>
            </a:endParaRPr>
          </a:p>
        </p:txBody>
      </p:sp>
      <p:sp>
        <p:nvSpPr>
          <p:cNvPr id="60" name="テキスト ボックス 59">
            <a:extLst>
              <a:ext uri="{FF2B5EF4-FFF2-40B4-BE49-F238E27FC236}">
                <a16:creationId xmlns:a16="http://schemas.microsoft.com/office/drawing/2014/main" id="{A8C113F9-576A-45AF-A224-ED1A8753338A}"/>
              </a:ext>
            </a:extLst>
          </p:cNvPr>
          <p:cNvSpPr txBox="1"/>
          <p:nvPr/>
        </p:nvSpPr>
        <p:spPr>
          <a:xfrm>
            <a:off x="2854044" y="2104758"/>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(5)</a:t>
            </a:r>
            <a:endParaRPr kumimoji="1" lang="ja-JP" altLang="en-US" sz="1100" dirty="0">
              <a:latin typeface="Meiryo UI" panose="020B0604030504040204" pitchFamily="34" charset="-128"/>
              <a:ea typeface="Meiryo UI" panose="020B0604030504040204" pitchFamily="34" charset="-128"/>
            </a:endParaRPr>
          </a:p>
        </p:txBody>
      </p:sp>
      <p:sp>
        <p:nvSpPr>
          <p:cNvPr id="61" name="テキスト ボックス 60">
            <a:extLst>
              <a:ext uri="{FF2B5EF4-FFF2-40B4-BE49-F238E27FC236}">
                <a16:creationId xmlns:a16="http://schemas.microsoft.com/office/drawing/2014/main" id="{8BBB76D3-2A23-430E-B67E-D33FFD9353A2}"/>
              </a:ext>
            </a:extLst>
          </p:cNvPr>
          <p:cNvSpPr txBox="1"/>
          <p:nvPr/>
        </p:nvSpPr>
        <p:spPr>
          <a:xfrm>
            <a:off x="3392325" y="2104758"/>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(6)</a:t>
            </a:r>
            <a:endParaRPr kumimoji="1" lang="ja-JP" altLang="en-US" sz="1100" dirty="0">
              <a:latin typeface="Meiryo UI" panose="020B0604030504040204" pitchFamily="34" charset="-128"/>
              <a:ea typeface="Meiryo UI" panose="020B0604030504040204" pitchFamily="34" charset="-128"/>
            </a:endParaRPr>
          </a:p>
        </p:txBody>
      </p:sp>
      <p:sp>
        <p:nvSpPr>
          <p:cNvPr id="66" name="テキスト ボックス 65">
            <a:extLst>
              <a:ext uri="{FF2B5EF4-FFF2-40B4-BE49-F238E27FC236}">
                <a16:creationId xmlns:a16="http://schemas.microsoft.com/office/drawing/2014/main" id="{62F7E3BA-6F78-4EF7-A7BE-00C2013E50F4}"/>
              </a:ext>
            </a:extLst>
          </p:cNvPr>
          <p:cNvSpPr txBox="1"/>
          <p:nvPr/>
        </p:nvSpPr>
        <p:spPr>
          <a:xfrm>
            <a:off x="4006238" y="2069450"/>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(7)</a:t>
            </a:r>
            <a:endParaRPr kumimoji="1" lang="ja-JP" altLang="en-US" sz="1100" dirty="0">
              <a:latin typeface="Meiryo UI" panose="020B0604030504040204" pitchFamily="34" charset="-128"/>
              <a:ea typeface="Meiryo UI" panose="020B0604030504040204" pitchFamily="34" charset="-128"/>
            </a:endParaRPr>
          </a:p>
        </p:txBody>
      </p:sp>
      <p:sp>
        <p:nvSpPr>
          <p:cNvPr id="67" name="テキスト ボックス 66">
            <a:extLst>
              <a:ext uri="{FF2B5EF4-FFF2-40B4-BE49-F238E27FC236}">
                <a16:creationId xmlns:a16="http://schemas.microsoft.com/office/drawing/2014/main" id="{5E50E1F5-3AEE-40FD-A148-774139976044}"/>
              </a:ext>
            </a:extLst>
          </p:cNvPr>
          <p:cNvSpPr txBox="1"/>
          <p:nvPr/>
        </p:nvSpPr>
        <p:spPr>
          <a:xfrm>
            <a:off x="3150022" y="1347077"/>
            <a:ext cx="486030"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(10)</a:t>
            </a:r>
            <a:endParaRPr kumimoji="1" lang="ja-JP" altLang="en-US" sz="1100" dirty="0">
              <a:latin typeface="Meiryo UI" panose="020B0604030504040204" pitchFamily="34" charset="-128"/>
              <a:ea typeface="Meiryo UI" panose="020B0604030504040204" pitchFamily="34" charset="-128"/>
            </a:endParaRPr>
          </a:p>
        </p:txBody>
      </p:sp>
      <p:sp>
        <p:nvSpPr>
          <p:cNvPr id="46" name="正方形/長方形 45">
            <a:extLst>
              <a:ext uri="{FF2B5EF4-FFF2-40B4-BE49-F238E27FC236}">
                <a16:creationId xmlns:a16="http://schemas.microsoft.com/office/drawing/2014/main" id="{F262619C-A095-4C40-9CE1-5B31DF2A1908}"/>
              </a:ext>
            </a:extLst>
          </p:cNvPr>
          <p:cNvSpPr/>
          <p:nvPr/>
        </p:nvSpPr>
        <p:spPr>
          <a:xfrm>
            <a:off x="3952241" y="2700012"/>
            <a:ext cx="483830" cy="165499"/>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削除</a:t>
            </a:r>
          </a:p>
        </p:txBody>
      </p:sp>
      <p:sp>
        <p:nvSpPr>
          <p:cNvPr id="52" name="テキスト ボックス 51">
            <a:extLst>
              <a:ext uri="{FF2B5EF4-FFF2-40B4-BE49-F238E27FC236}">
                <a16:creationId xmlns:a16="http://schemas.microsoft.com/office/drawing/2014/main" id="{E4886AF8-0CF6-410F-9BAA-29381C350575}"/>
              </a:ext>
            </a:extLst>
          </p:cNvPr>
          <p:cNvSpPr txBox="1"/>
          <p:nvPr/>
        </p:nvSpPr>
        <p:spPr>
          <a:xfrm>
            <a:off x="3999446" y="2459576"/>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(8)</a:t>
            </a:r>
            <a:endParaRPr kumimoji="1" lang="ja-JP" altLang="en-US" sz="1100" dirty="0">
              <a:latin typeface="Meiryo UI" panose="020B0604030504040204" pitchFamily="34" charset="-128"/>
              <a:ea typeface="Meiryo UI" panose="020B0604030504040204" pitchFamily="34" charset="-128"/>
            </a:endParaRPr>
          </a:p>
        </p:txBody>
      </p:sp>
      <p:sp>
        <p:nvSpPr>
          <p:cNvPr id="54" name="正方形/長方形 53">
            <a:extLst>
              <a:ext uri="{FF2B5EF4-FFF2-40B4-BE49-F238E27FC236}">
                <a16:creationId xmlns:a16="http://schemas.microsoft.com/office/drawing/2014/main" id="{4C6359DA-417A-D649-81A8-7C18CF718951}"/>
              </a:ext>
            </a:extLst>
          </p:cNvPr>
          <p:cNvSpPr/>
          <p:nvPr/>
        </p:nvSpPr>
        <p:spPr>
          <a:xfrm>
            <a:off x="2327270" y="5880520"/>
            <a:ext cx="886069" cy="227661"/>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管理者画面</a:t>
            </a:r>
            <a:endParaRPr kumimoji="1" lang="ja-JP" altLang="en-US" sz="900" b="1" dirty="0">
              <a:latin typeface="Meiryo UI" panose="020B0604030504040204" pitchFamily="34" charset="-128"/>
              <a:ea typeface="Meiryo UI" panose="020B0604030504040204" pitchFamily="34" charset="-128"/>
            </a:endParaRPr>
          </a:p>
        </p:txBody>
      </p:sp>
      <p:sp>
        <p:nvSpPr>
          <p:cNvPr id="55" name="テキスト ボックス 54">
            <a:extLst>
              <a:ext uri="{FF2B5EF4-FFF2-40B4-BE49-F238E27FC236}">
                <a16:creationId xmlns:a16="http://schemas.microsoft.com/office/drawing/2014/main" id="{EB956FDB-DC6F-214C-99B0-14A3BC9E8D66}"/>
              </a:ext>
            </a:extLst>
          </p:cNvPr>
          <p:cNvSpPr txBox="1"/>
          <p:nvPr/>
        </p:nvSpPr>
        <p:spPr>
          <a:xfrm>
            <a:off x="1949553" y="5850601"/>
            <a:ext cx="486030"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(11)</a:t>
            </a:r>
            <a:endParaRPr kumimoji="1" lang="ja-JP" altLang="en-US" sz="11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2919749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B20FB-33A3-E746-AA9C-080996245064}"/>
              </a:ext>
            </a:extLst>
          </p:cNvPr>
          <p:cNvSpPr>
            <a:spLocks noGrp="1"/>
          </p:cNvSpPr>
          <p:nvPr>
            <p:ph type="title"/>
          </p:nvPr>
        </p:nvSpPr>
        <p:spPr/>
        <p:txBody>
          <a:bodyPr/>
          <a:lstStyle/>
          <a:p>
            <a:r>
              <a:rPr lang="ja-JP" altLang="en-US" dirty="0"/>
              <a:t>プ</a:t>
            </a:r>
            <a:r>
              <a:rPr lang="en-US" altLang="ja-JP" dirty="0"/>
              <a:t>38_</a:t>
            </a:r>
            <a:r>
              <a:rPr lang="ja-JP" altLang="en-US"/>
              <a:t>画面</a:t>
            </a:r>
            <a:r>
              <a:rPr lang="en-US" altLang="ja-JP" dirty="0"/>
              <a:t>3</a:t>
            </a:r>
            <a:r>
              <a:rPr lang="ja-JP" altLang="en-US"/>
              <a:t>：</a:t>
            </a:r>
            <a:r>
              <a:rPr lang="ja-JP" altLang="en-US" dirty="0"/>
              <a:t>アンケート</a:t>
            </a:r>
            <a:r>
              <a:rPr lang="ja-JP" altLang="en-US"/>
              <a:t>作成画面</a:t>
            </a:r>
            <a:endParaRPr kumimoji="1" lang="ja-JP" altLang="en-US" dirty="0"/>
          </a:p>
        </p:txBody>
      </p:sp>
      <p:sp>
        <p:nvSpPr>
          <p:cNvPr id="4" name="スライド番号プレースホルダー 3">
            <a:extLst>
              <a:ext uri="{FF2B5EF4-FFF2-40B4-BE49-F238E27FC236}">
                <a16:creationId xmlns:a16="http://schemas.microsoft.com/office/drawing/2014/main" id="{A54D4209-B10B-3848-8A79-145E64F5A5A9}"/>
              </a:ext>
            </a:extLst>
          </p:cNvPr>
          <p:cNvSpPr>
            <a:spLocks noGrp="1"/>
          </p:cNvSpPr>
          <p:nvPr>
            <p:ph type="sldNum" sz="quarter" idx="4"/>
          </p:nvPr>
        </p:nvSpPr>
        <p:spPr/>
        <p:txBody>
          <a:bodyPr/>
          <a:lstStyle/>
          <a:p>
            <a:fld id="{F30DD6FD-6AE0-D748-9D23-01258D872A5D}" type="slidenum">
              <a:rPr kumimoji="1" lang="ja-JP" altLang="en-US" smtClean="0"/>
              <a:t>23</a:t>
            </a:fld>
            <a:endParaRPr kumimoji="1" lang="ja-JP" altLang="en-US"/>
          </a:p>
        </p:txBody>
      </p:sp>
      <p:sp>
        <p:nvSpPr>
          <p:cNvPr id="26" name="正方形/長方形 25">
            <a:extLst>
              <a:ext uri="{FF2B5EF4-FFF2-40B4-BE49-F238E27FC236}">
                <a16:creationId xmlns:a16="http://schemas.microsoft.com/office/drawing/2014/main" id="{3B713A32-9925-8C49-A4F0-73C3ABC63976}"/>
              </a:ext>
            </a:extLst>
          </p:cNvPr>
          <p:cNvSpPr/>
          <p:nvPr/>
        </p:nvSpPr>
        <p:spPr>
          <a:xfrm>
            <a:off x="6406265" y="764585"/>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システム処理</a:t>
            </a:r>
          </a:p>
        </p:txBody>
      </p:sp>
      <p:sp>
        <p:nvSpPr>
          <p:cNvPr id="27" name="正方形/長方形 26">
            <a:extLst>
              <a:ext uri="{FF2B5EF4-FFF2-40B4-BE49-F238E27FC236}">
                <a16:creationId xmlns:a16="http://schemas.microsoft.com/office/drawing/2014/main" id="{F43B12B0-6F42-304E-A72D-2300E7C9A6EA}"/>
              </a:ext>
            </a:extLst>
          </p:cNvPr>
          <p:cNvSpPr/>
          <p:nvPr/>
        </p:nvSpPr>
        <p:spPr>
          <a:xfrm>
            <a:off x="7449399" y="764585"/>
            <a:ext cx="972000" cy="257262"/>
          </a:xfrm>
          <a:prstGeom prst="rect">
            <a:avLst/>
          </a:prstGeom>
          <a:noFill/>
          <a:ln w="9525">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chemeClr val="tx1"/>
                </a:solidFill>
                <a:latin typeface="Meiryo UI" panose="020B0604030504040204" pitchFamily="34" charset="-128"/>
                <a:ea typeface="Meiryo UI" panose="020B0604030504040204" pitchFamily="34" charset="-128"/>
              </a:rPr>
              <a:t>システム制御で表示</a:t>
            </a:r>
          </a:p>
        </p:txBody>
      </p:sp>
      <p:sp>
        <p:nvSpPr>
          <p:cNvPr id="28" name="正方形/長方形 27">
            <a:extLst>
              <a:ext uri="{FF2B5EF4-FFF2-40B4-BE49-F238E27FC236}">
                <a16:creationId xmlns:a16="http://schemas.microsoft.com/office/drawing/2014/main" id="{6402152E-335D-2D48-A9D7-2638EEA9A5C1}"/>
              </a:ext>
            </a:extLst>
          </p:cNvPr>
          <p:cNvSpPr/>
          <p:nvPr/>
        </p:nvSpPr>
        <p:spPr>
          <a:xfrm>
            <a:off x="5363132" y="764585"/>
            <a:ext cx="972000" cy="25726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リンク</a:t>
            </a:r>
          </a:p>
        </p:txBody>
      </p:sp>
      <p:sp>
        <p:nvSpPr>
          <p:cNvPr id="29" name="正方形/長方形 28">
            <a:extLst>
              <a:ext uri="{FF2B5EF4-FFF2-40B4-BE49-F238E27FC236}">
                <a16:creationId xmlns:a16="http://schemas.microsoft.com/office/drawing/2014/main" id="{BBFD514B-C571-D34F-B53D-93E559A0A47C}"/>
              </a:ext>
            </a:extLst>
          </p:cNvPr>
          <p:cNvSpPr/>
          <p:nvPr/>
        </p:nvSpPr>
        <p:spPr>
          <a:xfrm>
            <a:off x="8421399" y="757835"/>
            <a:ext cx="972000" cy="257262"/>
          </a:xfrm>
          <a:prstGeom prst="rect">
            <a:avLst/>
          </a:prstGeom>
          <a:noFill/>
          <a:ln w="9525">
            <a:no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rgbClr val="FF0000"/>
                </a:solidFill>
                <a:latin typeface="Meiryo UI" panose="020B0604030504040204" pitchFamily="34" charset="-128"/>
                <a:ea typeface="Meiryo UI" panose="020B0604030504040204" pitchFamily="34" charset="-128"/>
              </a:rPr>
              <a:t>赤字は変更可</a:t>
            </a:r>
          </a:p>
        </p:txBody>
      </p:sp>
      <p:sp>
        <p:nvSpPr>
          <p:cNvPr id="10" name="正方形/長方形 9">
            <a:extLst>
              <a:ext uri="{FF2B5EF4-FFF2-40B4-BE49-F238E27FC236}">
                <a16:creationId xmlns:a16="http://schemas.microsoft.com/office/drawing/2014/main" id="{A0546068-7F71-445C-8072-506F7A835A9C}"/>
              </a:ext>
            </a:extLst>
          </p:cNvPr>
          <p:cNvSpPr/>
          <p:nvPr/>
        </p:nvSpPr>
        <p:spPr>
          <a:xfrm>
            <a:off x="4780860" y="150715"/>
            <a:ext cx="4273927" cy="215444"/>
          </a:xfrm>
          <a:prstGeom prst="rect">
            <a:avLst/>
          </a:prstGeom>
        </p:spPr>
        <p:txBody>
          <a:bodyPr wrap="none">
            <a:spAutoFit/>
          </a:bodyPr>
          <a:lstStyle/>
          <a:p>
            <a:r>
              <a:rPr kumimoji="1" lang="ja-JP" altLang="en-US" sz="800" dirty="0">
                <a:latin typeface="Meiryo UI" panose="020B0604030504040204" pitchFamily="34" charset="-128"/>
                <a:ea typeface="Meiryo UI" panose="020B0604030504040204" pitchFamily="34" charset="-128"/>
              </a:rPr>
              <a:t>参考</a:t>
            </a:r>
            <a:r>
              <a:rPr kumimoji="1" lang="en-US" altLang="ja-JP" sz="800" dirty="0">
                <a:latin typeface="Meiryo UI" panose="020B0604030504040204" pitchFamily="34" charset="-128"/>
                <a:ea typeface="Meiryo UI" panose="020B0604030504040204" pitchFamily="34" charset="-128"/>
              </a:rPr>
              <a:t>URL</a:t>
            </a:r>
            <a:r>
              <a:rPr kumimoji="1" lang="ja-JP" altLang="en-US" sz="800" dirty="0">
                <a:latin typeface="Meiryo UI" panose="020B0604030504040204" pitchFamily="34" charset="-128"/>
                <a:ea typeface="Meiryo UI" panose="020B0604030504040204" pitchFamily="34" charset="-128"/>
              </a:rPr>
              <a:t>：</a:t>
            </a:r>
            <a:r>
              <a:rPr kumimoji="1" lang="en-US" altLang="ja-JP" sz="800" dirty="0">
                <a:latin typeface="Meiryo UI" panose="020B0604030504040204" pitchFamily="34" charset="-128"/>
                <a:ea typeface="Meiryo UI" panose="020B0604030504040204" pitchFamily="34" charset="-128"/>
              </a:rPr>
              <a:t> https://dev-cm01-mase.kbb-id.co.jp/cmadmin.php/questionnaire/new</a:t>
            </a:r>
          </a:p>
        </p:txBody>
      </p:sp>
      <p:sp>
        <p:nvSpPr>
          <p:cNvPr id="11" name="正方形/長方形 10">
            <a:extLst>
              <a:ext uri="{FF2B5EF4-FFF2-40B4-BE49-F238E27FC236}">
                <a16:creationId xmlns:a16="http://schemas.microsoft.com/office/drawing/2014/main" id="{7D0B3A4D-B1F1-4824-BB4F-90C851ED995A}"/>
              </a:ext>
            </a:extLst>
          </p:cNvPr>
          <p:cNvSpPr/>
          <p:nvPr/>
        </p:nvSpPr>
        <p:spPr>
          <a:xfrm>
            <a:off x="854110" y="1072444"/>
            <a:ext cx="3782207" cy="5283908"/>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sz="1100" b="1" dirty="0">
              <a:solidFill>
                <a:schemeClr val="tx1"/>
              </a:solidFill>
              <a:latin typeface="Meiryo UI" panose="020B0604030504040204" pitchFamily="34" charset="-128"/>
              <a:ea typeface="Meiryo UI" panose="020B0604030504040204" pitchFamily="34" charset="-128"/>
            </a:endParaRPr>
          </a:p>
        </p:txBody>
      </p:sp>
      <p:graphicFrame>
        <p:nvGraphicFramePr>
          <p:cNvPr id="12" name="表 8">
            <a:extLst>
              <a:ext uri="{FF2B5EF4-FFF2-40B4-BE49-F238E27FC236}">
                <a16:creationId xmlns:a16="http://schemas.microsoft.com/office/drawing/2014/main" id="{1A2AF1AB-0CA5-4C9E-817E-2F31F2EB7B77}"/>
              </a:ext>
            </a:extLst>
          </p:cNvPr>
          <p:cNvGraphicFramePr>
            <a:graphicFrameLocks noGrp="1"/>
          </p:cNvGraphicFramePr>
          <p:nvPr>
            <p:extLst>
              <p:ext uri="{D42A27DB-BD31-4B8C-83A1-F6EECF244321}">
                <p14:modId xmlns:p14="http://schemas.microsoft.com/office/powerpoint/2010/main" val="627036306"/>
              </p:ext>
            </p:extLst>
          </p:nvPr>
        </p:nvGraphicFramePr>
        <p:xfrm>
          <a:off x="4852031" y="1078842"/>
          <a:ext cx="4967830" cy="5270763"/>
        </p:xfrm>
        <a:graphic>
          <a:graphicData uri="http://schemas.openxmlformats.org/drawingml/2006/table">
            <a:tbl>
              <a:tblPr firstRow="1" bandRow="1">
                <a:tableStyleId>{5940675A-B579-460E-94D1-54222C63F5DA}</a:tableStyleId>
              </a:tblPr>
              <a:tblGrid>
                <a:gridCol w="912157">
                  <a:extLst>
                    <a:ext uri="{9D8B030D-6E8A-4147-A177-3AD203B41FA5}">
                      <a16:colId xmlns:a16="http://schemas.microsoft.com/office/drawing/2014/main" val="1869668301"/>
                    </a:ext>
                  </a:extLst>
                </a:gridCol>
                <a:gridCol w="4055673">
                  <a:extLst>
                    <a:ext uri="{9D8B030D-6E8A-4147-A177-3AD203B41FA5}">
                      <a16:colId xmlns:a16="http://schemas.microsoft.com/office/drawing/2014/main" val="4148764813"/>
                    </a:ext>
                  </a:extLst>
                </a:gridCol>
              </a:tblGrid>
              <a:tr h="179030">
                <a:tc>
                  <a:txBody>
                    <a:bodyPr/>
                    <a:lstStyle/>
                    <a:p>
                      <a:pPr algn="ctr"/>
                      <a:r>
                        <a:rPr kumimoji="1" lang="ja-JP" altLang="en-US" sz="800" b="1" dirty="0">
                          <a:solidFill>
                            <a:schemeClr val="bg1"/>
                          </a:solidFill>
                          <a:latin typeface="Meiryo UI" panose="020B0604030504040204" pitchFamily="34" charset="-128"/>
                          <a:ea typeface="Meiryo UI" panose="020B0604030504040204" pitchFamily="34" charset="-128"/>
                        </a:rPr>
                        <a:t>構成要素</a:t>
                      </a:r>
                    </a:p>
                  </a:txBody>
                  <a:tcPr marL="18000" marR="18000" marT="18000" marB="18000" anchor="ctr">
                    <a:solidFill>
                      <a:schemeClr val="accent1"/>
                    </a:solidFill>
                  </a:tcPr>
                </a:tc>
                <a:tc>
                  <a:txBody>
                    <a:bodyPr/>
                    <a:lstStyle/>
                    <a:p>
                      <a:pPr algn="ctr"/>
                      <a:r>
                        <a:rPr kumimoji="1" lang="ja-JP" altLang="en-US" sz="800" b="1">
                          <a:solidFill>
                            <a:schemeClr val="bg1"/>
                          </a:solidFill>
                          <a:latin typeface="Meiryo UI" panose="020B0604030504040204" pitchFamily="34" charset="-128"/>
                          <a:ea typeface="Meiryo UI" panose="020B0604030504040204" pitchFamily="34" charset="-128"/>
                        </a:rPr>
                        <a:t>説明</a:t>
                      </a:r>
                    </a:p>
                  </a:txBody>
                  <a:tcPr marL="18000" marR="18000" marT="18000" marB="18000" anchor="ctr">
                    <a:solidFill>
                      <a:schemeClr val="accent1"/>
                    </a:solidFill>
                  </a:tcPr>
                </a:tc>
                <a:extLst>
                  <a:ext uri="{0D108BD9-81ED-4DB2-BD59-A6C34878D82A}">
                    <a16:rowId xmlns:a16="http://schemas.microsoft.com/office/drawing/2014/main" val="3041713698"/>
                  </a:ext>
                </a:extLst>
              </a:tr>
              <a:tr h="593682">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34" charset="-128"/>
                          <a:ea typeface="Meiryo UI" panose="020B0604030504040204" pitchFamily="34" charset="-128"/>
                        </a:rPr>
                        <a:t>(1)</a:t>
                      </a:r>
                      <a:r>
                        <a:rPr kumimoji="1" lang="ja-JP" altLang="en-US" sz="800" dirty="0">
                          <a:latin typeface="Meiryo UI" panose="020B0604030504040204" pitchFamily="34" charset="-128"/>
                          <a:ea typeface="Meiryo UI" panose="020B0604030504040204" pitchFamily="34" charset="-128"/>
                        </a:rPr>
                        <a:t>タイトル</a:t>
                      </a:r>
                    </a:p>
                  </a:txBody>
                  <a:tcPr marL="18000" marR="18000" marT="18000" marB="18000"/>
                </a:tc>
                <a:tc>
                  <a:txBody>
                    <a:bodyPr/>
                    <a:lstStyle/>
                    <a:p>
                      <a:pPr marL="171450" indent="-171450">
                        <a:buFont typeface="Arial" panose="020B0604020202020204" pitchFamily="34" charset="0"/>
                        <a:buChar char="•"/>
                      </a:pPr>
                      <a:r>
                        <a:rPr kumimoji="1" lang="ja-JP" altLang="en-US" sz="800" dirty="0">
                          <a:latin typeface="Meiryo UI" panose="020B0604030504040204" pitchFamily="34" charset="-128"/>
                          <a:ea typeface="Meiryo UI" panose="020B0604030504040204" pitchFamily="34" charset="-128"/>
                        </a:rPr>
                        <a:t>タイトルを入力する。</a:t>
                      </a:r>
                      <a:endParaRPr kumimoji="1" lang="en-US" altLang="ja-JP" sz="8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lang="ja-JP" altLang="en-US" sz="800" u="none" strike="noStrike" dirty="0">
                          <a:effectLst/>
                          <a:latin typeface="Meiryo UI" panose="020B0604030504040204" pitchFamily="34" charset="-128"/>
                          <a:ea typeface="Meiryo UI" panose="020B0604030504040204" pitchFamily="34" charset="-128"/>
                        </a:rPr>
                        <a:t>半角英数字 </a:t>
                      </a:r>
                      <a:r>
                        <a:rPr lang="en-US" altLang="ja-JP" sz="800" u="none" strike="noStrike" dirty="0">
                          <a:effectLst/>
                          <a:latin typeface="Meiryo UI" panose="020B0604030504040204" pitchFamily="34" charset="-128"/>
                          <a:ea typeface="Meiryo UI" panose="020B0604030504040204" pitchFamily="34" charset="-128"/>
                        </a:rPr>
                        <a:t>+ </a:t>
                      </a:r>
                      <a:r>
                        <a:rPr lang="ja-JP" altLang="en-US" sz="800" u="none" strike="noStrike" dirty="0">
                          <a:effectLst/>
                          <a:latin typeface="Meiryo UI" panose="020B0604030504040204" pitchFamily="34" charset="-128"/>
                          <a:ea typeface="Meiryo UI" panose="020B0604030504040204" pitchFamily="34" charset="-128"/>
                        </a:rPr>
                        <a:t>半角記号</a:t>
                      </a:r>
                      <a:r>
                        <a:rPr lang="en-US" altLang="ja-JP" sz="800" u="none" strike="noStrike" dirty="0">
                          <a:effectLst/>
                          <a:latin typeface="Meiryo UI" panose="020B0604030504040204" pitchFamily="34" charset="-128"/>
                          <a:ea typeface="Meiryo UI" panose="020B0604030504040204" pitchFamily="34" charset="-128"/>
                        </a:rPr>
                        <a:t>(</a:t>
                      </a:r>
                      <a:r>
                        <a:rPr lang="ja-JP" altLang="en-US" sz="800" u="none" strike="noStrike" dirty="0">
                          <a:effectLst/>
                          <a:latin typeface="Meiryo UI" panose="020B0604030504040204" pitchFamily="34" charset="-128"/>
                          <a:ea typeface="Meiryo UI" panose="020B0604030504040204" pitchFamily="34" charset="-128"/>
                        </a:rPr>
                        <a:t>除く </a:t>
                      </a:r>
                      <a:r>
                        <a:rPr lang="en-US" altLang="ja-JP" sz="800" u="none" strike="noStrike" dirty="0">
                          <a:effectLst/>
                          <a:latin typeface="Meiryo UI" panose="020B0604030504040204" pitchFamily="34" charset="-128"/>
                          <a:ea typeface="Meiryo UI" panose="020B0604030504040204" pitchFamily="34" charset="-128"/>
                        </a:rPr>
                        <a:t>^ ` { | } ~ &amp; &lt; &gt; " ‘ )</a:t>
                      </a:r>
                    </a:p>
                    <a:p>
                      <a:pPr marL="171450" indent="-171450">
                        <a:buFont typeface="Arial" panose="020B0604020202020204" pitchFamily="34" charset="0"/>
                        <a:buChar char="•"/>
                      </a:pPr>
                      <a:r>
                        <a:rPr lang="en-US" altLang="ja-JP" sz="800" u="none" strike="noStrike" dirty="0">
                          <a:effectLst/>
                          <a:latin typeface="Meiryo UI" panose="020B0604030504040204" pitchFamily="34" charset="-128"/>
                          <a:ea typeface="Meiryo UI" panose="020B0604030504040204" pitchFamily="34" charset="-128"/>
                        </a:rPr>
                        <a:t>4</a:t>
                      </a:r>
                      <a:r>
                        <a:rPr lang="ja-JP" altLang="en-US" sz="800" u="none" strike="noStrike" dirty="0">
                          <a:effectLst/>
                          <a:latin typeface="Meiryo UI" panose="020B0604030504040204" pitchFamily="34" charset="-128"/>
                          <a:ea typeface="Meiryo UI" panose="020B0604030504040204" pitchFamily="34" charset="-128"/>
                        </a:rPr>
                        <a:t>バイト対応</a:t>
                      </a:r>
                      <a:r>
                        <a:rPr lang="en" altLang="ja-JP" sz="800" u="none" strike="noStrike" dirty="0">
                          <a:effectLst/>
                          <a:latin typeface="Meiryo UI" panose="020B0604030504040204" pitchFamily="34" charset="-128"/>
                          <a:ea typeface="Meiryo UI" panose="020B0604030504040204" pitchFamily="34" charset="-128"/>
                        </a:rPr>
                        <a:t>UTF-8</a:t>
                      </a:r>
                      <a:r>
                        <a:rPr lang="ja-JP" altLang="en" sz="800" u="none" strike="noStrike" dirty="0">
                          <a:effectLst/>
                          <a:latin typeface="Meiryo UI" panose="020B0604030504040204" pitchFamily="34" charset="-128"/>
                          <a:ea typeface="Meiryo UI" panose="020B0604030504040204" pitchFamily="34" charset="-128"/>
                        </a:rPr>
                        <a:t>、</a:t>
                      </a:r>
                      <a:r>
                        <a:rPr lang="ja-JP" altLang="en-US" sz="800" u="none" strike="noStrike" dirty="0">
                          <a:effectLst/>
                          <a:latin typeface="Meiryo UI" panose="020B0604030504040204" pitchFamily="34" charset="-128"/>
                          <a:ea typeface="Meiryo UI" panose="020B0604030504040204" pitchFamily="34" charset="-128"/>
                        </a:rPr>
                        <a:t>改行不可</a:t>
                      </a:r>
                      <a:endParaRPr kumimoji="1" lang="en-US" altLang="ja-JP" sz="800" u="none" strike="noStrike" dirty="0">
                        <a:effectLst/>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en-US" altLang="ja-JP" sz="800" u="none" strike="noStrike" dirty="0">
                          <a:effectLst/>
                          <a:latin typeface="Meiryo UI" panose="020B0604030504040204" pitchFamily="34" charset="-128"/>
                          <a:ea typeface="Meiryo UI" panose="020B0604030504040204" pitchFamily="34" charset="-128"/>
                        </a:rPr>
                        <a:t>150</a:t>
                      </a:r>
                      <a:r>
                        <a:rPr kumimoji="1" lang="ja-JP" altLang="en-US" sz="800" u="none" strike="noStrike" dirty="0">
                          <a:effectLst/>
                          <a:latin typeface="Meiryo UI" panose="020B0604030504040204" pitchFamily="34" charset="-128"/>
                          <a:ea typeface="Meiryo UI" panose="020B0604030504040204" pitchFamily="34" charset="-128"/>
                        </a:rPr>
                        <a:t>文字以内とする。</a:t>
                      </a:r>
                      <a:endParaRPr kumimoji="1" lang="en-US" altLang="ja-JP" sz="800" dirty="0">
                        <a:latin typeface="Meiryo UI" panose="020B0604030504040204" pitchFamily="34" charset="-128"/>
                        <a:ea typeface="Meiryo UI" panose="020B0604030504040204" pitchFamily="34" charset="-128"/>
                      </a:endParaRPr>
                    </a:p>
                  </a:txBody>
                  <a:tcPr marL="18000" marR="18000" marT="18000" marB="18000"/>
                </a:tc>
                <a:extLst>
                  <a:ext uri="{0D108BD9-81ED-4DB2-BD59-A6C34878D82A}">
                    <a16:rowId xmlns:a16="http://schemas.microsoft.com/office/drawing/2014/main" val="27572717"/>
                  </a:ext>
                </a:extLst>
              </a:tr>
              <a:tr h="317247">
                <a:tc>
                  <a:txBody>
                    <a:bodyPr/>
                    <a:lstStyle/>
                    <a:p>
                      <a:r>
                        <a:rPr kumimoji="1" lang="en-US" altLang="ja-JP" sz="800" dirty="0">
                          <a:latin typeface="Meiryo UI" panose="020B0604030504040204" pitchFamily="34" charset="-128"/>
                          <a:ea typeface="Meiryo UI" panose="020B0604030504040204" pitchFamily="34" charset="-128"/>
                        </a:rPr>
                        <a:t>(2)</a:t>
                      </a:r>
                      <a:r>
                        <a:rPr kumimoji="1" lang="ja-JP" altLang="en-US" sz="800" dirty="0">
                          <a:latin typeface="Meiryo UI" panose="020B0604030504040204" pitchFamily="34" charset="-128"/>
                          <a:ea typeface="Meiryo UI" panose="020B0604030504040204" pitchFamily="34" charset="-128"/>
                        </a:rPr>
                        <a:t>公開範囲</a:t>
                      </a:r>
                      <a:endParaRPr kumimoji="1" lang="en-US" altLang="ja-JP" sz="800" dirty="0">
                        <a:latin typeface="Meiryo UI" panose="020B0604030504040204" pitchFamily="34" charset="-128"/>
                        <a:ea typeface="Meiryo UI" panose="020B0604030504040204" pitchFamily="34" charset="-128"/>
                      </a:endParaRPr>
                    </a:p>
                  </a:txBody>
                  <a:tcPr marL="18000" marR="18000" marT="18000" marB="18000"/>
                </a:tc>
                <a:tc>
                  <a:txBody>
                    <a:bodyPr/>
                    <a:lstStyle/>
                    <a:p>
                      <a:pPr marL="171450" indent="-171450">
                        <a:buFont typeface="Arial" panose="020B0604020202020204" pitchFamily="34" charset="0"/>
                        <a:buChar char="•"/>
                      </a:pPr>
                      <a:r>
                        <a:rPr kumimoji="1" lang="ja-JP" altLang="en-US" sz="800" dirty="0">
                          <a:latin typeface="Meiryo UI" panose="020B0604030504040204" pitchFamily="34" charset="-128"/>
                          <a:ea typeface="Meiryo UI" panose="020B0604030504040204" pitchFamily="34" charset="-128"/>
                        </a:rPr>
                        <a:t>会員のみ公開、会員以外にも公開、ゲストのみ公開、非公開から選択する。</a:t>
                      </a:r>
                      <a:endParaRPr kumimoji="1" lang="en-US" altLang="ja-JP" sz="8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ja-JP" altLang="en-US" sz="800" dirty="0">
                          <a:latin typeface="Meiryo UI" panose="020B0604030504040204" pitchFamily="34" charset="-128"/>
                          <a:ea typeface="Meiryo UI" panose="020B0604030504040204" pitchFamily="34" charset="-128"/>
                        </a:rPr>
                        <a:t>デフォルトで会員のみ公開が選択されている。</a:t>
                      </a:r>
                    </a:p>
                  </a:txBody>
                  <a:tcPr marL="18000" marR="18000" marT="18000" marB="18000"/>
                </a:tc>
                <a:extLst>
                  <a:ext uri="{0D108BD9-81ED-4DB2-BD59-A6C34878D82A}">
                    <a16:rowId xmlns:a16="http://schemas.microsoft.com/office/drawing/2014/main" val="1293555072"/>
                  </a:ext>
                </a:extLst>
              </a:tr>
              <a:tr h="455464">
                <a:tc>
                  <a:txBody>
                    <a:bodyPr/>
                    <a:lstStyle/>
                    <a:p>
                      <a:r>
                        <a:rPr kumimoji="1" lang="en-US" altLang="ja-JP" sz="800" dirty="0">
                          <a:latin typeface="Meiryo UI" panose="020B0604030504040204" pitchFamily="34" charset="-128"/>
                          <a:ea typeface="Meiryo UI" panose="020B0604030504040204" pitchFamily="34" charset="-128"/>
                        </a:rPr>
                        <a:t>(3)</a:t>
                      </a:r>
                      <a:r>
                        <a:rPr kumimoji="1" lang="ja-JP" altLang="en-US" sz="800" dirty="0">
                          <a:latin typeface="Meiryo UI" panose="020B0604030504040204" pitchFamily="34" charset="-128"/>
                          <a:ea typeface="Meiryo UI" panose="020B0604030504040204" pitchFamily="34" charset="-128"/>
                        </a:rPr>
                        <a:t>最終結果</a:t>
                      </a:r>
                    </a:p>
                  </a:txBody>
                  <a:tcPr marL="18000" marR="18000" marT="18000" marB="1800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a:latin typeface="Meiryo UI" panose="020B0604030504040204" pitchFamily="34" charset="-128"/>
                          <a:ea typeface="Meiryo UI" panose="020B0604030504040204" pitchFamily="34" charset="-128"/>
                        </a:rPr>
                        <a:t>会員が閲覧可</a:t>
                      </a:r>
                      <a:r>
                        <a:rPr kumimoji="1" lang="ja-JP" altLang="en-US" sz="800" dirty="0">
                          <a:latin typeface="Meiryo UI" panose="020B0604030504040204" pitchFamily="34" charset="-128"/>
                          <a:ea typeface="Meiryo UI" panose="020B0604030504040204" pitchFamily="34" charset="-128"/>
                        </a:rPr>
                        <a:t>、</a:t>
                      </a:r>
                      <a:r>
                        <a:rPr kumimoji="1" lang="ja-JP" altLang="en-US" sz="800">
                          <a:latin typeface="Meiryo UI" panose="020B0604030504040204" pitchFamily="34" charset="-128"/>
                          <a:ea typeface="Meiryo UI" panose="020B0604030504040204" pitchFamily="34" charset="-128"/>
                        </a:rPr>
                        <a:t>終了後に会員が閲覧可</a:t>
                      </a:r>
                      <a:r>
                        <a:rPr kumimoji="1" lang="ja-JP" altLang="en-US" sz="800" dirty="0">
                          <a:latin typeface="Meiryo UI" panose="020B0604030504040204" pitchFamily="34" charset="-128"/>
                          <a:ea typeface="Meiryo UI" panose="020B0604030504040204" pitchFamily="34" charset="-128"/>
                        </a:rPr>
                        <a:t>、常に回答者のみ閲覧可、終了後に回答者のみ閲覧可、非公開から選択する。</a:t>
                      </a:r>
                      <a:endParaRPr kumimoji="1" lang="en-US" altLang="ja-JP" sz="8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デフォルトで非公開が選択されている。</a:t>
                      </a:r>
                    </a:p>
                  </a:txBody>
                  <a:tcPr marL="18000" marR="18000" marT="18000" marB="18000"/>
                </a:tc>
                <a:extLst>
                  <a:ext uri="{0D108BD9-81ED-4DB2-BD59-A6C34878D82A}">
                    <a16:rowId xmlns:a16="http://schemas.microsoft.com/office/drawing/2014/main" val="1119862203"/>
                  </a:ext>
                </a:extLst>
              </a:tr>
              <a:tr h="317247">
                <a:tc>
                  <a:txBody>
                    <a:bodyPr/>
                    <a:lstStyle/>
                    <a:p>
                      <a:r>
                        <a:rPr kumimoji="1" lang="en-US" altLang="ja-JP" sz="800" dirty="0">
                          <a:latin typeface="Meiryo UI" panose="020B0604030504040204" pitchFamily="34" charset="-128"/>
                          <a:ea typeface="Meiryo UI" panose="020B0604030504040204" pitchFamily="34" charset="-128"/>
                        </a:rPr>
                        <a:t>(4)</a:t>
                      </a:r>
                      <a:r>
                        <a:rPr kumimoji="1" lang="ja-JP" altLang="en-US" sz="800" dirty="0">
                          <a:latin typeface="Meiryo UI" panose="020B0604030504040204" pitchFamily="34" charset="-128"/>
                          <a:ea typeface="Meiryo UI" panose="020B0604030504040204" pitchFamily="34" charset="-128"/>
                        </a:rPr>
                        <a:t>開始日時</a:t>
                      </a:r>
                    </a:p>
                  </a:txBody>
                  <a:tcPr marL="18000" marR="18000" marT="18000" marB="18000"/>
                </a:tc>
                <a:tc>
                  <a:txBody>
                    <a:bodyPr/>
                    <a:lstStyle/>
                    <a:p>
                      <a:pPr marL="171450" indent="-171450">
                        <a:buFont typeface="Arial" panose="020B0604020202020204" pitchFamily="34" charset="0"/>
                        <a:buChar char="•"/>
                      </a:pPr>
                      <a:r>
                        <a:rPr kumimoji="1" lang="ja-JP" altLang="en-US" sz="800" dirty="0">
                          <a:latin typeface="Meiryo UI" panose="020B0604030504040204" pitchFamily="34" charset="-128"/>
                          <a:ea typeface="Meiryo UI" panose="020B0604030504040204" pitchFamily="34" charset="-128"/>
                        </a:rPr>
                        <a:t>アンケートの実施開始日時を入力する。</a:t>
                      </a:r>
                      <a:endParaRPr kumimoji="1" lang="en-US" altLang="ja-JP" sz="8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日付式でカレンダーからも選択可能とする。</a:t>
                      </a:r>
                      <a:endParaRPr kumimoji="1" lang="en-US" altLang="ja-JP" sz="800" dirty="0">
                        <a:latin typeface="Meiryo UI" panose="020B0604030504040204" pitchFamily="34" charset="-128"/>
                        <a:ea typeface="Meiryo UI" panose="020B0604030504040204" pitchFamily="34" charset="-128"/>
                      </a:endParaRPr>
                    </a:p>
                  </a:txBody>
                  <a:tcPr marL="18000" marR="18000" marT="18000" marB="18000"/>
                </a:tc>
                <a:extLst>
                  <a:ext uri="{0D108BD9-81ED-4DB2-BD59-A6C34878D82A}">
                    <a16:rowId xmlns:a16="http://schemas.microsoft.com/office/drawing/2014/main" val="1762562175"/>
                  </a:ext>
                </a:extLst>
              </a:tr>
              <a:tr h="17903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34" charset="-128"/>
                          <a:ea typeface="Meiryo UI" panose="020B0604030504040204" pitchFamily="34" charset="-128"/>
                        </a:rPr>
                        <a:t>(5)</a:t>
                      </a:r>
                      <a:r>
                        <a:rPr kumimoji="1" lang="ja-JP" altLang="en-US" sz="800" dirty="0">
                          <a:latin typeface="Meiryo UI" panose="020B0604030504040204" pitchFamily="34" charset="-128"/>
                          <a:ea typeface="Meiryo UI" panose="020B0604030504040204" pitchFamily="34" charset="-128"/>
                        </a:rPr>
                        <a:t>現在時刻</a:t>
                      </a:r>
                    </a:p>
                  </a:txBody>
                  <a:tcPr marL="18000" marR="18000" marT="18000" marB="18000"/>
                </a:tc>
                <a:tc>
                  <a:txBody>
                    <a:bodyPr/>
                    <a:lstStyle/>
                    <a:p>
                      <a:pPr marL="171450" indent="-171450">
                        <a:buFont typeface="Arial" panose="020B0604020202020204" pitchFamily="34" charset="0"/>
                        <a:buChar char="•"/>
                      </a:pPr>
                      <a:r>
                        <a:rPr kumimoji="1" lang="ja-JP" altLang="en-US" sz="800" dirty="0">
                          <a:latin typeface="Meiryo UI" panose="020B0604030504040204" pitchFamily="34" charset="-128"/>
                          <a:ea typeface="Meiryo UI" panose="020B0604030504040204" pitchFamily="34" charset="-128"/>
                        </a:rPr>
                        <a:t>押下することで日付式の入力フォームに現在時刻が設定される。</a:t>
                      </a:r>
                      <a:endParaRPr kumimoji="1" lang="en-US" altLang="ja-JP" sz="800" dirty="0">
                        <a:latin typeface="Meiryo UI" panose="020B0604030504040204" pitchFamily="34" charset="-128"/>
                        <a:ea typeface="Meiryo UI" panose="020B0604030504040204" pitchFamily="34" charset="-128"/>
                      </a:endParaRPr>
                    </a:p>
                  </a:txBody>
                  <a:tcPr marL="18000" marR="18000" marT="18000" marB="18000"/>
                </a:tc>
                <a:extLst>
                  <a:ext uri="{0D108BD9-81ED-4DB2-BD59-A6C34878D82A}">
                    <a16:rowId xmlns:a16="http://schemas.microsoft.com/office/drawing/2014/main" val="3828990051"/>
                  </a:ext>
                </a:extLst>
              </a:tr>
              <a:tr h="317247">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34" charset="-128"/>
                          <a:ea typeface="Meiryo UI" panose="020B0604030504040204" pitchFamily="34" charset="-128"/>
                        </a:rPr>
                        <a:t>(6)</a:t>
                      </a:r>
                      <a:r>
                        <a:rPr kumimoji="1" lang="ja-JP" altLang="en-US" sz="800" dirty="0">
                          <a:latin typeface="Meiryo UI" panose="020B0604030504040204" pitchFamily="34" charset="-128"/>
                          <a:ea typeface="Meiryo UI" panose="020B0604030504040204" pitchFamily="34" charset="-128"/>
                        </a:rPr>
                        <a:t>終了日時</a:t>
                      </a:r>
                    </a:p>
                  </a:txBody>
                  <a:tcPr marL="18000" marR="18000" marT="18000" marB="18000"/>
                </a:tc>
                <a:tc>
                  <a:txBody>
                    <a:bodyPr/>
                    <a:lstStyle/>
                    <a:p>
                      <a:pPr marL="171450" indent="-171450">
                        <a:buFont typeface="Arial" panose="020B0604020202020204" pitchFamily="34" charset="0"/>
                        <a:buChar char="•"/>
                      </a:pPr>
                      <a:r>
                        <a:rPr kumimoji="1" lang="ja-JP" altLang="en-US" sz="800" dirty="0">
                          <a:latin typeface="Meiryo UI" panose="020B0604030504040204" pitchFamily="34" charset="-128"/>
                          <a:ea typeface="Meiryo UI" panose="020B0604030504040204" pitchFamily="34" charset="-128"/>
                        </a:rPr>
                        <a:t>アンケートの実施終了日時を入力する。</a:t>
                      </a:r>
                      <a:endParaRPr kumimoji="1" lang="en-US" altLang="ja-JP" sz="8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日付式でカレンダーからも選択可能とする。</a:t>
                      </a:r>
                      <a:endParaRPr kumimoji="1" lang="en-US" altLang="ja-JP" sz="800" dirty="0">
                        <a:latin typeface="Meiryo UI" panose="020B0604030504040204" pitchFamily="34" charset="-128"/>
                        <a:ea typeface="Meiryo UI" panose="020B0604030504040204" pitchFamily="34" charset="-128"/>
                      </a:endParaRPr>
                    </a:p>
                  </a:txBody>
                  <a:tcPr marL="18000" marR="18000" marT="18000" marB="18000"/>
                </a:tc>
                <a:extLst>
                  <a:ext uri="{0D108BD9-81ED-4DB2-BD59-A6C34878D82A}">
                    <a16:rowId xmlns:a16="http://schemas.microsoft.com/office/drawing/2014/main" val="2376531449"/>
                  </a:ext>
                </a:extLst>
              </a:tr>
              <a:tr h="317247">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34" charset="-128"/>
                          <a:ea typeface="Meiryo UI" panose="020B0604030504040204" pitchFamily="34" charset="-128"/>
                        </a:rPr>
                        <a:t>(7)</a:t>
                      </a:r>
                      <a:r>
                        <a:rPr kumimoji="1" lang="ja-JP" altLang="en-US" sz="800" dirty="0">
                          <a:latin typeface="Meiryo UI" panose="020B0604030504040204" pitchFamily="34" charset="-128"/>
                          <a:ea typeface="Meiryo UI" panose="020B0604030504040204" pitchFamily="34" charset="-128"/>
                        </a:rPr>
                        <a:t>対象</a:t>
                      </a:r>
                      <a:r>
                        <a:rPr kumimoji="1" lang="en-US" altLang="ja-JP" sz="800" dirty="0">
                          <a:latin typeface="Meiryo UI" panose="020B0604030504040204" pitchFamily="34" charset="-128"/>
                          <a:ea typeface="Meiryo UI" panose="020B0604030504040204" pitchFamily="34" charset="-128"/>
                        </a:rPr>
                        <a:t>(</a:t>
                      </a:r>
                      <a:r>
                        <a:rPr kumimoji="1" lang="ja-JP" altLang="en-US" sz="800" dirty="0">
                          <a:latin typeface="Meiryo UI" panose="020B0604030504040204" pitchFamily="34" charset="-128"/>
                          <a:ea typeface="Meiryo UI" panose="020B0604030504040204" pitchFamily="34" charset="-128"/>
                        </a:rPr>
                        <a:t>性別</a:t>
                      </a:r>
                      <a:r>
                        <a:rPr kumimoji="1" lang="en-US" altLang="ja-JP" sz="800" dirty="0">
                          <a:latin typeface="Meiryo UI" panose="020B0604030504040204" pitchFamily="34" charset="-128"/>
                          <a:ea typeface="Meiryo UI" panose="020B0604030504040204" pitchFamily="34" charset="-128"/>
                        </a:rPr>
                        <a:t>)</a:t>
                      </a:r>
                      <a:endParaRPr kumimoji="1" lang="ja-JP" altLang="en-US" sz="800" dirty="0">
                        <a:latin typeface="Meiryo UI" panose="020B0604030504040204" pitchFamily="34" charset="-128"/>
                        <a:ea typeface="Meiryo UI" panose="020B0604030504040204" pitchFamily="34" charset="-128"/>
                      </a:endParaRPr>
                    </a:p>
                  </a:txBody>
                  <a:tcPr marL="18000" marR="18000" marT="18000" marB="18000"/>
                </a:tc>
                <a:tc>
                  <a:txBody>
                    <a:bodyPr/>
                    <a:lstStyle/>
                    <a:p>
                      <a:pPr marL="171450" indent="-171450">
                        <a:buFont typeface="Arial" panose="020B0604020202020204" pitchFamily="34" charset="0"/>
                        <a:buChar char="•"/>
                      </a:pPr>
                      <a:r>
                        <a:rPr kumimoji="1" lang="ja-JP" altLang="en-US" sz="800">
                          <a:latin typeface="Meiryo UI" panose="020B0604030504040204" pitchFamily="34" charset="-128"/>
                          <a:ea typeface="Meiryo UI" panose="020B0604030504040204" pitchFamily="34" charset="-128"/>
                        </a:rPr>
                        <a:t>ー（ハイフン）、男性、女性から</a:t>
                      </a:r>
                      <a:r>
                        <a:rPr kumimoji="1" lang="ja-JP" altLang="en-US" sz="800" dirty="0">
                          <a:latin typeface="Meiryo UI" panose="020B0604030504040204" pitchFamily="34" charset="-128"/>
                          <a:ea typeface="Meiryo UI" panose="020B0604030504040204" pitchFamily="34" charset="-128"/>
                        </a:rPr>
                        <a:t>選択する。</a:t>
                      </a:r>
                      <a:endParaRPr kumimoji="1" lang="en-US" altLang="ja-JP" sz="8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ja-JP" altLang="en-US" sz="800" dirty="0">
                          <a:latin typeface="Meiryo UI" panose="020B0604030504040204" pitchFamily="34" charset="-128"/>
                          <a:ea typeface="Meiryo UI" panose="020B0604030504040204" pitchFamily="34" charset="-128"/>
                        </a:rPr>
                        <a:t>未選択の場合は全てを対象とする。</a:t>
                      </a:r>
                      <a:endParaRPr kumimoji="1" lang="en-US" altLang="ja-JP" sz="800" dirty="0">
                        <a:latin typeface="Meiryo UI" panose="020B0604030504040204" pitchFamily="34" charset="-128"/>
                        <a:ea typeface="Meiryo UI" panose="020B0604030504040204" pitchFamily="34" charset="-128"/>
                      </a:endParaRPr>
                    </a:p>
                  </a:txBody>
                  <a:tcPr marL="18000" marR="18000" marT="18000" marB="18000"/>
                </a:tc>
                <a:extLst>
                  <a:ext uri="{0D108BD9-81ED-4DB2-BD59-A6C34878D82A}">
                    <a16:rowId xmlns:a16="http://schemas.microsoft.com/office/drawing/2014/main" val="3439343488"/>
                  </a:ext>
                </a:extLst>
              </a:tr>
              <a:tr h="317247">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34" charset="-128"/>
                          <a:ea typeface="Meiryo UI" panose="020B0604030504040204" pitchFamily="34" charset="-128"/>
                        </a:rPr>
                        <a:t>(8)</a:t>
                      </a:r>
                      <a:r>
                        <a:rPr kumimoji="1" lang="ja-JP" altLang="en-US" sz="800" dirty="0">
                          <a:latin typeface="Meiryo UI" panose="020B0604030504040204" pitchFamily="34" charset="-128"/>
                          <a:ea typeface="Meiryo UI" panose="020B0604030504040204" pitchFamily="34" charset="-128"/>
                        </a:rPr>
                        <a:t>対象</a:t>
                      </a:r>
                      <a:r>
                        <a:rPr kumimoji="1" lang="en-US" altLang="ja-JP" sz="800" dirty="0">
                          <a:latin typeface="Meiryo UI" panose="020B0604030504040204" pitchFamily="34" charset="-128"/>
                          <a:ea typeface="Meiryo UI" panose="020B0604030504040204" pitchFamily="34" charset="-128"/>
                        </a:rPr>
                        <a:t>(</a:t>
                      </a:r>
                      <a:r>
                        <a:rPr kumimoji="1" lang="ja-JP" altLang="en-US" sz="800" dirty="0">
                          <a:latin typeface="Meiryo UI" panose="020B0604030504040204" pitchFamily="34" charset="-128"/>
                          <a:ea typeface="Meiryo UI" panose="020B0604030504040204" pitchFamily="34" charset="-128"/>
                        </a:rPr>
                        <a:t>年齢</a:t>
                      </a:r>
                      <a:r>
                        <a:rPr kumimoji="1" lang="en-US" altLang="ja-JP" sz="800" dirty="0">
                          <a:latin typeface="Meiryo UI" panose="020B0604030504040204" pitchFamily="34" charset="-128"/>
                          <a:ea typeface="Meiryo UI" panose="020B0604030504040204" pitchFamily="34" charset="-128"/>
                        </a:rPr>
                        <a:t>)</a:t>
                      </a:r>
                    </a:p>
                  </a:txBody>
                  <a:tcPr marL="18000" marR="18000" marT="18000" marB="1800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800" dirty="0">
                          <a:latin typeface="Meiryo UI" panose="020B0604030504040204" pitchFamily="34" charset="-128"/>
                          <a:ea typeface="Meiryo UI" panose="020B0604030504040204" pitchFamily="34" charset="-128"/>
                        </a:rPr>
                        <a:t>10</a:t>
                      </a:r>
                      <a:r>
                        <a:rPr kumimoji="1" lang="ja-JP" altLang="en-US" sz="800" dirty="0">
                          <a:latin typeface="Meiryo UI" panose="020B0604030504040204" pitchFamily="34" charset="-128"/>
                          <a:ea typeface="Meiryo UI" panose="020B0604030504040204" pitchFamily="34" charset="-128"/>
                        </a:rPr>
                        <a:t>代、</a:t>
                      </a:r>
                      <a:r>
                        <a:rPr kumimoji="1" lang="en-US" altLang="ja-JP" sz="800" dirty="0">
                          <a:latin typeface="Meiryo UI" panose="020B0604030504040204" pitchFamily="34" charset="-128"/>
                          <a:ea typeface="Meiryo UI" panose="020B0604030504040204" pitchFamily="34" charset="-128"/>
                        </a:rPr>
                        <a:t>20</a:t>
                      </a:r>
                      <a:r>
                        <a:rPr kumimoji="1" lang="ja-JP" altLang="en-US" sz="800" dirty="0">
                          <a:latin typeface="Meiryo UI" panose="020B0604030504040204" pitchFamily="34" charset="-128"/>
                          <a:ea typeface="Meiryo UI" panose="020B0604030504040204" pitchFamily="34" charset="-128"/>
                        </a:rPr>
                        <a:t>代、</a:t>
                      </a:r>
                      <a:r>
                        <a:rPr kumimoji="1" lang="en-US" altLang="ja-JP" sz="800" dirty="0">
                          <a:latin typeface="Meiryo UI" panose="020B0604030504040204" pitchFamily="34" charset="-128"/>
                          <a:ea typeface="Meiryo UI" panose="020B0604030504040204" pitchFamily="34" charset="-128"/>
                        </a:rPr>
                        <a:t>30</a:t>
                      </a:r>
                      <a:r>
                        <a:rPr kumimoji="1" lang="ja-JP" altLang="en-US" sz="800" dirty="0">
                          <a:latin typeface="Meiryo UI" panose="020B0604030504040204" pitchFamily="34" charset="-128"/>
                          <a:ea typeface="Meiryo UI" panose="020B0604030504040204" pitchFamily="34" charset="-128"/>
                        </a:rPr>
                        <a:t>代、</a:t>
                      </a:r>
                      <a:r>
                        <a:rPr kumimoji="1" lang="en-US" altLang="ja-JP" sz="800" dirty="0">
                          <a:latin typeface="Meiryo UI" panose="020B0604030504040204" pitchFamily="34" charset="-128"/>
                          <a:ea typeface="Meiryo UI" panose="020B0604030504040204" pitchFamily="34" charset="-128"/>
                        </a:rPr>
                        <a:t>40</a:t>
                      </a:r>
                      <a:r>
                        <a:rPr kumimoji="1" lang="ja-JP" altLang="en-US" sz="800" dirty="0">
                          <a:latin typeface="Meiryo UI" panose="020B0604030504040204" pitchFamily="34" charset="-128"/>
                          <a:ea typeface="Meiryo UI" panose="020B0604030504040204" pitchFamily="34" charset="-128"/>
                        </a:rPr>
                        <a:t>代、</a:t>
                      </a:r>
                      <a:r>
                        <a:rPr kumimoji="1" lang="en-US" altLang="ja-JP" sz="800" dirty="0">
                          <a:latin typeface="Meiryo UI" panose="020B0604030504040204" pitchFamily="34" charset="-128"/>
                          <a:ea typeface="Meiryo UI" panose="020B0604030504040204" pitchFamily="34" charset="-128"/>
                        </a:rPr>
                        <a:t>50</a:t>
                      </a:r>
                      <a:r>
                        <a:rPr kumimoji="1" lang="ja-JP" altLang="en-US" sz="800" dirty="0">
                          <a:latin typeface="Meiryo UI" panose="020B0604030504040204" pitchFamily="34" charset="-128"/>
                          <a:ea typeface="Meiryo UI" panose="020B0604030504040204" pitchFamily="34" charset="-128"/>
                        </a:rPr>
                        <a:t>代、</a:t>
                      </a:r>
                      <a:r>
                        <a:rPr kumimoji="1" lang="en-US" altLang="ja-JP" sz="800" dirty="0">
                          <a:latin typeface="Meiryo UI" panose="020B0604030504040204" pitchFamily="34" charset="-128"/>
                          <a:ea typeface="Meiryo UI" panose="020B0604030504040204" pitchFamily="34" charset="-128"/>
                        </a:rPr>
                        <a:t>60</a:t>
                      </a:r>
                      <a:r>
                        <a:rPr kumimoji="1" lang="ja-JP" altLang="en-US" sz="800" dirty="0">
                          <a:latin typeface="Meiryo UI" panose="020B0604030504040204" pitchFamily="34" charset="-128"/>
                          <a:ea typeface="Meiryo UI" panose="020B0604030504040204" pitchFamily="34" charset="-128"/>
                        </a:rPr>
                        <a:t>代、</a:t>
                      </a:r>
                      <a:r>
                        <a:rPr kumimoji="1" lang="en-US" altLang="ja-JP" sz="800" dirty="0">
                          <a:latin typeface="Meiryo UI" panose="020B0604030504040204" pitchFamily="34" charset="-128"/>
                          <a:ea typeface="Meiryo UI" panose="020B0604030504040204" pitchFamily="34" charset="-128"/>
                        </a:rPr>
                        <a:t>70</a:t>
                      </a:r>
                      <a:r>
                        <a:rPr kumimoji="1" lang="ja-JP" altLang="en-US" sz="800" dirty="0">
                          <a:latin typeface="Meiryo UI" panose="020B0604030504040204" pitchFamily="34" charset="-128"/>
                          <a:ea typeface="Meiryo UI" panose="020B0604030504040204" pitchFamily="34" charset="-128"/>
                        </a:rPr>
                        <a:t>代、</a:t>
                      </a:r>
                      <a:r>
                        <a:rPr kumimoji="1" lang="en-US" altLang="ja-JP" sz="800" dirty="0">
                          <a:latin typeface="Meiryo UI" panose="020B0604030504040204" pitchFamily="34" charset="-128"/>
                          <a:ea typeface="Meiryo UI" panose="020B0604030504040204" pitchFamily="34" charset="-128"/>
                        </a:rPr>
                        <a:t>80</a:t>
                      </a:r>
                      <a:r>
                        <a:rPr kumimoji="1" lang="ja-JP" altLang="en-US" sz="800" dirty="0">
                          <a:latin typeface="Meiryo UI" panose="020B0604030504040204" pitchFamily="34" charset="-128"/>
                          <a:ea typeface="Meiryo UI" panose="020B0604030504040204" pitchFamily="34" charset="-128"/>
                        </a:rPr>
                        <a:t>代から選択する。</a:t>
                      </a:r>
                      <a:endParaRPr kumimoji="1" lang="en-US" altLang="ja-JP" sz="8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未選択の場合は全年代を対象とする。</a:t>
                      </a:r>
                    </a:p>
                  </a:txBody>
                  <a:tcPr marL="18000" marR="18000" marT="18000" marB="18000"/>
                </a:tc>
                <a:extLst>
                  <a:ext uri="{0D108BD9-81ED-4DB2-BD59-A6C34878D82A}">
                    <a16:rowId xmlns:a16="http://schemas.microsoft.com/office/drawing/2014/main" val="2565639748"/>
                  </a:ext>
                </a:extLst>
              </a:tr>
              <a:tr h="317247">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34" charset="-128"/>
                          <a:ea typeface="Meiryo UI" panose="020B0604030504040204" pitchFamily="34" charset="-128"/>
                        </a:rPr>
                        <a:t>(9)</a:t>
                      </a:r>
                      <a:r>
                        <a:rPr kumimoji="1" lang="ja-JP" altLang="en-US" sz="800" dirty="0">
                          <a:latin typeface="Meiryo UI" panose="020B0604030504040204" pitchFamily="34" charset="-128"/>
                          <a:ea typeface="Meiryo UI" panose="020B0604030504040204" pitchFamily="34" charset="-128"/>
                        </a:rPr>
                        <a:t>お住いのエリア</a:t>
                      </a:r>
                      <a:endParaRPr kumimoji="1" lang="en-US" altLang="ja-JP" sz="800" dirty="0">
                        <a:latin typeface="Meiryo UI" panose="020B0604030504040204" pitchFamily="34" charset="-128"/>
                        <a:ea typeface="Meiryo UI" panose="020B0604030504040204" pitchFamily="34" charset="-128"/>
                      </a:endParaRPr>
                    </a:p>
                  </a:txBody>
                  <a:tcPr marL="18000" marR="18000" marT="18000" marB="18000"/>
                </a:tc>
                <a:tc>
                  <a:txBody>
                    <a:bodyPr/>
                    <a:lstStyle/>
                    <a:p>
                      <a:pPr marL="171450" indent="-171450">
                        <a:buFont typeface="Arial" panose="020B0604020202020204" pitchFamily="34" charset="0"/>
                        <a:buChar char="•"/>
                      </a:pPr>
                      <a:r>
                        <a:rPr kumimoji="1" lang="ja-JP" altLang="en-US" sz="800" dirty="0">
                          <a:latin typeface="Meiryo UI" panose="020B0604030504040204" pitchFamily="34" charset="-128"/>
                          <a:ea typeface="Meiryo UI" panose="020B0604030504040204" pitchFamily="34" charset="-128"/>
                        </a:rPr>
                        <a:t>伊那、富県、美篶、手良、東春近、⻄箕輪、⻄春近、高遠町、⻑谷、その他から選択する。</a:t>
                      </a:r>
                      <a:endParaRPr kumimoji="1" lang="en-US" altLang="ja-JP" sz="8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ja-JP" altLang="en-US" sz="800" dirty="0">
                          <a:latin typeface="Meiryo UI" panose="020B0604030504040204" pitchFamily="34" charset="-128"/>
                          <a:ea typeface="Meiryo UI" panose="020B0604030504040204" pitchFamily="34" charset="-128"/>
                        </a:rPr>
                        <a:t>未選択の場合は全エリアを対象とする。</a:t>
                      </a:r>
                    </a:p>
                  </a:txBody>
                  <a:tcPr marL="18000" marR="18000" marT="18000" marB="18000"/>
                </a:tc>
                <a:extLst>
                  <a:ext uri="{0D108BD9-81ED-4DB2-BD59-A6C34878D82A}">
                    <a16:rowId xmlns:a16="http://schemas.microsoft.com/office/drawing/2014/main" val="3713745044"/>
                  </a:ext>
                </a:extLst>
              </a:tr>
              <a:tr h="593682">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34" charset="-128"/>
                          <a:ea typeface="Meiryo UI" panose="020B0604030504040204" pitchFamily="34" charset="-128"/>
                        </a:rPr>
                        <a:t>(10)</a:t>
                      </a:r>
                      <a:r>
                        <a:rPr kumimoji="1" lang="ja-JP" altLang="en-US" sz="800" dirty="0">
                          <a:latin typeface="Meiryo UI" panose="020B0604030504040204" pitchFamily="34" charset="-128"/>
                          <a:ea typeface="Meiryo UI" panose="020B0604030504040204" pitchFamily="34" charset="-128"/>
                        </a:rPr>
                        <a:t>説明文</a:t>
                      </a:r>
                    </a:p>
                  </a:txBody>
                  <a:tcPr marL="18000" marR="18000" marT="18000" marB="18000"/>
                </a:tc>
                <a:tc>
                  <a:txBody>
                    <a:bodyPr/>
                    <a:lstStyle/>
                    <a:p>
                      <a:pPr marL="171450" indent="-171450">
                        <a:buFont typeface="Arial" panose="020B0604020202020204" pitchFamily="34" charset="0"/>
                        <a:buChar char="•"/>
                      </a:pPr>
                      <a:r>
                        <a:rPr kumimoji="1" lang="ja-JP" altLang="en-US" sz="800" dirty="0">
                          <a:latin typeface="Meiryo UI" panose="020B0604030504040204" pitchFamily="34" charset="-128"/>
                          <a:ea typeface="Meiryo UI" panose="020B0604030504040204" pitchFamily="34" charset="-128"/>
                        </a:rPr>
                        <a:t>タイトルを入力する。</a:t>
                      </a:r>
                      <a:endParaRPr kumimoji="1" lang="en-US" altLang="ja-JP" sz="8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lang="ja-JP" altLang="en-US" sz="800" u="none" strike="noStrike" dirty="0">
                          <a:effectLst/>
                          <a:latin typeface="Meiryo UI" panose="020B0604030504040204" pitchFamily="34" charset="-128"/>
                          <a:ea typeface="Meiryo UI" panose="020B0604030504040204" pitchFamily="34" charset="-128"/>
                        </a:rPr>
                        <a:t>半角英数字 </a:t>
                      </a:r>
                      <a:r>
                        <a:rPr lang="en-US" altLang="ja-JP" sz="800" u="none" strike="noStrike" dirty="0">
                          <a:effectLst/>
                          <a:latin typeface="Meiryo UI" panose="020B0604030504040204" pitchFamily="34" charset="-128"/>
                          <a:ea typeface="Meiryo UI" panose="020B0604030504040204" pitchFamily="34" charset="-128"/>
                        </a:rPr>
                        <a:t>+ </a:t>
                      </a:r>
                      <a:r>
                        <a:rPr lang="ja-JP" altLang="en-US" sz="800" u="none" strike="noStrike" dirty="0">
                          <a:effectLst/>
                          <a:latin typeface="Meiryo UI" panose="020B0604030504040204" pitchFamily="34" charset="-128"/>
                          <a:ea typeface="Meiryo UI" panose="020B0604030504040204" pitchFamily="34" charset="-128"/>
                        </a:rPr>
                        <a:t>半角記号</a:t>
                      </a:r>
                      <a:r>
                        <a:rPr lang="en-US" altLang="ja-JP" sz="800" u="none" strike="noStrike" dirty="0">
                          <a:effectLst/>
                          <a:latin typeface="Meiryo UI" panose="020B0604030504040204" pitchFamily="34" charset="-128"/>
                          <a:ea typeface="Meiryo UI" panose="020B0604030504040204" pitchFamily="34" charset="-128"/>
                        </a:rPr>
                        <a:t>(</a:t>
                      </a:r>
                      <a:r>
                        <a:rPr lang="ja-JP" altLang="en-US" sz="800" u="none" strike="noStrike" dirty="0">
                          <a:effectLst/>
                          <a:latin typeface="Meiryo UI" panose="020B0604030504040204" pitchFamily="34" charset="-128"/>
                          <a:ea typeface="Meiryo UI" panose="020B0604030504040204" pitchFamily="34" charset="-128"/>
                        </a:rPr>
                        <a:t>除く </a:t>
                      </a:r>
                      <a:r>
                        <a:rPr lang="en-US" altLang="ja-JP" sz="800" u="none" strike="noStrike" dirty="0">
                          <a:effectLst/>
                          <a:latin typeface="Meiryo UI" panose="020B0604030504040204" pitchFamily="34" charset="-128"/>
                          <a:ea typeface="Meiryo UI" panose="020B0604030504040204" pitchFamily="34" charset="-128"/>
                        </a:rPr>
                        <a:t>^ ` { | } ~ &amp; &lt; &gt; " ‘ )</a:t>
                      </a:r>
                    </a:p>
                    <a:p>
                      <a:pPr marL="171450" indent="-171450">
                        <a:buFont typeface="Arial" panose="020B0604020202020204" pitchFamily="34" charset="0"/>
                        <a:buChar char="•"/>
                      </a:pPr>
                      <a:r>
                        <a:rPr lang="en-US" altLang="ja-JP" sz="800" u="none" strike="noStrike" dirty="0">
                          <a:effectLst/>
                          <a:latin typeface="Meiryo UI" panose="020B0604030504040204" pitchFamily="34" charset="-128"/>
                          <a:ea typeface="Meiryo UI" panose="020B0604030504040204" pitchFamily="34" charset="-128"/>
                        </a:rPr>
                        <a:t>4</a:t>
                      </a:r>
                      <a:r>
                        <a:rPr lang="ja-JP" altLang="en-US" sz="800" u="none" strike="noStrike" dirty="0">
                          <a:effectLst/>
                          <a:latin typeface="Meiryo UI" panose="020B0604030504040204" pitchFamily="34" charset="-128"/>
                          <a:ea typeface="Meiryo UI" panose="020B0604030504040204" pitchFamily="34" charset="-128"/>
                        </a:rPr>
                        <a:t>バイト対応</a:t>
                      </a:r>
                      <a:r>
                        <a:rPr lang="en" altLang="ja-JP" sz="800" u="none" strike="noStrike" dirty="0">
                          <a:effectLst/>
                          <a:latin typeface="Meiryo UI" panose="020B0604030504040204" pitchFamily="34" charset="-128"/>
                          <a:ea typeface="Meiryo UI" panose="020B0604030504040204" pitchFamily="34" charset="-128"/>
                        </a:rPr>
                        <a:t>UTF-8</a:t>
                      </a:r>
                      <a:r>
                        <a:rPr lang="ja-JP" altLang="en" sz="800" u="none" strike="noStrike" dirty="0">
                          <a:effectLst/>
                          <a:latin typeface="Meiryo UI" panose="020B0604030504040204" pitchFamily="34" charset="-128"/>
                          <a:ea typeface="Meiryo UI" panose="020B0604030504040204" pitchFamily="34" charset="-128"/>
                        </a:rPr>
                        <a:t>、</a:t>
                      </a:r>
                      <a:r>
                        <a:rPr lang="ja-JP" altLang="en-US" sz="800" u="none" strike="noStrike" dirty="0">
                          <a:effectLst/>
                          <a:latin typeface="Meiryo UI" panose="020B0604030504040204" pitchFamily="34" charset="-128"/>
                          <a:ea typeface="Meiryo UI" panose="020B0604030504040204" pitchFamily="34" charset="-128"/>
                        </a:rPr>
                        <a:t>改行不可</a:t>
                      </a:r>
                      <a:endParaRPr kumimoji="1" lang="en-US" altLang="ja-JP" sz="800" u="none" strike="noStrike" dirty="0">
                        <a:effectLst/>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en-US" altLang="ja-JP" sz="800" u="none" strike="noStrike" dirty="0">
                          <a:effectLst/>
                          <a:latin typeface="Meiryo UI" panose="020B0604030504040204" pitchFamily="34" charset="-128"/>
                          <a:ea typeface="Meiryo UI" panose="020B0604030504040204" pitchFamily="34" charset="-128"/>
                        </a:rPr>
                        <a:t>20000</a:t>
                      </a:r>
                      <a:r>
                        <a:rPr kumimoji="1" lang="ja-JP" altLang="en-US" sz="800" u="none" strike="noStrike" dirty="0">
                          <a:effectLst/>
                          <a:latin typeface="Meiryo UI" panose="020B0604030504040204" pitchFamily="34" charset="-128"/>
                          <a:ea typeface="Meiryo UI" panose="020B0604030504040204" pitchFamily="34" charset="-128"/>
                        </a:rPr>
                        <a:t>文字以内とする。</a:t>
                      </a:r>
                      <a:endParaRPr kumimoji="1" lang="en-US" altLang="ja-JP" sz="800" dirty="0">
                        <a:latin typeface="Meiryo UI" panose="020B0604030504040204" pitchFamily="34" charset="-128"/>
                        <a:ea typeface="Meiryo UI" panose="020B0604030504040204" pitchFamily="34" charset="-128"/>
                      </a:endParaRPr>
                    </a:p>
                  </a:txBody>
                  <a:tcPr marL="18000" marR="18000" marT="18000" marB="18000"/>
                </a:tc>
                <a:extLst>
                  <a:ext uri="{0D108BD9-81ED-4DB2-BD59-A6C34878D82A}">
                    <a16:rowId xmlns:a16="http://schemas.microsoft.com/office/drawing/2014/main" val="346620484"/>
                  </a:ext>
                </a:extLst>
              </a:tr>
              <a:tr h="17903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34" charset="-128"/>
                          <a:ea typeface="Meiryo UI" panose="020B0604030504040204" pitchFamily="34" charset="-128"/>
                        </a:rPr>
                        <a:t>(11)</a:t>
                      </a:r>
                      <a:r>
                        <a:rPr kumimoji="1" lang="ja-JP" altLang="en-US" sz="800" dirty="0">
                          <a:latin typeface="Meiryo UI" panose="020B0604030504040204" pitchFamily="34" charset="-128"/>
                          <a:ea typeface="Meiryo UI" panose="020B0604030504040204" pitchFamily="34" charset="-128"/>
                        </a:rPr>
                        <a:t>設問数</a:t>
                      </a:r>
                    </a:p>
                  </a:txBody>
                  <a:tcPr marL="18000" marR="18000" marT="18000" marB="18000"/>
                </a:tc>
                <a:tc>
                  <a:txBody>
                    <a:bodyPr/>
                    <a:lstStyle/>
                    <a:p>
                      <a:pPr marL="171450" indent="-171450">
                        <a:buFont typeface="Arial" panose="020B0604020202020204" pitchFamily="34" charset="0"/>
                        <a:buChar char="•"/>
                      </a:pPr>
                      <a:r>
                        <a:rPr kumimoji="1" lang="en-US" altLang="ja-JP" sz="800" dirty="0">
                          <a:latin typeface="Meiryo UI" panose="020B0604030504040204" pitchFamily="34" charset="-128"/>
                          <a:ea typeface="Meiryo UI" panose="020B0604030504040204" pitchFamily="34" charset="-128"/>
                        </a:rPr>
                        <a:t>1~50</a:t>
                      </a:r>
                      <a:r>
                        <a:rPr kumimoji="1" lang="ja-JP" altLang="en-US" sz="800" dirty="0">
                          <a:latin typeface="Meiryo UI" panose="020B0604030504040204" pitchFamily="34" charset="-128"/>
                          <a:ea typeface="Meiryo UI" panose="020B0604030504040204" pitchFamily="34" charset="-128"/>
                        </a:rPr>
                        <a:t>のリストから選択する。</a:t>
                      </a:r>
                      <a:endParaRPr kumimoji="1" lang="en-US" altLang="ja-JP" sz="800" dirty="0">
                        <a:latin typeface="Meiryo UI" panose="020B0604030504040204" pitchFamily="34" charset="-128"/>
                        <a:ea typeface="Meiryo UI" panose="020B0604030504040204" pitchFamily="34" charset="-128"/>
                      </a:endParaRPr>
                    </a:p>
                  </a:txBody>
                  <a:tcPr marL="18000" marR="18000" marT="18000" marB="18000"/>
                </a:tc>
                <a:extLst>
                  <a:ext uri="{0D108BD9-81ED-4DB2-BD59-A6C34878D82A}">
                    <a16:rowId xmlns:a16="http://schemas.microsoft.com/office/drawing/2014/main" val="2710903503"/>
                  </a:ext>
                </a:extLst>
              </a:tr>
              <a:tr h="1008333">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34" charset="-128"/>
                          <a:ea typeface="Meiryo UI" panose="020B0604030504040204" pitchFamily="34" charset="-128"/>
                        </a:rPr>
                        <a:t>(12)</a:t>
                      </a:r>
                      <a:r>
                        <a:rPr kumimoji="1" lang="ja-JP" altLang="en-US" sz="800" dirty="0">
                          <a:latin typeface="Meiryo UI" panose="020B0604030504040204" pitchFamily="34" charset="-128"/>
                          <a:ea typeface="Meiryo UI" panose="020B0604030504040204" pitchFamily="34" charset="-128"/>
                        </a:rPr>
                        <a:t>次へ</a:t>
                      </a:r>
                    </a:p>
                  </a:txBody>
                  <a:tcPr marL="18000" marR="18000" marT="18000" marB="18000"/>
                </a:tc>
                <a:tc>
                  <a:txBody>
                    <a:bodyPr/>
                    <a:lstStyle/>
                    <a:p>
                      <a:pPr marL="171450" indent="-171450">
                        <a:buFont typeface="Arial" panose="020B0604020202020204" pitchFamily="34" charset="0"/>
                        <a:buChar char="•"/>
                      </a:pPr>
                      <a:r>
                        <a:rPr kumimoji="1" lang="ja-JP" altLang="en-US" sz="800" dirty="0">
                          <a:latin typeface="Meiryo UI" panose="020B0604030504040204" pitchFamily="34" charset="-128"/>
                          <a:ea typeface="Meiryo UI" panose="020B0604030504040204" pitchFamily="34" charset="-128"/>
                        </a:rPr>
                        <a:t>押下時に必須は入力データが存在すること、</a:t>
                      </a:r>
                      <a:r>
                        <a:rPr kumimoji="1" lang="en-US" altLang="ja-JP" sz="800" dirty="0">
                          <a:latin typeface="Meiryo UI" panose="020B0604030504040204" pitchFamily="34" charset="-128"/>
                          <a:ea typeface="Meiryo UI" panose="020B0604030504040204" pitchFamily="34" charset="-128"/>
                        </a:rPr>
                        <a:t>(1)〜(10)</a:t>
                      </a:r>
                      <a:r>
                        <a:rPr kumimoji="1" lang="ja-JP" altLang="en-US" sz="800" dirty="0">
                          <a:latin typeface="Meiryo UI" panose="020B0604030504040204" pitchFamily="34" charset="-128"/>
                          <a:ea typeface="Meiryo UI" panose="020B0604030504040204" pitchFamily="34" charset="-128"/>
                        </a:rPr>
                        <a:t>の入力値の条件を満たしていることをチェックする。</a:t>
                      </a:r>
                      <a:endParaRPr kumimoji="1" lang="en-US" altLang="ja-JP" sz="8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入力値を満たしていない場合、画面タイトルの下に</a:t>
                      </a:r>
                      <a:r>
                        <a:rPr kumimoji="1" lang="en-US" altLang="ja-JP" sz="800" dirty="0">
                          <a:latin typeface="Meiryo UI" panose="020B0604030504040204" pitchFamily="34" charset="-128"/>
                          <a:ea typeface="Meiryo UI" panose="020B0604030504040204" pitchFamily="34" charset="-128"/>
                        </a:rPr>
                        <a:t>(a)</a:t>
                      </a:r>
                      <a:r>
                        <a:rPr kumimoji="1" lang="ja-JP" altLang="en-US" sz="800" dirty="0">
                          <a:latin typeface="Meiryo UI" panose="020B0604030504040204" pitchFamily="34" charset="-128"/>
                          <a:ea typeface="Meiryo UI" panose="020B0604030504040204" pitchFamily="34" charset="-128"/>
                        </a:rPr>
                        <a:t>の「入力項目に誤りがあります。再度内容をご確認ください」のメッセージを表示し、エラーのある入力項目の下メッセージを表示する。</a:t>
                      </a:r>
                      <a:endParaRPr kumimoji="1" lang="en-US" altLang="ja-JP" sz="800" dirty="0">
                        <a:latin typeface="Meiryo UI" panose="020B0604030504040204" pitchFamily="34" charset="-128"/>
                        <a:ea typeface="Meiryo UI" panose="020B0604030504040204" pitchFamily="34" charset="-128"/>
                      </a:endParaRPr>
                    </a:p>
                    <a:p>
                      <a:pPr marL="542925" marR="0" lvl="1"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必須項目：</a:t>
                      </a:r>
                      <a:r>
                        <a:rPr kumimoji="1" lang="en" altLang="ja-JP" sz="800" dirty="0">
                          <a:latin typeface="Meiryo UI" panose="020B0604030504040204" pitchFamily="34" charset="-128"/>
                          <a:ea typeface="Meiryo UI" panose="020B0604030504040204" pitchFamily="34" charset="-128"/>
                        </a:rPr>
                        <a:t>(b)</a:t>
                      </a:r>
                      <a:r>
                        <a:rPr kumimoji="1" lang="ja-JP" altLang="en-US" sz="800" dirty="0">
                          <a:latin typeface="Meiryo UI" panose="020B0604030504040204" pitchFamily="34" charset="-128"/>
                          <a:ea typeface="Meiryo UI" panose="020B0604030504040204" pitchFamily="34" charset="-128"/>
                        </a:rPr>
                        <a:t>空であってはなりません。</a:t>
                      </a:r>
                      <a:endParaRPr kumimoji="1" lang="en-US" altLang="ja-JP" sz="800" dirty="0">
                        <a:latin typeface="Meiryo UI" panose="020B0604030504040204" pitchFamily="34" charset="-128"/>
                        <a:ea typeface="Meiryo UI" panose="020B0604030504040204" pitchFamily="34" charset="-128"/>
                      </a:endParaRPr>
                    </a:p>
                    <a:p>
                      <a:pPr marL="542925" marR="0" lvl="1"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入力値不正：</a:t>
                      </a:r>
                      <a:r>
                        <a:rPr kumimoji="1" lang="en" altLang="ja-JP" sz="800" dirty="0">
                          <a:latin typeface="Meiryo UI" panose="020B0604030504040204" pitchFamily="34" charset="-128"/>
                          <a:ea typeface="Meiryo UI" panose="020B0604030504040204" pitchFamily="34" charset="-128"/>
                        </a:rPr>
                        <a:t>(c)</a:t>
                      </a:r>
                      <a:r>
                        <a:rPr kumimoji="1" lang="ja-JP" altLang="en-US" sz="800" dirty="0">
                          <a:latin typeface="Meiryo UI" panose="020B0604030504040204" pitchFamily="34" charset="-128"/>
                          <a:ea typeface="Meiryo UI" panose="020B0604030504040204" pitchFamily="34" charset="-128"/>
                        </a:rPr>
                        <a:t>入力値に誤りがあります。</a:t>
                      </a:r>
                      <a:endParaRPr kumimoji="1" lang="en-US" altLang="ja-JP" sz="8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チェックで問題ない場合は設問作成・編集画面へ遷移する</a:t>
                      </a:r>
                      <a:endParaRPr kumimoji="1" lang="en-US" altLang="ja-JP" sz="800" dirty="0">
                        <a:latin typeface="Meiryo UI" panose="020B0604030504040204" pitchFamily="34" charset="-128"/>
                        <a:ea typeface="Meiryo UI" panose="020B0604030504040204" pitchFamily="34" charset="-128"/>
                      </a:endParaRPr>
                    </a:p>
                  </a:txBody>
                  <a:tcPr marL="18000" marR="18000" marT="18000" marB="18000"/>
                </a:tc>
                <a:extLst>
                  <a:ext uri="{0D108BD9-81ED-4DB2-BD59-A6C34878D82A}">
                    <a16:rowId xmlns:a16="http://schemas.microsoft.com/office/drawing/2014/main" val="3659597053"/>
                  </a:ext>
                </a:extLst>
              </a:tr>
              <a:tr h="17903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34" charset="-128"/>
                          <a:ea typeface="Meiryo UI" panose="020B0604030504040204" pitchFamily="34" charset="-128"/>
                        </a:rPr>
                        <a:t>(13)</a:t>
                      </a:r>
                      <a:r>
                        <a:rPr kumimoji="1" lang="ja-JP" altLang="en-US" sz="800">
                          <a:latin typeface="Meiryo UI" panose="020B0604030504040204" pitchFamily="34" charset="-128"/>
                          <a:ea typeface="Meiryo UI" panose="020B0604030504040204" pitchFamily="34" charset="-128"/>
                        </a:rPr>
                        <a:t>アンケート管理</a:t>
                      </a:r>
                      <a:endParaRPr kumimoji="1" lang="ja-JP" altLang="en-US" sz="800" dirty="0">
                        <a:latin typeface="Meiryo UI" panose="020B0604030504040204" pitchFamily="34" charset="-128"/>
                        <a:ea typeface="Meiryo UI" panose="020B0604030504040204" pitchFamily="34" charset="-128"/>
                      </a:endParaRPr>
                    </a:p>
                  </a:txBody>
                  <a:tcPr marL="18000" marR="18000" marT="18000" marB="1800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アンケート管理画面へ遷移する。</a:t>
                      </a:r>
                      <a:endParaRPr kumimoji="1" lang="en-US" altLang="ja-JP" sz="800" dirty="0">
                        <a:latin typeface="Meiryo UI" panose="020B0604030504040204" pitchFamily="34" charset="-128"/>
                        <a:ea typeface="Meiryo UI" panose="020B0604030504040204" pitchFamily="34" charset="-128"/>
                      </a:endParaRPr>
                    </a:p>
                  </a:txBody>
                  <a:tcPr marL="18000" marR="18000" marT="18000" marB="18000"/>
                </a:tc>
                <a:extLst>
                  <a:ext uri="{0D108BD9-81ED-4DB2-BD59-A6C34878D82A}">
                    <a16:rowId xmlns:a16="http://schemas.microsoft.com/office/drawing/2014/main" val="1621010229"/>
                  </a:ext>
                </a:extLst>
              </a:tr>
            </a:tbl>
          </a:graphicData>
        </a:graphic>
      </p:graphicFrame>
      <p:sp>
        <p:nvSpPr>
          <p:cNvPr id="13" name="テキスト ボックス 12">
            <a:extLst>
              <a:ext uri="{FF2B5EF4-FFF2-40B4-BE49-F238E27FC236}">
                <a16:creationId xmlns:a16="http://schemas.microsoft.com/office/drawing/2014/main" id="{B8018C14-D4D9-48B6-B905-E68F555BBA2D}"/>
              </a:ext>
            </a:extLst>
          </p:cNvPr>
          <p:cNvSpPr txBox="1"/>
          <p:nvPr/>
        </p:nvSpPr>
        <p:spPr>
          <a:xfrm>
            <a:off x="955200" y="1300355"/>
            <a:ext cx="1037463" cy="261610"/>
          </a:xfrm>
          <a:prstGeom prst="rect">
            <a:avLst/>
          </a:prstGeom>
          <a:noFill/>
        </p:spPr>
        <p:txBody>
          <a:bodyPr wrap="none" rtlCol="0">
            <a:spAutoFit/>
          </a:bodyPr>
          <a:lstStyle/>
          <a:p>
            <a:r>
              <a:rPr kumimoji="1" lang="ja-JP" altLang="en-US" sz="1100" b="1" dirty="0">
                <a:latin typeface="Meiryo UI" panose="020B0604030504040204" pitchFamily="34" charset="-128"/>
                <a:ea typeface="Meiryo UI" panose="020B0604030504040204" pitchFamily="34" charset="-128"/>
              </a:rPr>
              <a:t>アンケート作成</a:t>
            </a:r>
          </a:p>
        </p:txBody>
      </p:sp>
      <p:sp>
        <p:nvSpPr>
          <p:cNvPr id="48" name="正方形/長方形 47">
            <a:extLst>
              <a:ext uri="{FF2B5EF4-FFF2-40B4-BE49-F238E27FC236}">
                <a16:creationId xmlns:a16="http://schemas.microsoft.com/office/drawing/2014/main" id="{B105E7D4-B3BD-43F6-B49F-21DC0930A681}"/>
              </a:ext>
            </a:extLst>
          </p:cNvPr>
          <p:cNvSpPr/>
          <p:nvPr/>
        </p:nvSpPr>
        <p:spPr>
          <a:xfrm>
            <a:off x="968307" y="1110559"/>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ヘッダー</a:t>
            </a:r>
          </a:p>
        </p:txBody>
      </p:sp>
      <p:sp>
        <p:nvSpPr>
          <p:cNvPr id="49" name="正方形/長方形 48">
            <a:extLst>
              <a:ext uri="{FF2B5EF4-FFF2-40B4-BE49-F238E27FC236}">
                <a16:creationId xmlns:a16="http://schemas.microsoft.com/office/drawing/2014/main" id="{94952AF8-9991-4B63-9A79-642572DB3779}"/>
              </a:ext>
            </a:extLst>
          </p:cNvPr>
          <p:cNvSpPr/>
          <p:nvPr/>
        </p:nvSpPr>
        <p:spPr>
          <a:xfrm>
            <a:off x="968307" y="6138100"/>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フッター</a:t>
            </a:r>
          </a:p>
        </p:txBody>
      </p:sp>
      <p:sp>
        <p:nvSpPr>
          <p:cNvPr id="34" name="正方形/長方形 33">
            <a:extLst>
              <a:ext uri="{FF2B5EF4-FFF2-40B4-BE49-F238E27FC236}">
                <a16:creationId xmlns:a16="http://schemas.microsoft.com/office/drawing/2014/main" id="{8269FEC4-A593-425D-997A-284A135AF138}"/>
              </a:ext>
            </a:extLst>
          </p:cNvPr>
          <p:cNvSpPr/>
          <p:nvPr/>
        </p:nvSpPr>
        <p:spPr>
          <a:xfrm>
            <a:off x="2101704" y="1713236"/>
            <a:ext cx="2320327" cy="314994"/>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タイトル</a:t>
            </a:r>
          </a:p>
        </p:txBody>
      </p:sp>
      <p:sp>
        <p:nvSpPr>
          <p:cNvPr id="35" name="テキスト ボックス 34">
            <a:extLst>
              <a:ext uri="{FF2B5EF4-FFF2-40B4-BE49-F238E27FC236}">
                <a16:creationId xmlns:a16="http://schemas.microsoft.com/office/drawing/2014/main" id="{16A0B048-358B-4AC8-9DA5-D4F7020A1D7A}"/>
              </a:ext>
            </a:extLst>
          </p:cNvPr>
          <p:cNvSpPr txBox="1"/>
          <p:nvPr/>
        </p:nvSpPr>
        <p:spPr>
          <a:xfrm>
            <a:off x="814704" y="1747623"/>
            <a:ext cx="1005403" cy="246221"/>
          </a:xfrm>
          <a:prstGeom prst="rect">
            <a:avLst/>
          </a:prstGeom>
          <a:noFill/>
        </p:spPr>
        <p:txBody>
          <a:bodyPr wrap="none" rtlCol="0">
            <a:spAutoFit/>
          </a:bodyPr>
          <a:lstStyle/>
          <a:p>
            <a:r>
              <a:rPr kumimoji="1" lang="ja-JP" altLang="en-US" sz="1000" b="1" dirty="0">
                <a:latin typeface="Meiryo UI" panose="020B0604030504040204" pitchFamily="34" charset="-128"/>
                <a:ea typeface="Meiryo UI" panose="020B0604030504040204" pitchFamily="34" charset="-128"/>
              </a:rPr>
              <a:t>タイトル</a:t>
            </a:r>
            <a:r>
              <a:rPr kumimoji="1" lang="en-US" altLang="ja-JP" sz="1000" b="1" dirty="0">
                <a:latin typeface="Meiryo UI" panose="020B0604030504040204" pitchFamily="34" charset="-128"/>
                <a:ea typeface="Meiryo UI" panose="020B0604030504040204" pitchFamily="34" charset="-128"/>
              </a:rPr>
              <a:t>(</a:t>
            </a:r>
            <a:r>
              <a:rPr kumimoji="1" lang="ja-JP" altLang="en-US" sz="1000" b="1" dirty="0">
                <a:latin typeface="Meiryo UI" panose="020B0604030504040204" pitchFamily="34" charset="-128"/>
                <a:ea typeface="Meiryo UI" panose="020B0604030504040204" pitchFamily="34" charset="-128"/>
              </a:rPr>
              <a:t>必須</a:t>
            </a:r>
            <a:r>
              <a:rPr kumimoji="1" lang="en-US" altLang="ja-JP" sz="1000" b="1" dirty="0">
                <a:latin typeface="Meiryo UI" panose="020B0604030504040204" pitchFamily="34" charset="-128"/>
                <a:ea typeface="Meiryo UI" panose="020B0604030504040204" pitchFamily="34" charset="-128"/>
              </a:rPr>
              <a:t>)</a:t>
            </a:r>
            <a:endParaRPr kumimoji="1" lang="ja-JP" altLang="en-US" sz="1000" b="1" dirty="0">
              <a:latin typeface="Meiryo UI" panose="020B0604030504040204" pitchFamily="34" charset="-128"/>
              <a:ea typeface="Meiryo UI" panose="020B0604030504040204" pitchFamily="34" charset="-128"/>
            </a:endParaRPr>
          </a:p>
        </p:txBody>
      </p:sp>
      <p:sp>
        <p:nvSpPr>
          <p:cNvPr id="36" name="テキスト ボックス 35">
            <a:extLst>
              <a:ext uri="{FF2B5EF4-FFF2-40B4-BE49-F238E27FC236}">
                <a16:creationId xmlns:a16="http://schemas.microsoft.com/office/drawing/2014/main" id="{1F411688-DA4C-4585-86D6-91FE695F0CE1}"/>
              </a:ext>
            </a:extLst>
          </p:cNvPr>
          <p:cNvSpPr txBox="1"/>
          <p:nvPr/>
        </p:nvSpPr>
        <p:spPr>
          <a:xfrm>
            <a:off x="814704" y="2219136"/>
            <a:ext cx="697627" cy="246221"/>
          </a:xfrm>
          <a:prstGeom prst="rect">
            <a:avLst/>
          </a:prstGeom>
          <a:noFill/>
        </p:spPr>
        <p:txBody>
          <a:bodyPr wrap="none" rtlCol="0">
            <a:spAutoFit/>
          </a:bodyPr>
          <a:lstStyle/>
          <a:p>
            <a:r>
              <a:rPr kumimoji="1" lang="ja-JP" altLang="en-US" sz="1000" b="1" dirty="0">
                <a:latin typeface="Meiryo UI" panose="020B0604030504040204" pitchFamily="34" charset="-128"/>
                <a:ea typeface="Meiryo UI" panose="020B0604030504040204" pitchFamily="34" charset="-128"/>
              </a:rPr>
              <a:t>公開範囲</a:t>
            </a:r>
          </a:p>
        </p:txBody>
      </p:sp>
      <p:sp>
        <p:nvSpPr>
          <p:cNvPr id="37" name="テキスト ボックス 36">
            <a:extLst>
              <a:ext uri="{FF2B5EF4-FFF2-40B4-BE49-F238E27FC236}">
                <a16:creationId xmlns:a16="http://schemas.microsoft.com/office/drawing/2014/main" id="{D7C74EB6-5465-4016-B4D2-438CFED2855A}"/>
              </a:ext>
            </a:extLst>
          </p:cNvPr>
          <p:cNvSpPr txBox="1"/>
          <p:nvPr/>
        </p:nvSpPr>
        <p:spPr>
          <a:xfrm>
            <a:off x="814704" y="3084257"/>
            <a:ext cx="1079142" cy="246221"/>
          </a:xfrm>
          <a:prstGeom prst="rect">
            <a:avLst/>
          </a:prstGeom>
          <a:noFill/>
        </p:spPr>
        <p:txBody>
          <a:bodyPr wrap="none" rtlCol="0">
            <a:spAutoFit/>
          </a:bodyPr>
          <a:lstStyle/>
          <a:p>
            <a:r>
              <a:rPr kumimoji="1" lang="ja-JP" altLang="en-US" sz="1000" b="1" dirty="0">
                <a:latin typeface="Meiryo UI" panose="020B0604030504040204" pitchFamily="34" charset="-128"/>
                <a:ea typeface="Meiryo UI" panose="020B0604030504040204" pitchFamily="34" charset="-128"/>
              </a:rPr>
              <a:t>開始日時</a:t>
            </a:r>
            <a:r>
              <a:rPr kumimoji="1" lang="en-US" altLang="ja-JP" sz="1000" b="1" dirty="0">
                <a:latin typeface="Meiryo UI" panose="020B0604030504040204" pitchFamily="34" charset="-128"/>
                <a:ea typeface="Meiryo UI" panose="020B0604030504040204" pitchFamily="34" charset="-128"/>
              </a:rPr>
              <a:t>(</a:t>
            </a:r>
            <a:r>
              <a:rPr kumimoji="1" lang="ja-JP" altLang="en-US" sz="1000" b="1" dirty="0">
                <a:latin typeface="Meiryo UI" panose="020B0604030504040204" pitchFamily="34" charset="-128"/>
                <a:ea typeface="Meiryo UI" panose="020B0604030504040204" pitchFamily="34" charset="-128"/>
              </a:rPr>
              <a:t>必須</a:t>
            </a:r>
            <a:r>
              <a:rPr kumimoji="1" lang="en-US" altLang="ja-JP" sz="1000" b="1" dirty="0">
                <a:latin typeface="Meiryo UI" panose="020B0604030504040204" pitchFamily="34" charset="-128"/>
                <a:ea typeface="Meiryo UI" panose="020B0604030504040204" pitchFamily="34" charset="-128"/>
              </a:rPr>
              <a:t>)</a:t>
            </a:r>
            <a:endParaRPr kumimoji="1" lang="ja-JP" altLang="en-US" sz="1000" b="1" dirty="0">
              <a:latin typeface="Meiryo UI" panose="020B0604030504040204" pitchFamily="34" charset="-128"/>
              <a:ea typeface="Meiryo UI" panose="020B0604030504040204" pitchFamily="34" charset="-128"/>
            </a:endParaRPr>
          </a:p>
        </p:txBody>
      </p:sp>
      <p:sp>
        <p:nvSpPr>
          <p:cNvPr id="38" name="テキスト ボックス 37">
            <a:extLst>
              <a:ext uri="{FF2B5EF4-FFF2-40B4-BE49-F238E27FC236}">
                <a16:creationId xmlns:a16="http://schemas.microsoft.com/office/drawing/2014/main" id="{AF5A6CF3-53AF-4A25-8F5D-7790F78B1D90}"/>
              </a:ext>
            </a:extLst>
          </p:cNvPr>
          <p:cNvSpPr txBox="1"/>
          <p:nvPr/>
        </p:nvSpPr>
        <p:spPr>
          <a:xfrm>
            <a:off x="2079888" y="1717006"/>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(1)</a:t>
            </a:r>
            <a:endParaRPr kumimoji="1" lang="ja-JP" altLang="en-US" sz="1100" dirty="0">
              <a:latin typeface="Meiryo UI" panose="020B0604030504040204" pitchFamily="34" charset="-128"/>
              <a:ea typeface="Meiryo UI" panose="020B0604030504040204" pitchFamily="34" charset="-128"/>
            </a:endParaRPr>
          </a:p>
        </p:txBody>
      </p:sp>
      <p:sp>
        <p:nvSpPr>
          <p:cNvPr id="39" name="正方形/長方形 38">
            <a:extLst>
              <a:ext uri="{FF2B5EF4-FFF2-40B4-BE49-F238E27FC236}">
                <a16:creationId xmlns:a16="http://schemas.microsoft.com/office/drawing/2014/main" id="{D61133CA-7D74-48B0-9D3F-19E31E943BC7}"/>
              </a:ext>
            </a:extLst>
          </p:cNvPr>
          <p:cNvSpPr/>
          <p:nvPr/>
        </p:nvSpPr>
        <p:spPr>
          <a:xfrm>
            <a:off x="2091074" y="2170390"/>
            <a:ext cx="2320327" cy="314994"/>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公開範囲</a:t>
            </a:r>
          </a:p>
        </p:txBody>
      </p:sp>
      <p:sp>
        <p:nvSpPr>
          <p:cNvPr id="40" name="テキスト ボックス 39">
            <a:extLst>
              <a:ext uri="{FF2B5EF4-FFF2-40B4-BE49-F238E27FC236}">
                <a16:creationId xmlns:a16="http://schemas.microsoft.com/office/drawing/2014/main" id="{ADB23BDB-348F-4D73-A486-C329ADCA6EF2}"/>
              </a:ext>
            </a:extLst>
          </p:cNvPr>
          <p:cNvSpPr txBox="1"/>
          <p:nvPr/>
        </p:nvSpPr>
        <p:spPr>
          <a:xfrm>
            <a:off x="2079888" y="2188553"/>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(2)</a:t>
            </a:r>
            <a:endParaRPr kumimoji="1" lang="ja-JP" altLang="en-US" sz="1100" dirty="0">
              <a:latin typeface="Meiryo UI" panose="020B0604030504040204" pitchFamily="34" charset="-128"/>
              <a:ea typeface="Meiryo UI" panose="020B0604030504040204" pitchFamily="34" charset="-128"/>
            </a:endParaRPr>
          </a:p>
        </p:txBody>
      </p:sp>
      <p:sp>
        <p:nvSpPr>
          <p:cNvPr id="41" name="正方形/長方形 40">
            <a:extLst>
              <a:ext uri="{FF2B5EF4-FFF2-40B4-BE49-F238E27FC236}">
                <a16:creationId xmlns:a16="http://schemas.microsoft.com/office/drawing/2014/main" id="{05CADE62-CC7D-4749-B2F0-1D084F42EDF6}"/>
              </a:ext>
            </a:extLst>
          </p:cNvPr>
          <p:cNvSpPr/>
          <p:nvPr/>
        </p:nvSpPr>
        <p:spPr>
          <a:xfrm>
            <a:off x="2101705" y="3054922"/>
            <a:ext cx="1715915" cy="314994"/>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開始日時</a:t>
            </a:r>
          </a:p>
        </p:txBody>
      </p:sp>
      <p:sp>
        <p:nvSpPr>
          <p:cNvPr id="42" name="テキスト ボックス 41">
            <a:extLst>
              <a:ext uri="{FF2B5EF4-FFF2-40B4-BE49-F238E27FC236}">
                <a16:creationId xmlns:a16="http://schemas.microsoft.com/office/drawing/2014/main" id="{C844E29E-42CF-4A32-B154-EF6C9C22989F}"/>
              </a:ext>
            </a:extLst>
          </p:cNvPr>
          <p:cNvSpPr txBox="1"/>
          <p:nvPr/>
        </p:nvSpPr>
        <p:spPr>
          <a:xfrm>
            <a:off x="2079888" y="3061799"/>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(4)</a:t>
            </a:r>
            <a:endParaRPr kumimoji="1" lang="ja-JP" altLang="en-US" sz="1100" dirty="0">
              <a:latin typeface="Meiryo UI" panose="020B0604030504040204" pitchFamily="34" charset="-128"/>
              <a:ea typeface="Meiryo UI" panose="020B0604030504040204" pitchFamily="34" charset="-128"/>
            </a:endParaRPr>
          </a:p>
        </p:txBody>
      </p:sp>
      <p:sp>
        <p:nvSpPr>
          <p:cNvPr id="43" name="テキスト ボックス 42">
            <a:extLst>
              <a:ext uri="{FF2B5EF4-FFF2-40B4-BE49-F238E27FC236}">
                <a16:creationId xmlns:a16="http://schemas.microsoft.com/office/drawing/2014/main" id="{EE0185D9-5BEB-46DE-9375-FA49C0377B25}"/>
              </a:ext>
            </a:extLst>
          </p:cNvPr>
          <p:cNvSpPr txBox="1"/>
          <p:nvPr/>
        </p:nvSpPr>
        <p:spPr>
          <a:xfrm>
            <a:off x="814704" y="3548333"/>
            <a:ext cx="1079142" cy="246221"/>
          </a:xfrm>
          <a:prstGeom prst="rect">
            <a:avLst/>
          </a:prstGeom>
          <a:noFill/>
        </p:spPr>
        <p:txBody>
          <a:bodyPr wrap="none" rtlCol="0">
            <a:spAutoFit/>
          </a:bodyPr>
          <a:lstStyle/>
          <a:p>
            <a:r>
              <a:rPr kumimoji="1" lang="ja-JP" altLang="en-US" sz="1000" b="1" dirty="0">
                <a:latin typeface="Meiryo UI" panose="020B0604030504040204" pitchFamily="34" charset="-128"/>
                <a:ea typeface="Meiryo UI" panose="020B0604030504040204" pitchFamily="34" charset="-128"/>
              </a:rPr>
              <a:t>終了日時</a:t>
            </a:r>
            <a:r>
              <a:rPr kumimoji="1" lang="en-US" altLang="ja-JP" sz="1000" b="1" dirty="0">
                <a:latin typeface="Meiryo UI" panose="020B0604030504040204" pitchFamily="34" charset="-128"/>
                <a:ea typeface="Meiryo UI" panose="020B0604030504040204" pitchFamily="34" charset="-128"/>
              </a:rPr>
              <a:t>(</a:t>
            </a:r>
            <a:r>
              <a:rPr kumimoji="1" lang="ja-JP" altLang="en-US" sz="1000" b="1" dirty="0">
                <a:latin typeface="Meiryo UI" panose="020B0604030504040204" pitchFamily="34" charset="-128"/>
                <a:ea typeface="Meiryo UI" panose="020B0604030504040204" pitchFamily="34" charset="-128"/>
              </a:rPr>
              <a:t>必須</a:t>
            </a:r>
            <a:r>
              <a:rPr kumimoji="1" lang="en-US" altLang="ja-JP" sz="1000" b="1" dirty="0">
                <a:latin typeface="Meiryo UI" panose="020B0604030504040204" pitchFamily="34" charset="-128"/>
                <a:ea typeface="Meiryo UI" panose="020B0604030504040204" pitchFamily="34" charset="-128"/>
              </a:rPr>
              <a:t>)</a:t>
            </a:r>
            <a:endParaRPr kumimoji="1" lang="ja-JP" altLang="en-US" sz="1000" b="1" dirty="0">
              <a:latin typeface="Meiryo UI" panose="020B0604030504040204" pitchFamily="34" charset="-128"/>
              <a:ea typeface="Meiryo UI" panose="020B0604030504040204" pitchFamily="34" charset="-128"/>
            </a:endParaRPr>
          </a:p>
        </p:txBody>
      </p:sp>
      <p:sp>
        <p:nvSpPr>
          <p:cNvPr id="44" name="正方形/長方形 43">
            <a:extLst>
              <a:ext uri="{FF2B5EF4-FFF2-40B4-BE49-F238E27FC236}">
                <a16:creationId xmlns:a16="http://schemas.microsoft.com/office/drawing/2014/main" id="{6F2813A2-C5B1-4240-86ED-03FD86DBB42B}"/>
              </a:ext>
            </a:extLst>
          </p:cNvPr>
          <p:cNvSpPr/>
          <p:nvPr/>
        </p:nvSpPr>
        <p:spPr>
          <a:xfrm>
            <a:off x="2085611" y="3512076"/>
            <a:ext cx="1732010" cy="314994"/>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終了日時</a:t>
            </a:r>
          </a:p>
        </p:txBody>
      </p:sp>
      <p:sp>
        <p:nvSpPr>
          <p:cNvPr id="45" name="テキスト ボックス 44">
            <a:extLst>
              <a:ext uri="{FF2B5EF4-FFF2-40B4-BE49-F238E27FC236}">
                <a16:creationId xmlns:a16="http://schemas.microsoft.com/office/drawing/2014/main" id="{DCE4D341-1C21-4BAF-940E-7E9D42E8A6AA}"/>
              </a:ext>
            </a:extLst>
          </p:cNvPr>
          <p:cNvSpPr txBox="1"/>
          <p:nvPr/>
        </p:nvSpPr>
        <p:spPr>
          <a:xfrm>
            <a:off x="2079888" y="3527192"/>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(6)</a:t>
            </a:r>
            <a:endParaRPr kumimoji="1" lang="ja-JP" altLang="en-US" sz="1100" dirty="0">
              <a:latin typeface="Meiryo UI" panose="020B0604030504040204" pitchFamily="34" charset="-128"/>
              <a:ea typeface="Meiryo UI" panose="020B0604030504040204" pitchFamily="34" charset="-128"/>
            </a:endParaRPr>
          </a:p>
        </p:txBody>
      </p:sp>
      <p:sp>
        <p:nvSpPr>
          <p:cNvPr id="46" name="テキスト ボックス 45">
            <a:extLst>
              <a:ext uri="{FF2B5EF4-FFF2-40B4-BE49-F238E27FC236}">
                <a16:creationId xmlns:a16="http://schemas.microsoft.com/office/drawing/2014/main" id="{7006346B-97E0-4495-9349-3C9C698848A5}"/>
              </a:ext>
            </a:extLst>
          </p:cNvPr>
          <p:cNvSpPr txBox="1"/>
          <p:nvPr/>
        </p:nvSpPr>
        <p:spPr>
          <a:xfrm>
            <a:off x="814704" y="3984350"/>
            <a:ext cx="441146" cy="246221"/>
          </a:xfrm>
          <a:prstGeom prst="rect">
            <a:avLst/>
          </a:prstGeom>
          <a:noFill/>
        </p:spPr>
        <p:txBody>
          <a:bodyPr wrap="none" rtlCol="0">
            <a:spAutoFit/>
          </a:bodyPr>
          <a:lstStyle/>
          <a:p>
            <a:r>
              <a:rPr kumimoji="1" lang="ja-JP" altLang="en-US" sz="1000" b="1" dirty="0">
                <a:latin typeface="Meiryo UI" panose="020B0604030504040204" pitchFamily="34" charset="-128"/>
                <a:ea typeface="Meiryo UI" panose="020B0604030504040204" pitchFamily="34" charset="-128"/>
              </a:rPr>
              <a:t>性別</a:t>
            </a:r>
          </a:p>
        </p:txBody>
      </p:sp>
      <p:sp>
        <p:nvSpPr>
          <p:cNvPr id="51" name="テキスト ボックス 50">
            <a:extLst>
              <a:ext uri="{FF2B5EF4-FFF2-40B4-BE49-F238E27FC236}">
                <a16:creationId xmlns:a16="http://schemas.microsoft.com/office/drawing/2014/main" id="{7296F06A-371C-442C-98FF-1FA8A3E1AA72}"/>
              </a:ext>
            </a:extLst>
          </p:cNvPr>
          <p:cNvSpPr txBox="1"/>
          <p:nvPr/>
        </p:nvSpPr>
        <p:spPr>
          <a:xfrm>
            <a:off x="814704" y="5496045"/>
            <a:ext cx="569387" cy="246221"/>
          </a:xfrm>
          <a:prstGeom prst="rect">
            <a:avLst/>
          </a:prstGeom>
          <a:noFill/>
        </p:spPr>
        <p:txBody>
          <a:bodyPr wrap="none" rtlCol="0">
            <a:spAutoFit/>
          </a:bodyPr>
          <a:lstStyle/>
          <a:p>
            <a:r>
              <a:rPr kumimoji="1" lang="ja-JP" altLang="en-US" sz="1000" b="1" dirty="0">
                <a:latin typeface="Meiryo UI" panose="020B0604030504040204" pitchFamily="34" charset="-128"/>
                <a:ea typeface="Meiryo UI" panose="020B0604030504040204" pitchFamily="34" charset="-128"/>
              </a:rPr>
              <a:t>設問数</a:t>
            </a:r>
          </a:p>
        </p:txBody>
      </p:sp>
      <p:sp>
        <p:nvSpPr>
          <p:cNvPr id="57" name="正方形/長方形 56">
            <a:extLst>
              <a:ext uri="{FF2B5EF4-FFF2-40B4-BE49-F238E27FC236}">
                <a16:creationId xmlns:a16="http://schemas.microsoft.com/office/drawing/2014/main" id="{BE02FFD6-2252-43CB-ADA6-B5CA84873D7E}"/>
              </a:ext>
            </a:extLst>
          </p:cNvPr>
          <p:cNvSpPr/>
          <p:nvPr/>
        </p:nvSpPr>
        <p:spPr>
          <a:xfrm>
            <a:off x="876585" y="1516123"/>
            <a:ext cx="2220281" cy="159496"/>
          </a:xfrm>
          <a:prstGeom prst="rect">
            <a:avLst/>
          </a:prstGeom>
          <a:noFill/>
          <a:ln w="9525">
            <a:solidFill>
              <a:schemeClr val="bg1">
                <a:lumMod val="50000"/>
              </a:schemeClr>
            </a:solidFill>
            <a:prstDash val="dash"/>
          </a:ln>
        </p:spPr>
        <p:style>
          <a:lnRef idx="3">
            <a:schemeClr val="lt1"/>
          </a:lnRef>
          <a:fillRef idx="1">
            <a:schemeClr val="accent1"/>
          </a:fillRef>
          <a:effectRef idx="1">
            <a:schemeClr val="accent1"/>
          </a:effectRef>
          <a:fontRef idx="minor">
            <a:schemeClr val="lt1"/>
          </a:fontRef>
        </p:style>
        <p:txBody>
          <a:bodyPr lIns="18000" tIns="18000" rIns="18000" bIns="18000" rtlCol="0" anchor="ctr"/>
          <a:lstStyle/>
          <a:p>
            <a:pPr algn="ctr"/>
            <a:r>
              <a:rPr lang="en-US" altLang="ja-JP" sz="700" dirty="0">
                <a:solidFill>
                  <a:srgbClr val="FF5045"/>
                </a:solidFill>
                <a:latin typeface="Meiryo UI" panose="020B0604030504040204" pitchFamily="34" charset="-128"/>
                <a:ea typeface="Meiryo UI" panose="020B0604030504040204" pitchFamily="34" charset="-128"/>
              </a:rPr>
              <a:t>(a)</a:t>
            </a:r>
            <a:r>
              <a:rPr lang="ja-JP" altLang="en-US" sz="700" dirty="0">
                <a:solidFill>
                  <a:srgbClr val="FF5045"/>
                </a:solidFill>
                <a:latin typeface="Meiryo UI" panose="020B0604030504040204" pitchFamily="34" charset="-128"/>
                <a:ea typeface="Meiryo UI" panose="020B0604030504040204" pitchFamily="34" charset="-128"/>
              </a:rPr>
              <a:t>入力項目に誤りがあります。再度内容をご確認ください。</a:t>
            </a:r>
          </a:p>
        </p:txBody>
      </p:sp>
      <p:sp>
        <p:nvSpPr>
          <p:cNvPr id="58" name="正方形/長方形 57">
            <a:extLst>
              <a:ext uri="{FF2B5EF4-FFF2-40B4-BE49-F238E27FC236}">
                <a16:creationId xmlns:a16="http://schemas.microsoft.com/office/drawing/2014/main" id="{2E75EBBE-3FC3-46EC-AA22-4966C4530EC2}"/>
              </a:ext>
            </a:extLst>
          </p:cNvPr>
          <p:cNvSpPr/>
          <p:nvPr/>
        </p:nvSpPr>
        <p:spPr>
          <a:xfrm>
            <a:off x="883520" y="1945319"/>
            <a:ext cx="1080000" cy="159496"/>
          </a:xfrm>
          <a:prstGeom prst="rect">
            <a:avLst/>
          </a:prstGeom>
          <a:noFill/>
          <a:ln w="9525">
            <a:solidFill>
              <a:schemeClr val="bg1">
                <a:lumMod val="50000"/>
              </a:schemeClr>
            </a:solidFill>
            <a:prstDash val="dash"/>
          </a:ln>
        </p:spPr>
        <p:style>
          <a:lnRef idx="3">
            <a:schemeClr val="lt1"/>
          </a:lnRef>
          <a:fillRef idx="1">
            <a:schemeClr val="accent1"/>
          </a:fillRef>
          <a:effectRef idx="1">
            <a:schemeClr val="accent1"/>
          </a:effectRef>
          <a:fontRef idx="minor">
            <a:schemeClr val="lt1"/>
          </a:fontRef>
        </p:style>
        <p:txBody>
          <a:bodyPr lIns="18000" tIns="18000" rIns="18000" bIns="18000" rtlCol="0" anchor="ctr"/>
          <a:lstStyle/>
          <a:p>
            <a:r>
              <a:rPr lang="en-US" altLang="ja-JP" sz="700" dirty="0">
                <a:solidFill>
                  <a:srgbClr val="FF5045"/>
                </a:solidFill>
                <a:latin typeface="Meiryo UI" panose="020B0604030504040204" pitchFamily="34" charset="-128"/>
                <a:ea typeface="Meiryo UI" panose="020B0604030504040204" pitchFamily="34" charset="-128"/>
              </a:rPr>
              <a:t>(b)</a:t>
            </a:r>
            <a:r>
              <a:rPr lang="ja-JP" altLang="en-US" sz="700" dirty="0">
                <a:solidFill>
                  <a:srgbClr val="FF5045"/>
                </a:solidFill>
                <a:latin typeface="Meiryo UI" panose="020B0604030504040204" pitchFamily="34" charset="-128"/>
                <a:ea typeface="Meiryo UI" panose="020B0604030504040204" pitchFamily="34" charset="-128"/>
              </a:rPr>
              <a:t>空であってはなりません。</a:t>
            </a:r>
          </a:p>
        </p:txBody>
      </p:sp>
      <p:sp>
        <p:nvSpPr>
          <p:cNvPr id="59" name="正方形/長方形 58">
            <a:extLst>
              <a:ext uri="{FF2B5EF4-FFF2-40B4-BE49-F238E27FC236}">
                <a16:creationId xmlns:a16="http://schemas.microsoft.com/office/drawing/2014/main" id="{E755141B-7C27-4ED3-AFE2-7ECEAAE4CC1B}"/>
              </a:ext>
            </a:extLst>
          </p:cNvPr>
          <p:cNvSpPr/>
          <p:nvPr/>
        </p:nvSpPr>
        <p:spPr>
          <a:xfrm>
            <a:off x="883520" y="2113427"/>
            <a:ext cx="1080000" cy="159496"/>
          </a:xfrm>
          <a:prstGeom prst="rect">
            <a:avLst/>
          </a:prstGeom>
          <a:noFill/>
          <a:ln w="9525">
            <a:solidFill>
              <a:schemeClr val="bg1">
                <a:lumMod val="50000"/>
              </a:schemeClr>
            </a:solidFill>
            <a:prstDash val="dash"/>
          </a:ln>
        </p:spPr>
        <p:style>
          <a:lnRef idx="3">
            <a:schemeClr val="lt1"/>
          </a:lnRef>
          <a:fillRef idx="1">
            <a:schemeClr val="accent1"/>
          </a:fillRef>
          <a:effectRef idx="1">
            <a:schemeClr val="accent1"/>
          </a:effectRef>
          <a:fontRef idx="minor">
            <a:schemeClr val="lt1"/>
          </a:fontRef>
        </p:style>
        <p:txBody>
          <a:bodyPr lIns="18000" tIns="18000" rIns="18000" bIns="18000" rtlCol="0" anchor="ctr"/>
          <a:lstStyle/>
          <a:p>
            <a:r>
              <a:rPr lang="en-US" altLang="ja-JP" sz="700" dirty="0">
                <a:solidFill>
                  <a:srgbClr val="FF5045"/>
                </a:solidFill>
                <a:latin typeface="Meiryo UI" panose="020B0604030504040204" pitchFamily="34" charset="-128"/>
                <a:ea typeface="Meiryo UI" panose="020B0604030504040204" pitchFamily="34" charset="-128"/>
              </a:rPr>
              <a:t>(c)</a:t>
            </a:r>
            <a:r>
              <a:rPr lang="ja-JP" altLang="en-US" sz="700" dirty="0">
                <a:solidFill>
                  <a:srgbClr val="FF5045"/>
                </a:solidFill>
                <a:latin typeface="Meiryo UI" panose="020B0604030504040204" pitchFamily="34" charset="-128"/>
                <a:ea typeface="Meiryo UI" panose="020B0604030504040204" pitchFamily="34" charset="-128"/>
              </a:rPr>
              <a:t>入力値に誤りがあります。</a:t>
            </a:r>
          </a:p>
        </p:txBody>
      </p:sp>
      <p:sp>
        <p:nvSpPr>
          <p:cNvPr id="60" name="正方形/長方形 59">
            <a:extLst>
              <a:ext uri="{FF2B5EF4-FFF2-40B4-BE49-F238E27FC236}">
                <a16:creationId xmlns:a16="http://schemas.microsoft.com/office/drawing/2014/main" id="{3E75FC0A-E7ED-44B2-AA04-9FBDA3EA705A}"/>
              </a:ext>
            </a:extLst>
          </p:cNvPr>
          <p:cNvSpPr/>
          <p:nvPr/>
        </p:nvSpPr>
        <p:spPr>
          <a:xfrm>
            <a:off x="883520" y="2406038"/>
            <a:ext cx="1080000" cy="159496"/>
          </a:xfrm>
          <a:prstGeom prst="rect">
            <a:avLst/>
          </a:prstGeom>
          <a:noFill/>
          <a:ln w="9525">
            <a:solidFill>
              <a:schemeClr val="bg1">
                <a:lumMod val="50000"/>
              </a:schemeClr>
            </a:solidFill>
            <a:prstDash val="dash"/>
          </a:ln>
        </p:spPr>
        <p:style>
          <a:lnRef idx="3">
            <a:schemeClr val="lt1"/>
          </a:lnRef>
          <a:fillRef idx="1">
            <a:schemeClr val="accent1"/>
          </a:fillRef>
          <a:effectRef idx="1">
            <a:schemeClr val="accent1"/>
          </a:effectRef>
          <a:fontRef idx="minor">
            <a:schemeClr val="lt1"/>
          </a:fontRef>
        </p:style>
        <p:txBody>
          <a:bodyPr lIns="18000" tIns="18000" rIns="18000" bIns="18000" rtlCol="0" anchor="ctr"/>
          <a:lstStyle/>
          <a:p>
            <a:r>
              <a:rPr lang="en-US" altLang="ja-JP" sz="700" dirty="0">
                <a:solidFill>
                  <a:srgbClr val="FF5045"/>
                </a:solidFill>
                <a:latin typeface="Meiryo UI" panose="020B0604030504040204" pitchFamily="34" charset="-128"/>
                <a:ea typeface="Meiryo UI" panose="020B0604030504040204" pitchFamily="34" charset="-128"/>
              </a:rPr>
              <a:t>(c)</a:t>
            </a:r>
            <a:r>
              <a:rPr lang="ja-JP" altLang="en-US" sz="700" dirty="0">
                <a:solidFill>
                  <a:srgbClr val="FF5045"/>
                </a:solidFill>
                <a:latin typeface="Meiryo UI" panose="020B0604030504040204" pitchFamily="34" charset="-128"/>
                <a:ea typeface="Meiryo UI" panose="020B0604030504040204" pitchFamily="34" charset="-128"/>
              </a:rPr>
              <a:t>入力値に誤りがあります。</a:t>
            </a:r>
          </a:p>
        </p:txBody>
      </p:sp>
      <p:sp>
        <p:nvSpPr>
          <p:cNvPr id="71" name="正方形/長方形 70">
            <a:extLst>
              <a:ext uri="{FF2B5EF4-FFF2-40B4-BE49-F238E27FC236}">
                <a16:creationId xmlns:a16="http://schemas.microsoft.com/office/drawing/2014/main" id="{8992D4E9-D5E9-43DF-AD61-E4697F0C25BF}"/>
              </a:ext>
            </a:extLst>
          </p:cNvPr>
          <p:cNvSpPr/>
          <p:nvPr/>
        </p:nvSpPr>
        <p:spPr>
          <a:xfrm>
            <a:off x="883520" y="4203028"/>
            <a:ext cx="1080000" cy="159496"/>
          </a:xfrm>
          <a:prstGeom prst="rect">
            <a:avLst/>
          </a:prstGeom>
          <a:noFill/>
          <a:ln w="9525">
            <a:solidFill>
              <a:schemeClr val="bg1">
                <a:lumMod val="50000"/>
              </a:schemeClr>
            </a:solidFill>
            <a:prstDash val="dash"/>
          </a:ln>
        </p:spPr>
        <p:style>
          <a:lnRef idx="3">
            <a:schemeClr val="lt1"/>
          </a:lnRef>
          <a:fillRef idx="1">
            <a:schemeClr val="accent1"/>
          </a:fillRef>
          <a:effectRef idx="1">
            <a:schemeClr val="accent1"/>
          </a:effectRef>
          <a:fontRef idx="minor">
            <a:schemeClr val="lt1"/>
          </a:fontRef>
        </p:style>
        <p:txBody>
          <a:bodyPr lIns="18000" tIns="18000" rIns="18000" bIns="18000" rtlCol="0" anchor="ctr"/>
          <a:lstStyle/>
          <a:p>
            <a:r>
              <a:rPr lang="en-US" altLang="ja-JP" sz="700" dirty="0">
                <a:solidFill>
                  <a:srgbClr val="FF5045"/>
                </a:solidFill>
                <a:latin typeface="Meiryo UI" panose="020B0604030504040204" pitchFamily="34" charset="-128"/>
                <a:ea typeface="Meiryo UI" panose="020B0604030504040204" pitchFamily="34" charset="-128"/>
              </a:rPr>
              <a:t>(c)</a:t>
            </a:r>
            <a:r>
              <a:rPr lang="ja-JP" altLang="en-US" sz="700" dirty="0">
                <a:solidFill>
                  <a:srgbClr val="FF5045"/>
                </a:solidFill>
                <a:latin typeface="Meiryo UI" panose="020B0604030504040204" pitchFamily="34" charset="-128"/>
                <a:ea typeface="Meiryo UI" panose="020B0604030504040204" pitchFamily="34" charset="-128"/>
              </a:rPr>
              <a:t>入力値に誤りがあります。</a:t>
            </a:r>
          </a:p>
        </p:txBody>
      </p:sp>
      <p:sp>
        <p:nvSpPr>
          <p:cNvPr id="72" name="正方形/長方形 71">
            <a:extLst>
              <a:ext uri="{FF2B5EF4-FFF2-40B4-BE49-F238E27FC236}">
                <a16:creationId xmlns:a16="http://schemas.microsoft.com/office/drawing/2014/main" id="{31560008-92CE-42A0-B5E5-5EA70A754F3F}"/>
              </a:ext>
            </a:extLst>
          </p:cNvPr>
          <p:cNvSpPr/>
          <p:nvPr/>
        </p:nvSpPr>
        <p:spPr>
          <a:xfrm>
            <a:off x="883520" y="5689283"/>
            <a:ext cx="1250042" cy="159484"/>
          </a:xfrm>
          <a:prstGeom prst="rect">
            <a:avLst/>
          </a:prstGeom>
          <a:noFill/>
          <a:ln w="9525">
            <a:solidFill>
              <a:schemeClr val="bg1">
                <a:lumMod val="50000"/>
              </a:schemeClr>
            </a:solidFill>
            <a:prstDash val="dash"/>
          </a:ln>
        </p:spPr>
        <p:style>
          <a:lnRef idx="3">
            <a:schemeClr val="lt1"/>
          </a:lnRef>
          <a:fillRef idx="1">
            <a:schemeClr val="accent1"/>
          </a:fillRef>
          <a:effectRef idx="1">
            <a:schemeClr val="accent1"/>
          </a:effectRef>
          <a:fontRef idx="minor">
            <a:schemeClr val="lt1"/>
          </a:fontRef>
        </p:style>
        <p:txBody>
          <a:bodyPr lIns="18000" tIns="18000" rIns="18000" bIns="18000" rtlCol="0" anchor="ctr"/>
          <a:lstStyle/>
          <a:p>
            <a:r>
              <a:rPr lang="en-US" altLang="ja-JP" sz="700" dirty="0">
                <a:solidFill>
                  <a:srgbClr val="FF5045"/>
                </a:solidFill>
                <a:latin typeface="Meiryo UI" panose="020B0604030504040204" pitchFamily="34" charset="-128"/>
                <a:ea typeface="Meiryo UI" panose="020B0604030504040204" pitchFamily="34" charset="-128"/>
              </a:rPr>
              <a:t>※</a:t>
            </a:r>
            <a:r>
              <a:rPr lang="ja-JP" altLang="en-US" sz="700" dirty="0">
                <a:solidFill>
                  <a:srgbClr val="FF5045"/>
                </a:solidFill>
                <a:latin typeface="Meiryo UI" panose="020B0604030504040204" pitchFamily="34" charset="-128"/>
                <a:ea typeface="Meiryo UI" panose="020B0604030504040204" pitchFamily="34" charset="-128"/>
              </a:rPr>
              <a:t>設問は</a:t>
            </a:r>
            <a:r>
              <a:rPr lang="en-US" altLang="ja-JP" sz="700" dirty="0">
                <a:solidFill>
                  <a:srgbClr val="FF5045"/>
                </a:solidFill>
                <a:latin typeface="Meiryo UI" panose="020B0604030504040204" pitchFamily="34" charset="-128"/>
                <a:ea typeface="Meiryo UI" panose="020B0604030504040204" pitchFamily="34" charset="-128"/>
              </a:rPr>
              <a:t>50</a:t>
            </a:r>
            <a:r>
              <a:rPr lang="ja-JP" altLang="en-US" sz="700" dirty="0">
                <a:solidFill>
                  <a:srgbClr val="FF5045"/>
                </a:solidFill>
                <a:latin typeface="Meiryo UI" panose="020B0604030504040204" pitchFamily="34" charset="-128"/>
                <a:ea typeface="Meiryo UI" panose="020B0604030504040204" pitchFamily="34" charset="-128"/>
              </a:rPr>
              <a:t>個まで登録可能です。</a:t>
            </a:r>
          </a:p>
        </p:txBody>
      </p:sp>
      <p:sp>
        <p:nvSpPr>
          <p:cNvPr id="76" name="テキスト ボックス 75">
            <a:extLst>
              <a:ext uri="{FF2B5EF4-FFF2-40B4-BE49-F238E27FC236}">
                <a16:creationId xmlns:a16="http://schemas.microsoft.com/office/drawing/2014/main" id="{C35C6C6B-7885-4456-999F-BE32E6B413C1}"/>
              </a:ext>
            </a:extLst>
          </p:cNvPr>
          <p:cNvSpPr txBox="1"/>
          <p:nvPr/>
        </p:nvSpPr>
        <p:spPr>
          <a:xfrm>
            <a:off x="814704" y="4379389"/>
            <a:ext cx="441146" cy="246221"/>
          </a:xfrm>
          <a:prstGeom prst="rect">
            <a:avLst/>
          </a:prstGeom>
          <a:noFill/>
        </p:spPr>
        <p:txBody>
          <a:bodyPr wrap="none" rtlCol="0">
            <a:spAutoFit/>
          </a:bodyPr>
          <a:lstStyle/>
          <a:p>
            <a:r>
              <a:rPr kumimoji="1" lang="ja-JP" altLang="en-US" sz="1000" b="1" dirty="0">
                <a:latin typeface="Meiryo UI" panose="020B0604030504040204" pitchFamily="34" charset="-128"/>
                <a:ea typeface="Meiryo UI" panose="020B0604030504040204" pitchFamily="34" charset="-128"/>
              </a:rPr>
              <a:t>年代</a:t>
            </a:r>
          </a:p>
        </p:txBody>
      </p:sp>
      <p:sp>
        <p:nvSpPr>
          <p:cNvPr id="78" name="正方形/長方形 77">
            <a:extLst>
              <a:ext uri="{FF2B5EF4-FFF2-40B4-BE49-F238E27FC236}">
                <a16:creationId xmlns:a16="http://schemas.microsoft.com/office/drawing/2014/main" id="{0CFF4FC9-64C7-4881-90E3-E3CD15A06502}"/>
              </a:ext>
            </a:extLst>
          </p:cNvPr>
          <p:cNvSpPr/>
          <p:nvPr/>
        </p:nvSpPr>
        <p:spPr>
          <a:xfrm>
            <a:off x="883520" y="4582190"/>
            <a:ext cx="1080000" cy="159496"/>
          </a:xfrm>
          <a:prstGeom prst="rect">
            <a:avLst/>
          </a:prstGeom>
          <a:noFill/>
          <a:ln w="9525">
            <a:solidFill>
              <a:schemeClr val="bg1">
                <a:lumMod val="50000"/>
              </a:schemeClr>
            </a:solidFill>
            <a:prstDash val="dash"/>
          </a:ln>
        </p:spPr>
        <p:style>
          <a:lnRef idx="3">
            <a:schemeClr val="lt1"/>
          </a:lnRef>
          <a:fillRef idx="1">
            <a:schemeClr val="accent1"/>
          </a:fillRef>
          <a:effectRef idx="1">
            <a:schemeClr val="accent1"/>
          </a:effectRef>
          <a:fontRef idx="minor">
            <a:schemeClr val="lt1"/>
          </a:fontRef>
        </p:style>
        <p:txBody>
          <a:bodyPr lIns="18000" tIns="18000" rIns="18000" bIns="18000" rtlCol="0" anchor="ctr"/>
          <a:lstStyle/>
          <a:p>
            <a:r>
              <a:rPr lang="en-US" altLang="ja-JP" sz="700" dirty="0">
                <a:solidFill>
                  <a:srgbClr val="FF5045"/>
                </a:solidFill>
                <a:latin typeface="Meiryo UI" panose="020B0604030504040204" pitchFamily="34" charset="-128"/>
                <a:ea typeface="Meiryo UI" panose="020B0604030504040204" pitchFamily="34" charset="-128"/>
              </a:rPr>
              <a:t>(c)</a:t>
            </a:r>
            <a:r>
              <a:rPr lang="ja-JP" altLang="en-US" sz="700" dirty="0">
                <a:solidFill>
                  <a:srgbClr val="FF5045"/>
                </a:solidFill>
                <a:latin typeface="Meiryo UI" panose="020B0604030504040204" pitchFamily="34" charset="-128"/>
                <a:ea typeface="Meiryo UI" panose="020B0604030504040204" pitchFamily="34" charset="-128"/>
              </a:rPr>
              <a:t>入力値に誤りがあります。</a:t>
            </a:r>
          </a:p>
        </p:txBody>
      </p:sp>
      <p:sp>
        <p:nvSpPr>
          <p:cNvPr id="79" name="テキスト ボックス 78">
            <a:extLst>
              <a:ext uri="{FF2B5EF4-FFF2-40B4-BE49-F238E27FC236}">
                <a16:creationId xmlns:a16="http://schemas.microsoft.com/office/drawing/2014/main" id="{E99F3ED2-C9AD-47D3-B1C0-7B100E50110A}"/>
              </a:ext>
            </a:extLst>
          </p:cNvPr>
          <p:cNvSpPr txBox="1"/>
          <p:nvPr/>
        </p:nvSpPr>
        <p:spPr>
          <a:xfrm>
            <a:off x="814704" y="5011344"/>
            <a:ext cx="950901" cy="246221"/>
          </a:xfrm>
          <a:prstGeom prst="rect">
            <a:avLst/>
          </a:prstGeom>
          <a:noFill/>
        </p:spPr>
        <p:txBody>
          <a:bodyPr wrap="none" rtlCol="0">
            <a:spAutoFit/>
          </a:bodyPr>
          <a:lstStyle/>
          <a:p>
            <a:r>
              <a:rPr kumimoji="1" lang="ja-JP" altLang="en-US" sz="1000" b="1" dirty="0">
                <a:latin typeface="Meiryo UI" panose="020B0604030504040204" pitchFamily="34" charset="-128"/>
                <a:ea typeface="Meiryo UI" panose="020B0604030504040204" pitchFamily="34" charset="-128"/>
              </a:rPr>
              <a:t>説明文</a:t>
            </a:r>
            <a:r>
              <a:rPr kumimoji="1" lang="en-US" altLang="ja-JP" sz="1000" b="1" dirty="0">
                <a:latin typeface="Meiryo UI" panose="020B0604030504040204" pitchFamily="34" charset="-128"/>
                <a:ea typeface="Meiryo UI" panose="020B0604030504040204" pitchFamily="34" charset="-128"/>
              </a:rPr>
              <a:t>(</a:t>
            </a:r>
            <a:r>
              <a:rPr kumimoji="1" lang="ja-JP" altLang="en-US" sz="1000" b="1" dirty="0">
                <a:latin typeface="Meiryo UI" panose="020B0604030504040204" pitchFamily="34" charset="-128"/>
                <a:ea typeface="Meiryo UI" panose="020B0604030504040204" pitchFamily="34" charset="-128"/>
              </a:rPr>
              <a:t>必須</a:t>
            </a:r>
            <a:r>
              <a:rPr kumimoji="1" lang="en-US" altLang="ja-JP" sz="1000" b="1" dirty="0">
                <a:latin typeface="Meiryo UI" panose="020B0604030504040204" pitchFamily="34" charset="-128"/>
                <a:ea typeface="Meiryo UI" panose="020B0604030504040204" pitchFamily="34" charset="-128"/>
              </a:rPr>
              <a:t>)</a:t>
            </a:r>
            <a:endParaRPr kumimoji="1" lang="ja-JP" altLang="en-US" sz="1000" b="1" dirty="0">
              <a:latin typeface="Meiryo UI" panose="020B0604030504040204" pitchFamily="34" charset="-128"/>
              <a:ea typeface="Meiryo UI" panose="020B0604030504040204" pitchFamily="34" charset="-128"/>
            </a:endParaRPr>
          </a:p>
        </p:txBody>
      </p:sp>
      <p:sp>
        <p:nvSpPr>
          <p:cNvPr id="83" name="テキスト ボックス 82">
            <a:extLst>
              <a:ext uri="{FF2B5EF4-FFF2-40B4-BE49-F238E27FC236}">
                <a16:creationId xmlns:a16="http://schemas.microsoft.com/office/drawing/2014/main" id="{3215BD35-DA94-47ED-9502-CA6D66537E2D}"/>
              </a:ext>
            </a:extLst>
          </p:cNvPr>
          <p:cNvSpPr txBox="1"/>
          <p:nvPr/>
        </p:nvSpPr>
        <p:spPr>
          <a:xfrm>
            <a:off x="809238" y="2638630"/>
            <a:ext cx="697627" cy="246221"/>
          </a:xfrm>
          <a:prstGeom prst="rect">
            <a:avLst/>
          </a:prstGeom>
          <a:noFill/>
        </p:spPr>
        <p:txBody>
          <a:bodyPr wrap="none" rtlCol="0">
            <a:spAutoFit/>
          </a:bodyPr>
          <a:lstStyle/>
          <a:p>
            <a:r>
              <a:rPr kumimoji="1" lang="ja-JP" altLang="en-US" sz="1000" b="1" dirty="0">
                <a:latin typeface="Meiryo UI" panose="020B0604030504040204" pitchFamily="34" charset="-128"/>
                <a:ea typeface="Meiryo UI" panose="020B0604030504040204" pitchFamily="34" charset="-128"/>
              </a:rPr>
              <a:t>最終結果</a:t>
            </a:r>
          </a:p>
        </p:txBody>
      </p:sp>
      <p:sp>
        <p:nvSpPr>
          <p:cNvPr id="84" name="正方形/長方形 83">
            <a:extLst>
              <a:ext uri="{FF2B5EF4-FFF2-40B4-BE49-F238E27FC236}">
                <a16:creationId xmlns:a16="http://schemas.microsoft.com/office/drawing/2014/main" id="{C3214AA8-8195-4DBC-9A37-F628B80A773D}"/>
              </a:ext>
            </a:extLst>
          </p:cNvPr>
          <p:cNvSpPr/>
          <p:nvPr/>
        </p:nvSpPr>
        <p:spPr>
          <a:xfrm>
            <a:off x="2085608" y="2589884"/>
            <a:ext cx="2320327" cy="314994"/>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最終結果</a:t>
            </a:r>
          </a:p>
        </p:txBody>
      </p:sp>
      <p:sp>
        <p:nvSpPr>
          <p:cNvPr id="85" name="テキスト ボックス 84">
            <a:extLst>
              <a:ext uri="{FF2B5EF4-FFF2-40B4-BE49-F238E27FC236}">
                <a16:creationId xmlns:a16="http://schemas.microsoft.com/office/drawing/2014/main" id="{1AF89D2A-229E-4BC3-81E7-4C4DD5628461}"/>
              </a:ext>
            </a:extLst>
          </p:cNvPr>
          <p:cNvSpPr txBox="1"/>
          <p:nvPr/>
        </p:nvSpPr>
        <p:spPr>
          <a:xfrm>
            <a:off x="2074422" y="2608047"/>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(3)</a:t>
            </a:r>
            <a:endParaRPr kumimoji="1" lang="ja-JP" altLang="en-US" sz="1100" dirty="0">
              <a:latin typeface="Meiryo UI" panose="020B0604030504040204" pitchFamily="34" charset="-128"/>
              <a:ea typeface="Meiryo UI" panose="020B0604030504040204" pitchFamily="34" charset="-128"/>
            </a:endParaRPr>
          </a:p>
        </p:txBody>
      </p:sp>
      <p:sp>
        <p:nvSpPr>
          <p:cNvPr id="86" name="正方形/長方形 85">
            <a:extLst>
              <a:ext uri="{FF2B5EF4-FFF2-40B4-BE49-F238E27FC236}">
                <a16:creationId xmlns:a16="http://schemas.microsoft.com/office/drawing/2014/main" id="{7717F0CE-2005-4423-99FC-9575922D36BD}"/>
              </a:ext>
            </a:extLst>
          </p:cNvPr>
          <p:cNvSpPr/>
          <p:nvPr/>
        </p:nvSpPr>
        <p:spPr>
          <a:xfrm>
            <a:off x="878054" y="2825532"/>
            <a:ext cx="1080000" cy="159496"/>
          </a:xfrm>
          <a:prstGeom prst="rect">
            <a:avLst/>
          </a:prstGeom>
          <a:noFill/>
          <a:ln w="9525">
            <a:solidFill>
              <a:schemeClr val="bg1">
                <a:lumMod val="50000"/>
              </a:schemeClr>
            </a:solidFill>
            <a:prstDash val="dash"/>
          </a:ln>
        </p:spPr>
        <p:style>
          <a:lnRef idx="3">
            <a:schemeClr val="lt1"/>
          </a:lnRef>
          <a:fillRef idx="1">
            <a:schemeClr val="accent1"/>
          </a:fillRef>
          <a:effectRef idx="1">
            <a:schemeClr val="accent1"/>
          </a:effectRef>
          <a:fontRef idx="minor">
            <a:schemeClr val="lt1"/>
          </a:fontRef>
        </p:style>
        <p:txBody>
          <a:bodyPr lIns="18000" tIns="18000" rIns="18000" bIns="18000" rtlCol="0" anchor="ctr"/>
          <a:lstStyle/>
          <a:p>
            <a:r>
              <a:rPr lang="en-US" altLang="ja-JP" sz="700" dirty="0">
                <a:solidFill>
                  <a:srgbClr val="FF5045"/>
                </a:solidFill>
                <a:latin typeface="Meiryo UI" panose="020B0604030504040204" pitchFamily="34" charset="-128"/>
                <a:ea typeface="Meiryo UI" panose="020B0604030504040204" pitchFamily="34" charset="-128"/>
              </a:rPr>
              <a:t>(c)</a:t>
            </a:r>
            <a:r>
              <a:rPr lang="ja-JP" altLang="en-US" sz="700" dirty="0">
                <a:solidFill>
                  <a:srgbClr val="FF5045"/>
                </a:solidFill>
                <a:latin typeface="Meiryo UI" panose="020B0604030504040204" pitchFamily="34" charset="-128"/>
                <a:ea typeface="Meiryo UI" panose="020B0604030504040204" pitchFamily="34" charset="-128"/>
              </a:rPr>
              <a:t>入力値に誤りがあります。</a:t>
            </a:r>
          </a:p>
        </p:txBody>
      </p:sp>
      <p:sp>
        <p:nvSpPr>
          <p:cNvPr id="92" name="正方形/長方形 91">
            <a:extLst>
              <a:ext uri="{FF2B5EF4-FFF2-40B4-BE49-F238E27FC236}">
                <a16:creationId xmlns:a16="http://schemas.microsoft.com/office/drawing/2014/main" id="{1FBBDB20-7E37-4E92-B299-40EA48EEB9DF}"/>
              </a:ext>
            </a:extLst>
          </p:cNvPr>
          <p:cNvSpPr/>
          <p:nvPr/>
        </p:nvSpPr>
        <p:spPr>
          <a:xfrm>
            <a:off x="2172968" y="5544107"/>
            <a:ext cx="1428477" cy="227210"/>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設問数</a:t>
            </a:r>
          </a:p>
        </p:txBody>
      </p:sp>
      <p:sp>
        <p:nvSpPr>
          <p:cNvPr id="93" name="テキスト ボックス 92">
            <a:extLst>
              <a:ext uri="{FF2B5EF4-FFF2-40B4-BE49-F238E27FC236}">
                <a16:creationId xmlns:a16="http://schemas.microsoft.com/office/drawing/2014/main" id="{9C7C8619-8E50-43E6-B7E2-912423183672}"/>
              </a:ext>
            </a:extLst>
          </p:cNvPr>
          <p:cNvSpPr txBox="1"/>
          <p:nvPr/>
        </p:nvSpPr>
        <p:spPr>
          <a:xfrm>
            <a:off x="2116784" y="5526907"/>
            <a:ext cx="486030"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(11)</a:t>
            </a:r>
            <a:endParaRPr kumimoji="1" lang="ja-JP" altLang="en-US" sz="1100" dirty="0">
              <a:latin typeface="Meiryo UI" panose="020B0604030504040204" pitchFamily="34" charset="-128"/>
              <a:ea typeface="Meiryo UI" panose="020B0604030504040204" pitchFamily="34" charset="-128"/>
            </a:endParaRPr>
          </a:p>
        </p:txBody>
      </p:sp>
      <p:sp>
        <p:nvSpPr>
          <p:cNvPr id="94" name="正方形/長方形 93">
            <a:extLst>
              <a:ext uri="{FF2B5EF4-FFF2-40B4-BE49-F238E27FC236}">
                <a16:creationId xmlns:a16="http://schemas.microsoft.com/office/drawing/2014/main" id="{E8A7989E-FF35-4093-B0FE-EBBDE35A0233}"/>
              </a:ext>
            </a:extLst>
          </p:cNvPr>
          <p:cNvSpPr/>
          <p:nvPr/>
        </p:nvSpPr>
        <p:spPr>
          <a:xfrm>
            <a:off x="1765605" y="5885070"/>
            <a:ext cx="1004730" cy="227209"/>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次へ</a:t>
            </a:r>
            <a:endParaRPr kumimoji="1" lang="ja-JP" altLang="en-US" sz="900" b="1" dirty="0">
              <a:latin typeface="Meiryo UI" panose="020B0604030504040204" pitchFamily="34" charset="-128"/>
              <a:ea typeface="Meiryo UI" panose="020B0604030504040204" pitchFamily="34" charset="-128"/>
            </a:endParaRPr>
          </a:p>
        </p:txBody>
      </p:sp>
      <p:sp>
        <p:nvSpPr>
          <p:cNvPr id="95" name="テキスト ボックス 94">
            <a:extLst>
              <a:ext uri="{FF2B5EF4-FFF2-40B4-BE49-F238E27FC236}">
                <a16:creationId xmlns:a16="http://schemas.microsoft.com/office/drawing/2014/main" id="{B480BC54-EE0F-4AC0-975D-83DDBA76CEEF}"/>
              </a:ext>
            </a:extLst>
          </p:cNvPr>
          <p:cNvSpPr txBox="1"/>
          <p:nvPr/>
        </p:nvSpPr>
        <p:spPr>
          <a:xfrm>
            <a:off x="1367739" y="5867330"/>
            <a:ext cx="486030"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(12)</a:t>
            </a:r>
            <a:endParaRPr kumimoji="1" lang="ja-JP" altLang="en-US" sz="1100" dirty="0">
              <a:latin typeface="Meiryo UI" panose="020B0604030504040204" pitchFamily="34" charset="-128"/>
              <a:ea typeface="Meiryo UI" panose="020B0604030504040204" pitchFamily="34" charset="-128"/>
            </a:endParaRPr>
          </a:p>
        </p:txBody>
      </p:sp>
      <p:sp>
        <p:nvSpPr>
          <p:cNvPr id="96" name="テキスト ボックス 95">
            <a:extLst>
              <a:ext uri="{FF2B5EF4-FFF2-40B4-BE49-F238E27FC236}">
                <a16:creationId xmlns:a16="http://schemas.microsoft.com/office/drawing/2014/main" id="{1A633212-F5E3-47C2-B450-941E8BA09970}"/>
              </a:ext>
            </a:extLst>
          </p:cNvPr>
          <p:cNvSpPr txBox="1"/>
          <p:nvPr/>
        </p:nvSpPr>
        <p:spPr>
          <a:xfrm>
            <a:off x="3810450" y="3057123"/>
            <a:ext cx="748923" cy="261610"/>
          </a:xfrm>
          <a:prstGeom prst="rect">
            <a:avLst/>
          </a:prstGeom>
          <a:noFill/>
        </p:spPr>
        <p:txBody>
          <a:bodyPr wrap="none" rtlCol="0">
            <a:spAutoFit/>
          </a:bodyPr>
          <a:lstStyle/>
          <a:p>
            <a:r>
              <a:rPr kumimoji="1" lang="ja-JP" altLang="en-US" sz="1100" dirty="0">
                <a:latin typeface="Meiryo UI" panose="020B0604030504040204" pitchFamily="34" charset="-128"/>
                <a:ea typeface="Meiryo UI" panose="020B0604030504040204" pitchFamily="34" charset="-128"/>
              </a:rPr>
              <a:t>現在時刻</a:t>
            </a:r>
            <a:endParaRPr kumimoji="1" lang="en-US" altLang="ja-JP" sz="1100" dirty="0">
              <a:latin typeface="Meiryo UI" panose="020B0604030504040204" pitchFamily="34" charset="-128"/>
              <a:ea typeface="Meiryo UI" panose="020B0604030504040204" pitchFamily="34" charset="-128"/>
            </a:endParaRPr>
          </a:p>
        </p:txBody>
      </p:sp>
      <p:sp>
        <p:nvSpPr>
          <p:cNvPr id="97" name="テキスト ボックス 96">
            <a:extLst>
              <a:ext uri="{FF2B5EF4-FFF2-40B4-BE49-F238E27FC236}">
                <a16:creationId xmlns:a16="http://schemas.microsoft.com/office/drawing/2014/main" id="{832C4A07-14A9-494D-83F8-F5E509F2A696}"/>
              </a:ext>
            </a:extLst>
          </p:cNvPr>
          <p:cNvSpPr txBox="1"/>
          <p:nvPr/>
        </p:nvSpPr>
        <p:spPr>
          <a:xfrm>
            <a:off x="3813454" y="3552835"/>
            <a:ext cx="748923" cy="261610"/>
          </a:xfrm>
          <a:prstGeom prst="rect">
            <a:avLst/>
          </a:prstGeom>
          <a:noFill/>
        </p:spPr>
        <p:txBody>
          <a:bodyPr wrap="none" rtlCol="0">
            <a:spAutoFit/>
          </a:bodyPr>
          <a:lstStyle/>
          <a:p>
            <a:r>
              <a:rPr kumimoji="1" lang="ja-JP" altLang="en-US" sz="1100" dirty="0">
                <a:latin typeface="Meiryo UI" panose="020B0604030504040204" pitchFamily="34" charset="-128"/>
                <a:ea typeface="Meiryo UI" panose="020B0604030504040204" pitchFamily="34" charset="-128"/>
              </a:rPr>
              <a:t>現在時刻</a:t>
            </a:r>
            <a:endParaRPr kumimoji="1" lang="en-US" altLang="ja-JP" sz="1100" dirty="0">
              <a:latin typeface="Meiryo UI" panose="020B0604030504040204" pitchFamily="34" charset="-128"/>
              <a:ea typeface="Meiryo UI" panose="020B0604030504040204" pitchFamily="34" charset="-128"/>
            </a:endParaRPr>
          </a:p>
        </p:txBody>
      </p:sp>
      <p:sp>
        <p:nvSpPr>
          <p:cNvPr id="98" name="テキスト ボックス 97">
            <a:extLst>
              <a:ext uri="{FF2B5EF4-FFF2-40B4-BE49-F238E27FC236}">
                <a16:creationId xmlns:a16="http://schemas.microsoft.com/office/drawing/2014/main" id="{92410505-373D-4C9B-8BC1-70E23F228B85}"/>
              </a:ext>
            </a:extLst>
          </p:cNvPr>
          <p:cNvSpPr txBox="1"/>
          <p:nvPr/>
        </p:nvSpPr>
        <p:spPr>
          <a:xfrm>
            <a:off x="3726292" y="2886282"/>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(5)</a:t>
            </a:r>
            <a:endParaRPr kumimoji="1" lang="ja-JP" altLang="en-US" sz="1100" dirty="0">
              <a:latin typeface="Meiryo UI" panose="020B0604030504040204" pitchFamily="34" charset="-128"/>
              <a:ea typeface="Meiryo UI" panose="020B0604030504040204" pitchFamily="34" charset="-128"/>
            </a:endParaRPr>
          </a:p>
        </p:txBody>
      </p:sp>
      <p:sp>
        <p:nvSpPr>
          <p:cNvPr id="99" name="正方形/長方形 98">
            <a:extLst>
              <a:ext uri="{FF2B5EF4-FFF2-40B4-BE49-F238E27FC236}">
                <a16:creationId xmlns:a16="http://schemas.microsoft.com/office/drawing/2014/main" id="{B8E824AB-A56C-4369-AC72-19175C1F786E}"/>
              </a:ext>
            </a:extLst>
          </p:cNvPr>
          <p:cNvSpPr/>
          <p:nvPr/>
        </p:nvSpPr>
        <p:spPr>
          <a:xfrm>
            <a:off x="872038" y="3264220"/>
            <a:ext cx="1080000" cy="159496"/>
          </a:xfrm>
          <a:prstGeom prst="rect">
            <a:avLst/>
          </a:prstGeom>
          <a:noFill/>
          <a:ln w="9525">
            <a:solidFill>
              <a:schemeClr val="bg1">
                <a:lumMod val="50000"/>
              </a:schemeClr>
            </a:solidFill>
            <a:prstDash val="dash"/>
          </a:ln>
        </p:spPr>
        <p:style>
          <a:lnRef idx="3">
            <a:schemeClr val="lt1"/>
          </a:lnRef>
          <a:fillRef idx="1">
            <a:schemeClr val="accent1"/>
          </a:fillRef>
          <a:effectRef idx="1">
            <a:schemeClr val="accent1"/>
          </a:effectRef>
          <a:fontRef idx="minor">
            <a:schemeClr val="lt1"/>
          </a:fontRef>
        </p:style>
        <p:txBody>
          <a:bodyPr lIns="18000" tIns="18000" rIns="18000" bIns="18000" rtlCol="0" anchor="ctr"/>
          <a:lstStyle/>
          <a:p>
            <a:r>
              <a:rPr lang="en-US" altLang="ja-JP" sz="700" dirty="0">
                <a:solidFill>
                  <a:srgbClr val="FF5045"/>
                </a:solidFill>
                <a:latin typeface="Meiryo UI" panose="020B0604030504040204" pitchFamily="34" charset="-128"/>
                <a:ea typeface="Meiryo UI" panose="020B0604030504040204" pitchFamily="34" charset="-128"/>
              </a:rPr>
              <a:t>(b)</a:t>
            </a:r>
            <a:r>
              <a:rPr lang="ja-JP" altLang="en-US" sz="700" dirty="0">
                <a:solidFill>
                  <a:srgbClr val="FF5045"/>
                </a:solidFill>
                <a:latin typeface="Meiryo UI" panose="020B0604030504040204" pitchFamily="34" charset="-128"/>
                <a:ea typeface="Meiryo UI" panose="020B0604030504040204" pitchFamily="34" charset="-128"/>
              </a:rPr>
              <a:t>空であってはなりません。</a:t>
            </a:r>
          </a:p>
        </p:txBody>
      </p:sp>
      <p:sp>
        <p:nvSpPr>
          <p:cNvPr id="100" name="正方形/長方形 99">
            <a:extLst>
              <a:ext uri="{FF2B5EF4-FFF2-40B4-BE49-F238E27FC236}">
                <a16:creationId xmlns:a16="http://schemas.microsoft.com/office/drawing/2014/main" id="{64FB857C-E509-405A-9D96-EF877078A55E}"/>
              </a:ext>
            </a:extLst>
          </p:cNvPr>
          <p:cNvSpPr/>
          <p:nvPr/>
        </p:nvSpPr>
        <p:spPr>
          <a:xfrm>
            <a:off x="872038" y="3432328"/>
            <a:ext cx="1080000" cy="159496"/>
          </a:xfrm>
          <a:prstGeom prst="rect">
            <a:avLst/>
          </a:prstGeom>
          <a:noFill/>
          <a:ln w="9525">
            <a:solidFill>
              <a:schemeClr val="bg1">
                <a:lumMod val="50000"/>
              </a:schemeClr>
            </a:solidFill>
            <a:prstDash val="dash"/>
          </a:ln>
        </p:spPr>
        <p:style>
          <a:lnRef idx="3">
            <a:schemeClr val="lt1"/>
          </a:lnRef>
          <a:fillRef idx="1">
            <a:schemeClr val="accent1"/>
          </a:fillRef>
          <a:effectRef idx="1">
            <a:schemeClr val="accent1"/>
          </a:effectRef>
          <a:fontRef idx="minor">
            <a:schemeClr val="lt1"/>
          </a:fontRef>
        </p:style>
        <p:txBody>
          <a:bodyPr lIns="18000" tIns="18000" rIns="18000" bIns="18000" rtlCol="0" anchor="ctr"/>
          <a:lstStyle/>
          <a:p>
            <a:r>
              <a:rPr lang="en-US" altLang="ja-JP" sz="700" dirty="0">
                <a:solidFill>
                  <a:srgbClr val="FF5045"/>
                </a:solidFill>
                <a:latin typeface="Meiryo UI" panose="020B0604030504040204" pitchFamily="34" charset="-128"/>
                <a:ea typeface="Meiryo UI" panose="020B0604030504040204" pitchFamily="34" charset="-128"/>
              </a:rPr>
              <a:t>(c)</a:t>
            </a:r>
            <a:r>
              <a:rPr lang="ja-JP" altLang="en-US" sz="700" dirty="0">
                <a:solidFill>
                  <a:srgbClr val="FF5045"/>
                </a:solidFill>
                <a:latin typeface="Meiryo UI" panose="020B0604030504040204" pitchFamily="34" charset="-128"/>
                <a:ea typeface="Meiryo UI" panose="020B0604030504040204" pitchFamily="34" charset="-128"/>
              </a:rPr>
              <a:t>入力値に誤りがあります。</a:t>
            </a:r>
          </a:p>
        </p:txBody>
      </p:sp>
      <p:sp>
        <p:nvSpPr>
          <p:cNvPr id="101" name="正方形/長方形 100">
            <a:extLst>
              <a:ext uri="{FF2B5EF4-FFF2-40B4-BE49-F238E27FC236}">
                <a16:creationId xmlns:a16="http://schemas.microsoft.com/office/drawing/2014/main" id="{B7E3E44D-260E-4CD5-85AA-925290927556}"/>
              </a:ext>
            </a:extLst>
          </p:cNvPr>
          <p:cNvSpPr/>
          <p:nvPr/>
        </p:nvSpPr>
        <p:spPr>
          <a:xfrm>
            <a:off x="883520" y="3720764"/>
            <a:ext cx="1080000" cy="159496"/>
          </a:xfrm>
          <a:prstGeom prst="rect">
            <a:avLst/>
          </a:prstGeom>
          <a:noFill/>
          <a:ln w="9525">
            <a:solidFill>
              <a:schemeClr val="bg1">
                <a:lumMod val="50000"/>
              </a:schemeClr>
            </a:solidFill>
            <a:prstDash val="dash"/>
          </a:ln>
        </p:spPr>
        <p:style>
          <a:lnRef idx="3">
            <a:schemeClr val="lt1"/>
          </a:lnRef>
          <a:fillRef idx="1">
            <a:schemeClr val="accent1"/>
          </a:fillRef>
          <a:effectRef idx="1">
            <a:schemeClr val="accent1"/>
          </a:effectRef>
          <a:fontRef idx="minor">
            <a:schemeClr val="lt1"/>
          </a:fontRef>
        </p:style>
        <p:txBody>
          <a:bodyPr lIns="18000" tIns="18000" rIns="18000" bIns="18000" rtlCol="0" anchor="ctr"/>
          <a:lstStyle/>
          <a:p>
            <a:r>
              <a:rPr lang="en-US" altLang="ja-JP" sz="700" dirty="0">
                <a:solidFill>
                  <a:srgbClr val="FF5045"/>
                </a:solidFill>
                <a:latin typeface="Meiryo UI" panose="020B0604030504040204" pitchFamily="34" charset="-128"/>
                <a:ea typeface="Meiryo UI" panose="020B0604030504040204" pitchFamily="34" charset="-128"/>
              </a:rPr>
              <a:t>(b)</a:t>
            </a:r>
            <a:r>
              <a:rPr lang="ja-JP" altLang="en-US" sz="700" dirty="0">
                <a:solidFill>
                  <a:srgbClr val="FF5045"/>
                </a:solidFill>
                <a:latin typeface="Meiryo UI" panose="020B0604030504040204" pitchFamily="34" charset="-128"/>
                <a:ea typeface="Meiryo UI" panose="020B0604030504040204" pitchFamily="34" charset="-128"/>
              </a:rPr>
              <a:t>空であってはなりません。</a:t>
            </a:r>
          </a:p>
        </p:txBody>
      </p:sp>
      <p:sp>
        <p:nvSpPr>
          <p:cNvPr id="102" name="正方形/長方形 101">
            <a:extLst>
              <a:ext uri="{FF2B5EF4-FFF2-40B4-BE49-F238E27FC236}">
                <a16:creationId xmlns:a16="http://schemas.microsoft.com/office/drawing/2014/main" id="{3071849F-CC8A-4D0C-9604-7EEFA9AAEF38}"/>
              </a:ext>
            </a:extLst>
          </p:cNvPr>
          <p:cNvSpPr/>
          <p:nvPr/>
        </p:nvSpPr>
        <p:spPr>
          <a:xfrm>
            <a:off x="883520" y="3888872"/>
            <a:ext cx="1080000" cy="159496"/>
          </a:xfrm>
          <a:prstGeom prst="rect">
            <a:avLst/>
          </a:prstGeom>
          <a:noFill/>
          <a:ln w="9525">
            <a:solidFill>
              <a:schemeClr val="bg1">
                <a:lumMod val="50000"/>
              </a:schemeClr>
            </a:solidFill>
            <a:prstDash val="dash"/>
          </a:ln>
        </p:spPr>
        <p:style>
          <a:lnRef idx="3">
            <a:schemeClr val="lt1"/>
          </a:lnRef>
          <a:fillRef idx="1">
            <a:schemeClr val="accent1"/>
          </a:fillRef>
          <a:effectRef idx="1">
            <a:schemeClr val="accent1"/>
          </a:effectRef>
          <a:fontRef idx="minor">
            <a:schemeClr val="lt1"/>
          </a:fontRef>
        </p:style>
        <p:txBody>
          <a:bodyPr lIns="18000" tIns="18000" rIns="18000" bIns="18000" rtlCol="0" anchor="ctr"/>
          <a:lstStyle/>
          <a:p>
            <a:r>
              <a:rPr lang="en-US" altLang="ja-JP" sz="700" dirty="0">
                <a:solidFill>
                  <a:srgbClr val="FF5045"/>
                </a:solidFill>
                <a:latin typeface="Meiryo UI" panose="020B0604030504040204" pitchFamily="34" charset="-128"/>
                <a:ea typeface="Meiryo UI" panose="020B0604030504040204" pitchFamily="34" charset="-128"/>
              </a:rPr>
              <a:t>(c)</a:t>
            </a:r>
            <a:r>
              <a:rPr lang="ja-JP" altLang="en-US" sz="700" dirty="0">
                <a:solidFill>
                  <a:srgbClr val="FF5045"/>
                </a:solidFill>
                <a:latin typeface="Meiryo UI" panose="020B0604030504040204" pitchFamily="34" charset="-128"/>
                <a:ea typeface="Meiryo UI" panose="020B0604030504040204" pitchFamily="34" charset="-128"/>
              </a:rPr>
              <a:t>入力値に誤りがあります。</a:t>
            </a:r>
          </a:p>
        </p:txBody>
      </p:sp>
      <p:sp>
        <p:nvSpPr>
          <p:cNvPr id="103" name="正方形/長方形 102">
            <a:extLst>
              <a:ext uri="{FF2B5EF4-FFF2-40B4-BE49-F238E27FC236}">
                <a16:creationId xmlns:a16="http://schemas.microsoft.com/office/drawing/2014/main" id="{9E3CA4ED-C557-43EE-AD57-746AA7506226}"/>
              </a:ext>
            </a:extLst>
          </p:cNvPr>
          <p:cNvSpPr/>
          <p:nvPr/>
        </p:nvSpPr>
        <p:spPr>
          <a:xfrm>
            <a:off x="883520" y="5236331"/>
            <a:ext cx="1080000" cy="159496"/>
          </a:xfrm>
          <a:prstGeom prst="rect">
            <a:avLst/>
          </a:prstGeom>
          <a:noFill/>
          <a:ln w="9525">
            <a:solidFill>
              <a:schemeClr val="bg1">
                <a:lumMod val="50000"/>
              </a:schemeClr>
            </a:solidFill>
            <a:prstDash val="dash"/>
          </a:ln>
        </p:spPr>
        <p:style>
          <a:lnRef idx="3">
            <a:schemeClr val="lt1"/>
          </a:lnRef>
          <a:fillRef idx="1">
            <a:schemeClr val="accent1"/>
          </a:fillRef>
          <a:effectRef idx="1">
            <a:schemeClr val="accent1"/>
          </a:effectRef>
          <a:fontRef idx="minor">
            <a:schemeClr val="lt1"/>
          </a:fontRef>
        </p:style>
        <p:txBody>
          <a:bodyPr lIns="18000" tIns="18000" rIns="18000" bIns="18000" rtlCol="0" anchor="ctr"/>
          <a:lstStyle/>
          <a:p>
            <a:r>
              <a:rPr lang="en-US" altLang="ja-JP" sz="700" dirty="0">
                <a:solidFill>
                  <a:srgbClr val="FF5045"/>
                </a:solidFill>
                <a:latin typeface="Meiryo UI" panose="020B0604030504040204" pitchFamily="34" charset="-128"/>
                <a:ea typeface="Meiryo UI" panose="020B0604030504040204" pitchFamily="34" charset="-128"/>
              </a:rPr>
              <a:t>(b)</a:t>
            </a:r>
            <a:r>
              <a:rPr lang="ja-JP" altLang="en-US" sz="700" dirty="0">
                <a:solidFill>
                  <a:srgbClr val="FF5045"/>
                </a:solidFill>
                <a:latin typeface="Meiryo UI" panose="020B0604030504040204" pitchFamily="34" charset="-128"/>
                <a:ea typeface="Meiryo UI" panose="020B0604030504040204" pitchFamily="34" charset="-128"/>
              </a:rPr>
              <a:t>空であってはなりません。</a:t>
            </a:r>
          </a:p>
        </p:txBody>
      </p:sp>
      <p:sp>
        <p:nvSpPr>
          <p:cNvPr id="104" name="正方形/長方形 103">
            <a:extLst>
              <a:ext uri="{FF2B5EF4-FFF2-40B4-BE49-F238E27FC236}">
                <a16:creationId xmlns:a16="http://schemas.microsoft.com/office/drawing/2014/main" id="{59F8AF2C-ACEF-4D39-94D3-510774B6AD01}"/>
              </a:ext>
            </a:extLst>
          </p:cNvPr>
          <p:cNvSpPr/>
          <p:nvPr/>
        </p:nvSpPr>
        <p:spPr>
          <a:xfrm>
            <a:off x="883520" y="5404439"/>
            <a:ext cx="1080000" cy="159496"/>
          </a:xfrm>
          <a:prstGeom prst="rect">
            <a:avLst/>
          </a:prstGeom>
          <a:noFill/>
          <a:ln w="9525">
            <a:solidFill>
              <a:schemeClr val="bg1">
                <a:lumMod val="50000"/>
              </a:schemeClr>
            </a:solidFill>
            <a:prstDash val="dash"/>
          </a:ln>
        </p:spPr>
        <p:style>
          <a:lnRef idx="3">
            <a:schemeClr val="lt1"/>
          </a:lnRef>
          <a:fillRef idx="1">
            <a:schemeClr val="accent1"/>
          </a:fillRef>
          <a:effectRef idx="1">
            <a:schemeClr val="accent1"/>
          </a:effectRef>
          <a:fontRef idx="minor">
            <a:schemeClr val="lt1"/>
          </a:fontRef>
        </p:style>
        <p:txBody>
          <a:bodyPr lIns="18000" tIns="18000" rIns="18000" bIns="18000" rtlCol="0" anchor="ctr"/>
          <a:lstStyle/>
          <a:p>
            <a:r>
              <a:rPr lang="en-US" altLang="ja-JP" sz="700" dirty="0">
                <a:solidFill>
                  <a:srgbClr val="FF5045"/>
                </a:solidFill>
                <a:latin typeface="Meiryo UI" panose="020B0604030504040204" pitchFamily="34" charset="-128"/>
                <a:ea typeface="Meiryo UI" panose="020B0604030504040204" pitchFamily="34" charset="-128"/>
              </a:rPr>
              <a:t>(c)</a:t>
            </a:r>
            <a:r>
              <a:rPr lang="ja-JP" altLang="en-US" sz="700" dirty="0">
                <a:solidFill>
                  <a:srgbClr val="FF5045"/>
                </a:solidFill>
                <a:latin typeface="Meiryo UI" panose="020B0604030504040204" pitchFamily="34" charset="-128"/>
                <a:ea typeface="Meiryo UI" panose="020B0604030504040204" pitchFamily="34" charset="-128"/>
              </a:rPr>
              <a:t>入力値に誤りがあります。</a:t>
            </a:r>
          </a:p>
        </p:txBody>
      </p:sp>
      <p:sp>
        <p:nvSpPr>
          <p:cNvPr id="105" name="正方形/長方形 104">
            <a:extLst>
              <a:ext uri="{FF2B5EF4-FFF2-40B4-BE49-F238E27FC236}">
                <a16:creationId xmlns:a16="http://schemas.microsoft.com/office/drawing/2014/main" id="{7B69BC05-0E1C-48F5-8802-03C1C392E3AF}"/>
              </a:ext>
            </a:extLst>
          </p:cNvPr>
          <p:cNvSpPr/>
          <p:nvPr/>
        </p:nvSpPr>
        <p:spPr>
          <a:xfrm>
            <a:off x="2078419" y="5087896"/>
            <a:ext cx="2320327" cy="314994"/>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説明文</a:t>
            </a:r>
            <a:endParaRPr kumimoji="1" lang="ja-JP" altLang="en-US" sz="900" b="1" dirty="0">
              <a:latin typeface="Meiryo UI" panose="020B0604030504040204" pitchFamily="34" charset="-128"/>
              <a:ea typeface="Meiryo UI" panose="020B0604030504040204" pitchFamily="34" charset="-128"/>
            </a:endParaRPr>
          </a:p>
        </p:txBody>
      </p:sp>
      <p:sp>
        <p:nvSpPr>
          <p:cNvPr id="106" name="テキスト ボックス 105">
            <a:extLst>
              <a:ext uri="{FF2B5EF4-FFF2-40B4-BE49-F238E27FC236}">
                <a16:creationId xmlns:a16="http://schemas.microsoft.com/office/drawing/2014/main" id="{81F97E90-CBAD-403E-9EEB-E4DE80AEE4B6}"/>
              </a:ext>
            </a:extLst>
          </p:cNvPr>
          <p:cNvSpPr txBox="1"/>
          <p:nvPr/>
        </p:nvSpPr>
        <p:spPr>
          <a:xfrm>
            <a:off x="2074422" y="5117243"/>
            <a:ext cx="486030"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(10)</a:t>
            </a:r>
            <a:endParaRPr kumimoji="1" lang="ja-JP" altLang="en-US" sz="1100" dirty="0">
              <a:latin typeface="Meiryo UI" panose="020B0604030504040204" pitchFamily="34" charset="-128"/>
              <a:ea typeface="Meiryo UI" panose="020B0604030504040204" pitchFamily="34" charset="-128"/>
            </a:endParaRPr>
          </a:p>
        </p:txBody>
      </p:sp>
      <p:sp>
        <p:nvSpPr>
          <p:cNvPr id="107" name="正方形/長方形 106">
            <a:extLst>
              <a:ext uri="{FF2B5EF4-FFF2-40B4-BE49-F238E27FC236}">
                <a16:creationId xmlns:a16="http://schemas.microsoft.com/office/drawing/2014/main" id="{044E0EC4-DC6C-46BA-AC48-95C66AB3B86E}"/>
              </a:ext>
            </a:extLst>
          </p:cNvPr>
          <p:cNvSpPr/>
          <p:nvPr/>
        </p:nvSpPr>
        <p:spPr>
          <a:xfrm>
            <a:off x="2089256" y="4718208"/>
            <a:ext cx="2320327" cy="314994"/>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お住まいのエリア</a:t>
            </a:r>
            <a:endParaRPr kumimoji="1" lang="ja-JP" altLang="en-US" sz="900" b="1" dirty="0">
              <a:latin typeface="Meiryo UI" panose="020B0604030504040204" pitchFamily="34" charset="-128"/>
              <a:ea typeface="Meiryo UI" panose="020B0604030504040204" pitchFamily="34" charset="-128"/>
            </a:endParaRPr>
          </a:p>
        </p:txBody>
      </p:sp>
      <p:sp>
        <p:nvSpPr>
          <p:cNvPr id="108" name="テキスト ボックス 107">
            <a:extLst>
              <a:ext uri="{FF2B5EF4-FFF2-40B4-BE49-F238E27FC236}">
                <a16:creationId xmlns:a16="http://schemas.microsoft.com/office/drawing/2014/main" id="{32665A84-75C9-4459-9C03-51D9C1ABBDEA}"/>
              </a:ext>
            </a:extLst>
          </p:cNvPr>
          <p:cNvSpPr txBox="1"/>
          <p:nvPr/>
        </p:nvSpPr>
        <p:spPr>
          <a:xfrm>
            <a:off x="2078070" y="4736371"/>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(9)</a:t>
            </a:r>
            <a:endParaRPr kumimoji="1" lang="ja-JP" altLang="en-US" sz="1100" dirty="0">
              <a:latin typeface="Meiryo UI" panose="020B0604030504040204" pitchFamily="34" charset="-128"/>
              <a:ea typeface="Meiryo UI" panose="020B0604030504040204" pitchFamily="34" charset="-128"/>
            </a:endParaRPr>
          </a:p>
        </p:txBody>
      </p:sp>
      <p:sp>
        <p:nvSpPr>
          <p:cNvPr id="109" name="テキスト ボックス 108">
            <a:extLst>
              <a:ext uri="{FF2B5EF4-FFF2-40B4-BE49-F238E27FC236}">
                <a16:creationId xmlns:a16="http://schemas.microsoft.com/office/drawing/2014/main" id="{F77C5B59-AF85-42B1-AC3A-484FB115FE4F}"/>
              </a:ext>
            </a:extLst>
          </p:cNvPr>
          <p:cNvSpPr txBox="1"/>
          <p:nvPr/>
        </p:nvSpPr>
        <p:spPr>
          <a:xfrm>
            <a:off x="807769" y="4701261"/>
            <a:ext cx="962123" cy="246221"/>
          </a:xfrm>
          <a:prstGeom prst="rect">
            <a:avLst/>
          </a:prstGeom>
          <a:noFill/>
        </p:spPr>
        <p:txBody>
          <a:bodyPr wrap="none" rtlCol="0">
            <a:spAutoFit/>
          </a:bodyPr>
          <a:lstStyle/>
          <a:p>
            <a:r>
              <a:rPr kumimoji="1" lang="ja-JP" altLang="en-US" sz="1000" b="1" dirty="0">
                <a:latin typeface="Meiryo UI" panose="020B0604030504040204" pitchFamily="34" charset="-128"/>
                <a:ea typeface="Meiryo UI" panose="020B0604030504040204" pitchFamily="34" charset="-128"/>
              </a:rPr>
              <a:t>お住いのエリア</a:t>
            </a:r>
          </a:p>
        </p:txBody>
      </p:sp>
      <p:sp>
        <p:nvSpPr>
          <p:cNvPr id="110" name="正方形/長方形 109">
            <a:extLst>
              <a:ext uri="{FF2B5EF4-FFF2-40B4-BE49-F238E27FC236}">
                <a16:creationId xmlns:a16="http://schemas.microsoft.com/office/drawing/2014/main" id="{54CCE994-26C9-4251-9593-91FC34A10717}"/>
              </a:ext>
            </a:extLst>
          </p:cNvPr>
          <p:cNvSpPr/>
          <p:nvPr/>
        </p:nvSpPr>
        <p:spPr>
          <a:xfrm>
            <a:off x="876585" y="4904062"/>
            <a:ext cx="1080000" cy="159496"/>
          </a:xfrm>
          <a:prstGeom prst="rect">
            <a:avLst/>
          </a:prstGeom>
          <a:noFill/>
          <a:ln w="9525">
            <a:solidFill>
              <a:schemeClr val="bg1">
                <a:lumMod val="50000"/>
              </a:schemeClr>
            </a:solidFill>
            <a:prstDash val="dash"/>
          </a:ln>
        </p:spPr>
        <p:style>
          <a:lnRef idx="3">
            <a:schemeClr val="lt1"/>
          </a:lnRef>
          <a:fillRef idx="1">
            <a:schemeClr val="accent1"/>
          </a:fillRef>
          <a:effectRef idx="1">
            <a:schemeClr val="accent1"/>
          </a:effectRef>
          <a:fontRef idx="minor">
            <a:schemeClr val="lt1"/>
          </a:fontRef>
        </p:style>
        <p:txBody>
          <a:bodyPr lIns="18000" tIns="18000" rIns="18000" bIns="18000" rtlCol="0" anchor="ctr"/>
          <a:lstStyle/>
          <a:p>
            <a:r>
              <a:rPr lang="en-US" altLang="ja-JP" sz="700" dirty="0">
                <a:solidFill>
                  <a:srgbClr val="FF5045"/>
                </a:solidFill>
                <a:latin typeface="Meiryo UI" panose="020B0604030504040204" pitchFamily="34" charset="-128"/>
                <a:ea typeface="Meiryo UI" panose="020B0604030504040204" pitchFamily="34" charset="-128"/>
              </a:rPr>
              <a:t>(c)</a:t>
            </a:r>
            <a:r>
              <a:rPr lang="ja-JP" altLang="en-US" sz="700" dirty="0">
                <a:solidFill>
                  <a:srgbClr val="FF5045"/>
                </a:solidFill>
                <a:latin typeface="Meiryo UI" panose="020B0604030504040204" pitchFamily="34" charset="-128"/>
                <a:ea typeface="Meiryo UI" panose="020B0604030504040204" pitchFamily="34" charset="-128"/>
              </a:rPr>
              <a:t>入力値に誤りがあります。</a:t>
            </a:r>
          </a:p>
        </p:txBody>
      </p:sp>
      <p:sp>
        <p:nvSpPr>
          <p:cNvPr id="111" name="正方形/長方形 110">
            <a:extLst>
              <a:ext uri="{FF2B5EF4-FFF2-40B4-BE49-F238E27FC236}">
                <a16:creationId xmlns:a16="http://schemas.microsoft.com/office/drawing/2014/main" id="{ACF7F1E7-FD79-4FAF-BAD3-EE597AECDC79}"/>
              </a:ext>
            </a:extLst>
          </p:cNvPr>
          <p:cNvSpPr/>
          <p:nvPr/>
        </p:nvSpPr>
        <p:spPr>
          <a:xfrm>
            <a:off x="2092654" y="4343279"/>
            <a:ext cx="2320327" cy="314994"/>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年代</a:t>
            </a:r>
          </a:p>
        </p:txBody>
      </p:sp>
      <p:sp>
        <p:nvSpPr>
          <p:cNvPr id="112" name="テキスト ボックス 111">
            <a:extLst>
              <a:ext uri="{FF2B5EF4-FFF2-40B4-BE49-F238E27FC236}">
                <a16:creationId xmlns:a16="http://schemas.microsoft.com/office/drawing/2014/main" id="{2C870953-1B34-42CA-8764-A0CBF7BF2BAF}"/>
              </a:ext>
            </a:extLst>
          </p:cNvPr>
          <p:cNvSpPr txBox="1"/>
          <p:nvPr/>
        </p:nvSpPr>
        <p:spPr>
          <a:xfrm>
            <a:off x="2081468" y="4361442"/>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(8)</a:t>
            </a:r>
            <a:endParaRPr kumimoji="1" lang="ja-JP" altLang="en-US" sz="1100" dirty="0">
              <a:latin typeface="Meiryo UI" panose="020B0604030504040204" pitchFamily="34" charset="-128"/>
              <a:ea typeface="Meiryo UI" panose="020B0604030504040204" pitchFamily="34" charset="-128"/>
            </a:endParaRPr>
          </a:p>
        </p:txBody>
      </p:sp>
      <p:sp>
        <p:nvSpPr>
          <p:cNvPr id="113" name="正方形/長方形 112">
            <a:extLst>
              <a:ext uri="{FF2B5EF4-FFF2-40B4-BE49-F238E27FC236}">
                <a16:creationId xmlns:a16="http://schemas.microsoft.com/office/drawing/2014/main" id="{F0DF9143-818A-46B8-B63D-BFFF2DF34F1B}"/>
              </a:ext>
            </a:extLst>
          </p:cNvPr>
          <p:cNvSpPr/>
          <p:nvPr/>
        </p:nvSpPr>
        <p:spPr>
          <a:xfrm>
            <a:off x="2092654" y="3968287"/>
            <a:ext cx="2320327" cy="314994"/>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性別</a:t>
            </a:r>
          </a:p>
        </p:txBody>
      </p:sp>
      <p:sp>
        <p:nvSpPr>
          <p:cNvPr id="114" name="テキスト ボックス 113">
            <a:extLst>
              <a:ext uri="{FF2B5EF4-FFF2-40B4-BE49-F238E27FC236}">
                <a16:creationId xmlns:a16="http://schemas.microsoft.com/office/drawing/2014/main" id="{71843743-035B-4A5C-B5DF-4A26BB309C33}"/>
              </a:ext>
            </a:extLst>
          </p:cNvPr>
          <p:cNvSpPr txBox="1"/>
          <p:nvPr/>
        </p:nvSpPr>
        <p:spPr>
          <a:xfrm>
            <a:off x="2081468" y="3986450"/>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(7)</a:t>
            </a:r>
            <a:endParaRPr kumimoji="1" lang="ja-JP" altLang="en-US" sz="1100" dirty="0">
              <a:latin typeface="Meiryo UI" panose="020B0604030504040204" pitchFamily="34" charset="-128"/>
              <a:ea typeface="Meiryo UI" panose="020B0604030504040204" pitchFamily="34" charset="-128"/>
            </a:endParaRPr>
          </a:p>
        </p:txBody>
      </p:sp>
      <p:sp>
        <p:nvSpPr>
          <p:cNvPr id="69" name="正方形/長方形 68">
            <a:extLst>
              <a:ext uri="{FF2B5EF4-FFF2-40B4-BE49-F238E27FC236}">
                <a16:creationId xmlns:a16="http://schemas.microsoft.com/office/drawing/2014/main" id="{A396DBC1-9E67-2342-AEC5-66EEF8CB18D8}"/>
              </a:ext>
            </a:extLst>
          </p:cNvPr>
          <p:cNvSpPr/>
          <p:nvPr/>
        </p:nvSpPr>
        <p:spPr>
          <a:xfrm>
            <a:off x="2929079" y="5873525"/>
            <a:ext cx="1004730" cy="227209"/>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アンケート管理</a:t>
            </a:r>
            <a:endParaRPr kumimoji="1" lang="ja-JP" altLang="en-US" sz="900" b="1" dirty="0">
              <a:latin typeface="Meiryo UI" panose="020B0604030504040204" pitchFamily="34" charset="-128"/>
              <a:ea typeface="Meiryo UI" panose="020B0604030504040204" pitchFamily="34" charset="-128"/>
            </a:endParaRPr>
          </a:p>
        </p:txBody>
      </p:sp>
      <p:sp>
        <p:nvSpPr>
          <p:cNvPr id="73" name="テキスト ボックス 72">
            <a:extLst>
              <a:ext uri="{FF2B5EF4-FFF2-40B4-BE49-F238E27FC236}">
                <a16:creationId xmlns:a16="http://schemas.microsoft.com/office/drawing/2014/main" id="{62C8221F-D930-AC45-9D40-3DBF2CED930A}"/>
              </a:ext>
            </a:extLst>
          </p:cNvPr>
          <p:cNvSpPr txBox="1"/>
          <p:nvPr/>
        </p:nvSpPr>
        <p:spPr>
          <a:xfrm>
            <a:off x="2598491" y="5856324"/>
            <a:ext cx="486030"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(13)</a:t>
            </a:r>
            <a:endParaRPr kumimoji="1" lang="ja-JP" altLang="en-US" sz="11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32826260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B20FB-33A3-E746-AA9C-080996245064}"/>
              </a:ext>
            </a:extLst>
          </p:cNvPr>
          <p:cNvSpPr>
            <a:spLocks noGrp="1"/>
          </p:cNvSpPr>
          <p:nvPr>
            <p:ph type="title"/>
          </p:nvPr>
        </p:nvSpPr>
        <p:spPr/>
        <p:txBody>
          <a:bodyPr/>
          <a:lstStyle/>
          <a:p>
            <a:r>
              <a:rPr lang="ja-JP" altLang="en-US" dirty="0"/>
              <a:t>プ</a:t>
            </a:r>
            <a:r>
              <a:rPr lang="en-US" altLang="ja-JP" dirty="0"/>
              <a:t>38_</a:t>
            </a:r>
            <a:r>
              <a:rPr lang="ja-JP" altLang="en-US"/>
              <a:t>画面</a:t>
            </a:r>
            <a:r>
              <a:rPr lang="en-US" altLang="ja-JP" dirty="0"/>
              <a:t>4</a:t>
            </a:r>
            <a:r>
              <a:rPr lang="ja-JP" altLang="en-US"/>
              <a:t>：</a:t>
            </a:r>
            <a:r>
              <a:rPr lang="zh-TW" altLang="en-US" dirty="0"/>
              <a:t>設問作成</a:t>
            </a:r>
            <a:r>
              <a:rPr lang="ja-JP" altLang="en-US" dirty="0"/>
              <a:t>・</a:t>
            </a:r>
            <a:r>
              <a:rPr lang="zh-TW" altLang="en-US" dirty="0"/>
              <a:t>編集画面</a:t>
            </a:r>
            <a:endParaRPr kumimoji="1" lang="ja-JP" altLang="en-US" dirty="0"/>
          </a:p>
        </p:txBody>
      </p:sp>
      <p:sp>
        <p:nvSpPr>
          <p:cNvPr id="4" name="スライド番号プレースホルダー 3">
            <a:extLst>
              <a:ext uri="{FF2B5EF4-FFF2-40B4-BE49-F238E27FC236}">
                <a16:creationId xmlns:a16="http://schemas.microsoft.com/office/drawing/2014/main" id="{A54D4209-B10B-3848-8A79-145E64F5A5A9}"/>
              </a:ext>
            </a:extLst>
          </p:cNvPr>
          <p:cNvSpPr>
            <a:spLocks noGrp="1"/>
          </p:cNvSpPr>
          <p:nvPr>
            <p:ph type="sldNum" sz="quarter" idx="4"/>
          </p:nvPr>
        </p:nvSpPr>
        <p:spPr/>
        <p:txBody>
          <a:bodyPr/>
          <a:lstStyle/>
          <a:p>
            <a:fld id="{F30DD6FD-6AE0-D748-9D23-01258D872A5D}" type="slidenum">
              <a:rPr kumimoji="1" lang="ja-JP" altLang="en-US" smtClean="0"/>
              <a:t>24</a:t>
            </a:fld>
            <a:endParaRPr kumimoji="1" lang="ja-JP" altLang="en-US"/>
          </a:p>
        </p:txBody>
      </p:sp>
      <p:sp>
        <p:nvSpPr>
          <p:cNvPr id="26" name="正方形/長方形 25">
            <a:extLst>
              <a:ext uri="{FF2B5EF4-FFF2-40B4-BE49-F238E27FC236}">
                <a16:creationId xmlns:a16="http://schemas.microsoft.com/office/drawing/2014/main" id="{3B713A32-9925-8C49-A4F0-73C3ABC63976}"/>
              </a:ext>
            </a:extLst>
          </p:cNvPr>
          <p:cNvSpPr/>
          <p:nvPr/>
        </p:nvSpPr>
        <p:spPr>
          <a:xfrm>
            <a:off x="6406265" y="764585"/>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システム処理</a:t>
            </a:r>
          </a:p>
        </p:txBody>
      </p:sp>
      <p:sp>
        <p:nvSpPr>
          <p:cNvPr id="27" name="正方形/長方形 26">
            <a:extLst>
              <a:ext uri="{FF2B5EF4-FFF2-40B4-BE49-F238E27FC236}">
                <a16:creationId xmlns:a16="http://schemas.microsoft.com/office/drawing/2014/main" id="{F43B12B0-6F42-304E-A72D-2300E7C9A6EA}"/>
              </a:ext>
            </a:extLst>
          </p:cNvPr>
          <p:cNvSpPr/>
          <p:nvPr/>
        </p:nvSpPr>
        <p:spPr>
          <a:xfrm>
            <a:off x="7449399" y="764585"/>
            <a:ext cx="972000" cy="257262"/>
          </a:xfrm>
          <a:prstGeom prst="rect">
            <a:avLst/>
          </a:prstGeom>
          <a:noFill/>
          <a:ln w="9525">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chemeClr val="tx1"/>
                </a:solidFill>
                <a:latin typeface="Meiryo UI" panose="020B0604030504040204" pitchFamily="34" charset="-128"/>
                <a:ea typeface="Meiryo UI" panose="020B0604030504040204" pitchFamily="34" charset="-128"/>
              </a:rPr>
              <a:t>システム制御で表示</a:t>
            </a:r>
          </a:p>
        </p:txBody>
      </p:sp>
      <p:sp>
        <p:nvSpPr>
          <p:cNvPr id="28" name="正方形/長方形 27">
            <a:extLst>
              <a:ext uri="{FF2B5EF4-FFF2-40B4-BE49-F238E27FC236}">
                <a16:creationId xmlns:a16="http://schemas.microsoft.com/office/drawing/2014/main" id="{6402152E-335D-2D48-A9D7-2638EEA9A5C1}"/>
              </a:ext>
            </a:extLst>
          </p:cNvPr>
          <p:cNvSpPr/>
          <p:nvPr/>
        </p:nvSpPr>
        <p:spPr>
          <a:xfrm>
            <a:off x="5363132" y="764585"/>
            <a:ext cx="972000" cy="25726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リンク</a:t>
            </a:r>
          </a:p>
        </p:txBody>
      </p:sp>
      <p:sp>
        <p:nvSpPr>
          <p:cNvPr id="29" name="正方形/長方形 28">
            <a:extLst>
              <a:ext uri="{FF2B5EF4-FFF2-40B4-BE49-F238E27FC236}">
                <a16:creationId xmlns:a16="http://schemas.microsoft.com/office/drawing/2014/main" id="{BBFD514B-C571-D34F-B53D-93E559A0A47C}"/>
              </a:ext>
            </a:extLst>
          </p:cNvPr>
          <p:cNvSpPr/>
          <p:nvPr/>
        </p:nvSpPr>
        <p:spPr>
          <a:xfrm>
            <a:off x="8421399" y="757835"/>
            <a:ext cx="972000" cy="257262"/>
          </a:xfrm>
          <a:prstGeom prst="rect">
            <a:avLst/>
          </a:prstGeom>
          <a:noFill/>
          <a:ln w="9525">
            <a:no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rgbClr val="FF0000"/>
                </a:solidFill>
                <a:latin typeface="Meiryo UI" panose="020B0604030504040204" pitchFamily="34" charset="-128"/>
                <a:ea typeface="Meiryo UI" panose="020B0604030504040204" pitchFamily="34" charset="-128"/>
              </a:rPr>
              <a:t>赤字は変更可</a:t>
            </a:r>
          </a:p>
        </p:txBody>
      </p:sp>
      <p:sp>
        <p:nvSpPr>
          <p:cNvPr id="8" name="正方形/長方形 7">
            <a:extLst>
              <a:ext uri="{FF2B5EF4-FFF2-40B4-BE49-F238E27FC236}">
                <a16:creationId xmlns:a16="http://schemas.microsoft.com/office/drawing/2014/main" id="{CFDC2DA2-E7BA-42E9-9657-AC41AB467347}"/>
              </a:ext>
            </a:extLst>
          </p:cNvPr>
          <p:cNvSpPr/>
          <p:nvPr/>
        </p:nvSpPr>
        <p:spPr>
          <a:xfrm>
            <a:off x="854110" y="1072444"/>
            <a:ext cx="3782207" cy="5283908"/>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sz="1100" b="1" dirty="0">
              <a:solidFill>
                <a:schemeClr val="tx1"/>
              </a:solidFill>
              <a:latin typeface="Meiryo UI" panose="020B0604030504040204" pitchFamily="34" charset="-128"/>
              <a:ea typeface="Meiryo UI" panose="020B0604030504040204" pitchFamily="34" charset="-128"/>
            </a:endParaRPr>
          </a:p>
        </p:txBody>
      </p:sp>
      <p:sp>
        <p:nvSpPr>
          <p:cNvPr id="9" name="テキスト ボックス 8">
            <a:extLst>
              <a:ext uri="{FF2B5EF4-FFF2-40B4-BE49-F238E27FC236}">
                <a16:creationId xmlns:a16="http://schemas.microsoft.com/office/drawing/2014/main" id="{73DDA852-A997-4C29-B0E1-2AE3FB2B52F2}"/>
              </a:ext>
            </a:extLst>
          </p:cNvPr>
          <p:cNvSpPr txBox="1"/>
          <p:nvPr/>
        </p:nvSpPr>
        <p:spPr>
          <a:xfrm>
            <a:off x="955200" y="1300355"/>
            <a:ext cx="1104790" cy="261610"/>
          </a:xfrm>
          <a:prstGeom prst="rect">
            <a:avLst/>
          </a:prstGeom>
          <a:noFill/>
        </p:spPr>
        <p:txBody>
          <a:bodyPr wrap="none" rtlCol="0">
            <a:spAutoFit/>
          </a:bodyPr>
          <a:lstStyle/>
          <a:p>
            <a:r>
              <a:rPr kumimoji="1" lang="ja-JP" altLang="en-US" sz="1100" b="1" dirty="0">
                <a:latin typeface="Meiryo UI" panose="020B0604030504040204" pitchFamily="34" charset="-128"/>
                <a:ea typeface="Meiryo UI" panose="020B0604030504040204" pitchFamily="34" charset="-128"/>
              </a:rPr>
              <a:t>設問作成・編集</a:t>
            </a:r>
            <a:endParaRPr kumimoji="1" lang="en-US" altLang="ja-JP" sz="1100" b="1" dirty="0">
              <a:latin typeface="Meiryo UI" panose="020B0604030504040204" pitchFamily="34" charset="-128"/>
              <a:ea typeface="Meiryo UI" panose="020B0604030504040204" pitchFamily="34" charset="-128"/>
            </a:endParaRPr>
          </a:p>
        </p:txBody>
      </p:sp>
      <p:sp>
        <p:nvSpPr>
          <p:cNvPr id="21" name="正方形/長方形 20">
            <a:extLst>
              <a:ext uri="{FF2B5EF4-FFF2-40B4-BE49-F238E27FC236}">
                <a16:creationId xmlns:a16="http://schemas.microsoft.com/office/drawing/2014/main" id="{6A27A8E5-3FC1-4B2C-A96C-BFF3F0983975}"/>
              </a:ext>
            </a:extLst>
          </p:cNvPr>
          <p:cNvSpPr/>
          <p:nvPr/>
        </p:nvSpPr>
        <p:spPr>
          <a:xfrm>
            <a:off x="876585" y="1516123"/>
            <a:ext cx="2220281" cy="159496"/>
          </a:xfrm>
          <a:prstGeom prst="rect">
            <a:avLst/>
          </a:prstGeom>
          <a:noFill/>
          <a:ln w="9525">
            <a:solidFill>
              <a:schemeClr val="bg1">
                <a:lumMod val="50000"/>
              </a:schemeClr>
            </a:solidFill>
            <a:prstDash val="dash"/>
          </a:ln>
        </p:spPr>
        <p:style>
          <a:lnRef idx="3">
            <a:schemeClr val="lt1"/>
          </a:lnRef>
          <a:fillRef idx="1">
            <a:schemeClr val="accent1"/>
          </a:fillRef>
          <a:effectRef idx="1">
            <a:schemeClr val="accent1"/>
          </a:effectRef>
          <a:fontRef idx="minor">
            <a:schemeClr val="lt1"/>
          </a:fontRef>
        </p:style>
        <p:txBody>
          <a:bodyPr lIns="18000" tIns="18000" rIns="18000" bIns="18000" rtlCol="0" anchor="ctr"/>
          <a:lstStyle/>
          <a:p>
            <a:pPr algn="ctr"/>
            <a:r>
              <a:rPr lang="en-US" altLang="ja-JP" sz="700" dirty="0">
                <a:solidFill>
                  <a:srgbClr val="FF5045"/>
                </a:solidFill>
                <a:latin typeface="Meiryo UI" panose="020B0604030504040204" pitchFamily="34" charset="-128"/>
                <a:ea typeface="Meiryo UI" panose="020B0604030504040204" pitchFamily="34" charset="-128"/>
              </a:rPr>
              <a:t>(a)</a:t>
            </a:r>
            <a:r>
              <a:rPr lang="ja-JP" altLang="en-US" sz="700" dirty="0">
                <a:solidFill>
                  <a:srgbClr val="FF5045"/>
                </a:solidFill>
                <a:latin typeface="Meiryo UI" panose="020B0604030504040204" pitchFamily="34" charset="-128"/>
                <a:ea typeface="Meiryo UI" panose="020B0604030504040204" pitchFamily="34" charset="-128"/>
              </a:rPr>
              <a:t>入力項目に誤りがあります。再度内容をご確認ください。</a:t>
            </a:r>
          </a:p>
        </p:txBody>
      </p:sp>
      <p:sp>
        <p:nvSpPr>
          <p:cNvPr id="25" name="正方形/長方形 24">
            <a:extLst>
              <a:ext uri="{FF2B5EF4-FFF2-40B4-BE49-F238E27FC236}">
                <a16:creationId xmlns:a16="http://schemas.microsoft.com/office/drawing/2014/main" id="{F4AD0C00-95D1-414B-AC49-295FA5306A7B}"/>
              </a:ext>
            </a:extLst>
          </p:cNvPr>
          <p:cNvSpPr/>
          <p:nvPr/>
        </p:nvSpPr>
        <p:spPr>
          <a:xfrm>
            <a:off x="968307" y="1110559"/>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ヘッダー</a:t>
            </a:r>
          </a:p>
        </p:txBody>
      </p:sp>
      <p:sp>
        <p:nvSpPr>
          <p:cNvPr id="30" name="正方形/長方形 29">
            <a:extLst>
              <a:ext uri="{FF2B5EF4-FFF2-40B4-BE49-F238E27FC236}">
                <a16:creationId xmlns:a16="http://schemas.microsoft.com/office/drawing/2014/main" id="{064179C2-2D14-44C4-A3A7-AEF98194602A}"/>
              </a:ext>
            </a:extLst>
          </p:cNvPr>
          <p:cNvSpPr/>
          <p:nvPr/>
        </p:nvSpPr>
        <p:spPr>
          <a:xfrm>
            <a:off x="968307" y="6138100"/>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フッター</a:t>
            </a:r>
          </a:p>
        </p:txBody>
      </p:sp>
      <p:sp>
        <p:nvSpPr>
          <p:cNvPr id="39" name="正方形/長方形 38">
            <a:extLst>
              <a:ext uri="{FF2B5EF4-FFF2-40B4-BE49-F238E27FC236}">
                <a16:creationId xmlns:a16="http://schemas.microsoft.com/office/drawing/2014/main" id="{31F02AC5-BBB2-4F38-A163-97F22F5591F9}"/>
              </a:ext>
            </a:extLst>
          </p:cNvPr>
          <p:cNvSpPr/>
          <p:nvPr/>
        </p:nvSpPr>
        <p:spPr>
          <a:xfrm>
            <a:off x="4780860" y="1032912"/>
            <a:ext cx="4942379" cy="215444"/>
          </a:xfrm>
          <a:prstGeom prst="rect">
            <a:avLst/>
          </a:prstGeom>
        </p:spPr>
        <p:txBody>
          <a:bodyPr wrap="none">
            <a:spAutoFit/>
          </a:bodyPr>
          <a:lstStyle/>
          <a:p>
            <a:r>
              <a:rPr kumimoji="1" lang="ja-JP" altLang="en-US" sz="800" dirty="0">
                <a:latin typeface="Meiryo UI" panose="020B0604030504040204" pitchFamily="34" charset="-128"/>
                <a:ea typeface="Meiryo UI" panose="020B0604030504040204" pitchFamily="34" charset="-128"/>
              </a:rPr>
              <a:t>参考</a:t>
            </a:r>
            <a:r>
              <a:rPr kumimoji="1" lang="en-US" altLang="ja-JP" sz="800" dirty="0">
                <a:latin typeface="Meiryo UI" panose="020B0604030504040204" pitchFamily="34" charset="-128"/>
                <a:ea typeface="Meiryo UI" panose="020B0604030504040204" pitchFamily="34" charset="-128"/>
              </a:rPr>
              <a:t>URL</a:t>
            </a:r>
            <a:r>
              <a:rPr kumimoji="1" lang="ja-JP" altLang="en-US" sz="800" dirty="0">
                <a:latin typeface="Meiryo UI" panose="020B0604030504040204" pitchFamily="34" charset="-128"/>
                <a:ea typeface="Meiryo UI" panose="020B0604030504040204" pitchFamily="34" charset="-128"/>
              </a:rPr>
              <a:t>：</a:t>
            </a:r>
            <a:r>
              <a:rPr kumimoji="1" lang="en-US" altLang="ja-JP" sz="800" dirty="0">
                <a:latin typeface="Meiryo UI" panose="020B0604030504040204" pitchFamily="34" charset="-128"/>
                <a:ea typeface="Meiryo UI" panose="020B0604030504040204" pitchFamily="34" charset="-128"/>
              </a:rPr>
              <a:t> https://dev-cm01-mase.kbb-id.co.jp/cmadmin.php/questionnaire/addQuestionnaire</a:t>
            </a:r>
          </a:p>
        </p:txBody>
      </p:sp>
      <p:graphicFrame>
        <p:nvGraphicFramePr>
          <p:cNvPr id="40" name="表 8">
            <a:extLst>
              <a:ext uri="{FF2B5EF4-FFF2-40B4-BE49-F238E27FC236}">
                <a16:creationId xmlns:a16="http://schemas.microsoft.com/office/drawing/2014/main" id="{08F022C4-D7F8-410A-BA3F-643A462A344F}"/>
              </a:ext>
            </a:extLst>
          </p:cNvPr>
          <p:cNvGraphicFramePr>
            <a:graphicFrameLocks noGrp="1"/>
          </p:cNvGraphicFramePr>
          <p:nvPr>
            <p:extLst>
              <p:ext uri="{D42A27DB-BD31-4B8C-83A1-F6EECF244321}">
                <p14:modId xmlns:p14="http://schemas.microsoft.com/office/powerpoint/2010/main" val="1718884263"/>
              </p:ext>
            </p:extLst>
          </p:nvPr>
        </p:nvGraphicFramePr>
        <p:xfrm>
          <a:off x="4852032" y="1317929"/>
          <a:ext cx="4802508" cy="4389120"/>
        </p:xfrm>
        <a:graphic>
          <a:graphicData uri="http://schemas.openxmlformats.org/drawingml/2006/table">
            <a:tbl>
              <a:tblPr firstRow="1" bandRow="1">
                <a:tableStyleId>{5940675A-B579-460E-94D1-54222C63F5DA}</a:tableStyleId>
              </a:tblPr>
              <a:tblGrid>
                <a:gridCol w="881802">
                  <a:extLst>
                    <a:ext uri="{9D8B030D-6E8A-4147-A177-3AD203B41FA5}">
                      <a16:colId xmlns:a16="http://schemas.microsoft.com/office/drawing/2014/main" val="1869668301"/>
                    </a:ext>
                  </a:extLst>
                </a:gridCol>
                <a:gridCol w="3920706">
                  <a:extLst>
                    <a:ext uri="{9D8B030D-6E8A-4147-A177-3AD203B41FA5}">
                      <a16:colId xmlns:a16="http://schemas.microsoft.com/office/drawing/2014/main" val="4148764813"/>
                    </a:ext>
                  </a:extLst>
                </a:gridCol>
              </a:tblGrid>
              <a:tr h="129896">
                <a:tc>
                  <a:txBody>
                    <a:bodyPr/>
                    <a:lstStyle/>
                    <a:p>
                      <a:pPr algn="ctr"/>
                      <a:r>
                        <a:rPr kumimoji="1" lang="ja-JP" altLang="en-US" sz="800" b="1" dirty="0">
                          <a:solidFill>
                            <a:schemeClr val="bg1"/>
                          </a:solidFill>
                          <a:latin typeface="Meiryo UI" panose="020B0604030504040204" pitchFamily="34" charset="-128"/>
                          <a:ea typeface="Meiryo UI" panose="020B0604030504040204" pitchFamily="34" charset="-128"/>
                        </a:rPr>
                        <a:t>構成要素</a:t>
                      </a:r>
                    </a:p>
                  </a:txBody>
                  <a:tcPr marL="45720" marR="45720" anchor="ctr">
                    <a:solidFill>
                      <a:schemeClr val="accent1"/>
                    </a:solidFill>
                  </a:tcPr>
                </a:tc>
                <a:tc>
                  <a:txBody>
                    <a:bodyPr/>
                    <a:lstStyle/>
                    <a:p>
                      <a:pPr algn="ctr"/>
                      <a:r>
                        <a:rPr kumimoji="1" lang="ja-JP" altLang="en-US" sz="800" b="1" dirty="0">
                          <a:solidFill>
                            <a:schemeClr val="bg1"/>
                          </a:solidFill>
                          <a:latin typeface="Meiryo UI" panose="020B0604030504040204" pitchFamily="34" charset="-128"/>
                          <a:ea typeface="Meiryo UI" panose="020B0604030504040204" pitchFamily="34" charset="-128"/>
                        </a:rPr>
                        <a:t>説明</a:t>
                      </a:r>
                    </a:p>
                  </a:txBody>
                  <a:tcPr marL="45720" marR="45720" anchor="ctr">
                    <a:solidFill>
                      <a:schemeClr val="accent1"/>
                    </a:solidFill>
                  </a:tcPr>
                </a:tc>
                <a:extLst>
                  <a:ext uri="{0D108BD9-81ED-4DB2-BD59-A6C34878D82A}">
                    <a16:rowId xmlns:a16="http://schemas.microsoft.com/office/drawing/2014/main" val="3041713698"/>
                  </a:ext>
                </a:extLst>
              </a:tr>
              <a:tr h="129896">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34" charset="-128"/>
                          <a:ea typeface="Meiryo UI" panose="020B0604030504040204" pitchFamily="34" charset="-128"/>
                        </a:rPr>
                        <a:t>(1)</a:t>
                      </a:r>
                      <a:r>
                        <a:rPr kumimoji="1" lang="ja-JP" altLang="en-US" sz="800" dirty="0">
                          <a:latin typeface="Meiryo UI" panose="020B0604030504040204" pitchFamily="34" charset="-128"/>
                          <a:ea typeface="Meiryo UI" panose="020B0604030504040204" pitchFamily="34" charset="-128"/>
                        </a:rPr>
                        <a:t>設問一覧</a:t>
                      </a:r>
                    </a:p>
                  </a:txBody>
                  <a:tcPr marL="45720" marR="45720"/>
                </a:tc>
                <a:tc>
                  <a:txBody>
                    <a:bodyPr/>
                    <a:lstStyle/>
                    <a:p>
                      <a:pPr marL="171450" indent="-171450">
                        <a:buFont typeface="Arial" panose="020B0604020202020204" pitchFamily="34" charset="0"/>
                        <a:buChar char="•"/>
                      </a:pPr>
                      <a:r>
                        <a:rPr kumimoji="1" lang="ja-JP" altLang="en-US" sz="800" dirty="0">
                          <a:latin typeface="Meiryo UI" panose="020B0604030504040204" pitchFamily="34" charset="-128"/>
                          <a:ea typeface="Meiryo UI" panose="020B0604030504040204" pitchFamily="34" charset="-128"/>
                        </a:rPr>
                        <a:t>設問数で選択した設問数分の設問を表示する。</a:t>
                      </a:r>
                      <a:endParaRPr kumimoji="1" lang="en-US" altLang="ja-JP" sz="8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3561766705"/>
                  </a:ext>
                </a:extLst>
              </a:tr>
              <a:tr h="363708">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34" charset="-128"/>
                          <a:ea typeface="Meiryo UI" panose="020B0604030504040204" pitchFamily="34" charset="-128"/>
                        </a:rPr>
                        <a:t>(2)</a:t>
                      </a:r>
                      <a:r>
                        <a:rPr kumimoji="1" lang="ja-JP" altLang="en-US" sz="800" dirty="0">
                          <a:latin typeface="Meiryo UI" panose="020B0604030504040204" pitchFamily="34" charset="-128"/>
                          <a:ea typeface="Meiryo UI" panose="020B0604030504040204" pitchFamily="34" charset="-128"/>
                        </a:rPr>
                        <a:t>設問</a:t>
                      </a:r>
                    </a:p>
                  </a:txBody>
                  <a:tcPr marL="45720" marR="45720"/>
                </a:tc>
                <a:tc>
                  <a:txBody>
                    <a:bodyPr/>
                    <a:lstStyle/>
                    <a:p>
                      <a:pPr marL="171450" indent="-171450">
                        <a:buFont typeface="Arial" panose="020B0604020202020204" pitchFamily="34" charset="0"/>
                        <a:buChar char="•"/>
                      </a:pPr>
                      <a:r>
                        <a:rPr kumimoji="1" lang="ja-JP" altLang="en-US" sz="800" dirty="0">
                          <a:latin typeface="Meiryo UI" panose="020B0604030504040204" pitchFamily="34" charset="-128"/>
                          <a:ea typeface="Meiryo UI" panose="020B0604030504040204" pitchFamily="34" charset="-128"/>
                        </a:rPr>
                        <a:t>設問を入力する。</a:t>
                      </a:r>
                      <a:endParaRPr kumimoji="1" lang="en-US" altLang="ja-JP" sz="8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lang="ja-JP" altLang="en-US" sz="800" u="none" strike="noStrike" dirty="0">
                          <a:effectLst/>
                          <a:latin typeface="Meiryo UI" panose="020B0604030504040204" pitchFamily="34" charset="-128"/>
                          <a:ea typeface="Meiryo UI" panose="020B0604030504040204" pitchFamily="34" charset="-128"/>
                        </a:rPr>
                        <a:t>半角英数字 </a:t>
                      </a:r>
                      <a:r>
                        <a:rPr lang="en-US" altLang="ja-JP" sz="800" u="none" strike="noStrike" dirty="0">
                          <a:effectLst/>
                          <a:latin typeface="Meiryo UI" panose="020B0604030504040204" pitchFamily="34" charset="-128"/>
                          <a:ea typeface="Meiryo UI" panose="020B0604030504040204" pitchFamily="34" charset="-128"/>
                        </a:rPr>
                        <a:t>+ </a:t>
                      </a:r>
                      <a:r>
                        <a:rPr lang="ja-JP" altLang="en-US" sz="800" u="none" strike="noStrike" dirty="0">
                          <a:effectLst/>
                          <a:latin typeface="Meiryo UI" panose="020B0604030504040204" pitchFamily="34" charset="-128"/>
                          <a:ea typeface="Meiryo UI" panose="020B0604030504040204" pitchFamily="34" charset="-128"/>
                        </a:rPr>
                        <a:t>半角記号</a:t>
                      </a:r>
                      <a:r>
                        <a:rPr lang="en-US" altLang="ja-JP" sz="800" u="none" strike="noStrike" dirty="0">
                          <a:effectLst/>
                          <a:latin typeface="Meiryo UI" panose="020B0604030504040204" pitchFamily="34" charset="-128"/>
                          <a:ea typeface="Meiryo UI" panose="020B0604030504040204" pitchFamily="34" charset="-128"/>
                        </a:rPr>
                        <a:t>(</a:t>
                      </a:r>
                      <a:r>
                        <a:rPr lang="ja-JP" altLang="en-US" sz="800" u="none" strike="noStrike" dirty="0">
                          <a:effectLst/>
                          <a:latin typeface="Meiryo UI" panose="020B0604030504040204" pitchFamily="34" charset="-128"/>
                          <a:ea typeface="Meiryo UI" panose="020B0604030504040204" pitchFamily="34" charset="-128"/>
                        </a:rPr>
                        <a:t>除く </a:t>
                      </a:r>
                      <a:r>
                        <a:rPr lang="en-US" altLang="ja-JP" sz="800" u="none" strike="noStrike" dirty="0">
                          <a:effectLst/>
                          <a:latin typeface="Meiryo UI" panose="020B0604030504040204" pitchFamily="34" charset="-128"/>
                          <a:ea typeface="Meiryo UI" panose="020B0604030504040204" pitchFamily="34" charset="-128"/>
                        </a:rPr>
                        <a:t>^ ` { | } ~ &amp; &lt; &gt; " ‘ )</a:t>
                      </a:r>
                    </a:p>
                    <a:p>
                      <a:pPr marL="171450" indent="-171450">
                        <a:buFont typeface="Arial" panose="020B0604020202020204" pitchFamily="34" charset="0"/>
                        <a:buChar char="•"/>
                      </a:pPr>
                      <a:r>
                        <a:rPr lang="en-US" altLang="ja-JP" sz="800" u="none" strike="noStrike" dirty="0">
                          <a:effectLst/>
                          <a:latin typeface="Meiryo UI" panose="020B0604030504040204" pitchFamily="34" charset="-128"/>
                          <a:ea typeface="Meiryo UI" panose="020B0604030504040204" pitchFamily="34" charset="-128"/>
                        </a:rPr>
                        <a:t>4</a:t>
                      </a:r>
                      <a:r>
                        <a:rPr lang="ja-JP" altLang="en-US" sz="800" u="none" strike="noStrike" dirty="0">
                          <a:effectLst/>
                          <a:latin typeface="Meiryo UI" panose="020B0604030504040204" pitchFamily="34" charset="-128"/>
                          <a:ea typeface="Meiryo UI" panose="020B0604030504040204" pitchFamily="34" charset="-128"/>
                        </a:rPr>
                        <a:t>バイト対応</a:t>
                      </a:r>
                      <a:r>
                        <a:rPr lang="en" altLang="ja-JP" sz="800" u="none" strike="noStrike" dirty="0">
                          <a:effectLst/>
                          <a:latin typeface="Meiryo UI" panose="020B0604030504040204" pitchFamily="34" charset="-128"/>
                          <a:ea typeface="Meiryo UI" panose="020B0604030504040204" pitchFamily="34" charset="-128"/>
                        </a:rPr>
                        <a:t>UTF-8</a:t>
                      </a:r>
                      <a:r>
                        <a:rPr lang="ja-JP" altLang="en" sz="800" u="none" strike="noStrike" dirty="0">
                          <a:effectLst/>
                          <a:latin typeface="Meiryo UI" panose="020B0604030504040204" pitchFamily="34" charset="-128"/>
                          <a:ea typeface="Meiryo UI" panose="020B0604030504040204" pitchFamily="34" charset="-128"/>
                        </a:rPr>
                        <a:t>、</a:t>
                      </a:r>
                      <a:r>
                        <a:rPr lang="ja-JP" altLang="en-US" sz="800" u="none" strike="noStrike" dirty="0">
                          <a:effectLst/>
                          <a:latin typeface="Meiryo UI" panose="020B0604030504040204" pitchFamily="34" charset="-128"/>
                          <a:ea typeface="Meiryo UI" panose="020B0604030504040204" pitchFamily="34" charset="-128"/>
                        </a:rPr>
                        <a:t>改行不可</a:t>
                      </a:r>
                      <a:endParaRPr kumimoji="1" lang="en-US" altLang="ja-JP" sz="800" u="none" strike="noStrike" dirty="0">
                        <a:effectLst/>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en-US" altLang="ja-JP" sz="800" u="none" strike="noStrike" dirty="0">
                          <a:effectLst/>
                          <a:latin typeface="Meiryo UI" panose="020B0604030504040204" pitchFamily="34" charset="-128"/>
                          <a:ea typeface="Meiryo UI" panose="020B0604030504040204" pitchFamily="34" charset="-128"/>
                        </a:rPr>
                        <a:t>250</a:t>
                      </a:r>
                      <a:r>
                        <a:rPr kumimoji="1" lang="ja-JP" altLang="en-US" sz="800" u="none" strike="noStrike" dirty="0">
                          <a:effectLst/>
                          <a:latin typeface="Meiryo UI" panose="020B0604030504040204" pitchFamily="34" charset="-128"/>
                          <a:ea typeface="Meiryo UI" panose="020B0604030504040204" pitchFamily="34" charset="-128"/>
                        </a:rPr>
                        <a:t>文字以内とする。</a:t>
                      </a:r>
                      <a:endParaRPr kumimoji="1" lang="en-US" altLang="ja-JP" sz="8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27572717"/>
                  </a:ext>
                </a:extLst>
              </a:tr>
              <a:tr h="207833">
                <a:tc>
                  <a:txBody>
                    <a:bodyPr/>
                    <a:lstStyle/>
                    <a:p>
                      <a:r>
                        <a:rPr kumimoji="1" lang="en-US" altLang="ja-JP" sz="800" dirty="0">
                          <a:latin typeface="Meiryo UI" panose="020B0604030504040204" pitchFamily="34" charset="-128"/>
                          <a:ea typeface="Meiryo UI" panose="020B0604030504040204" pitchFamily="34" charset="-128"/>
                        </a:rPr>
                        <a:t>(3)</a:t>
                      </a:r>
                      <a:r>
                        <a:rPr kumimoji="1" lang="ja-JP" altLang="en-US" sz="800" dirty="0">
                          <a:latin typeface="Meiryo UI" panose="020B0604030504040204" pitchFamily="34" charset="-128"/>
                          <a:ea typeface="Meiryo UI" panose="020B0604030504040204" pitchFamily="34" charset="-128"/>
                        </a:rPr>
                        <a:t>回答形式</a:t>
                      </a:r>
                      <a:endParaRPr kumimoji="1" lang="en-US" altLang="ja-JP" sz="800" dirty="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800" dirty="0">
                          <a:latin typeface="Meiryo UI" panose="020B0604030504040204" pitchFamily="34" charset="-128"/>
                          <a:ea typeface="Meiryo UI" panose="020B0604030504040204" pitchFamily="34" charset="-128"/>
                        </a:rPr>
                        <a:t>一個選択、複数選択、自由表記</a:t>
                      </a:r>
                      <a:r>
                        <a:rPr kumimoji="1" lang="en-US" altLang="ja-JP" sz="800" dirty="0">
                          <a:latin typeface="Meiryo UI" panose="020B0604030504040204" pitchFamily="34" charset="-128"/>
                          <a:ea typeface="Meiryo UI" panose="020B0604030504040204" pitchFamily="34" charset="-128"/>
                        </a:rPr>
                        <a:t>(</a:t>
                      </a:r>
                      <a:r>
                        <a:rPr kumimoji="1" lang="ja-JP" altLang="en-US" sz="800" dirty="0">
                          <a:latin typeface="Meiryo UI" panose="020B0604030504040204" pitchFamily="34" charset="-128"/>
                          <a:ea typeface="Meiryo UI" panose="020B0604030504040204" pitchFamily="34" charset="-128"/>
                        </a:rPr>
                        <a:t>一行</a:t>
                      </a:r>
                      <a:r>
                        <a:rPr kumimoji="1" lang="en-US" altLang="ja-JP" sz="800" dirty="0">
                          <a:latin typeface="Meiryo UI" panose="020B0604030504040204" pitchFamily="34" charset="-128"/>
                          <a:ea typeface="Meiryo UI" panose="020B0604030504040204" pitchFamily="34" charset="-128"/>
                        </a:rPr>
                        <a:t>)</a:t>
                      </a:r>
                      <a:r>
                        <a:rPr kumimoji="1" lang="ja-JP" altLang="en-US" sz="800" dirty="0">
                          <a:latin typeface="Meiryo UI" panose="020B0604030504040204" pitchFamily="34" charset="-128"/>
                          <a:ea typeface="Meiryo UI" panose="020B0604030504040204" pitchFamily="34" charset="-128"/>
                        </a:rPr>
                        <a:t>、自由表記</a:t>
                      </a:r>
                      <a:r>
                        <a:rPr kumimoji="1" lang="en-US" altLang="ja-JP" sz="800" dirty="0">
                          <a:latin typeface="Meiryo UI" panose="020B0604030504040204" pitchFamily="34" charset="-128"/>
                          <a:ea typeface="Meiryo UI" panose="020B0604030504040204" pitchFamily="34" charset="-128"/>
                        </a:rPr>
                        <a:t>(</a:t>
                      </a:r>
                      <a:r>
                        <a:rPr kumimoji="1" lang="ja-JP" altLang="en-US" sz="800" dirty="0">
                          <a:latin typeface="Meiryo UI" panose="020B0604030504040204" pitchFamily="34" charset="-128"/>
                          <a:ea typeface="Meiryo UI" panose="020B0604030504040204" pitchFamily="34" charset="-128"/>
                        </a:rPr>
                        <a:t>複数行</a:t>
                      </a:r>
                      <a:r>
                        <a:rPr kumimoji="1" lang="en-US" altLang="ja-JP" sz="800" dirty="0">
                          <a:latin typeface="Meiryo UI" panose="020B0604030504040204" pitchFamily="34" charset="-128"/>
                          <a:ea typeface="Meiryo UI" panose="020B0604030504040204" pitchFamily="34" charset="-128"/>
                        </a:rPr>
                        <a:t>)</a:t>
                      </a:r>
                      <a:r>
                        <a:rPr kumimoji="1" lang="ja-JP" altLang="en-US" sz="800" dirty="0">
                          <a:latin typeface="Meiryo UI" panose="020B0604030504040204" pitchFamily="34" charset="-128"/>
                          <a:ea typeface="Meiryo UI" panose="020B0604030504040204" pitchFamily="34" charset="-128"/>
                        </a:rPr>
                        <a:t>から選択する。</a:t>
                      </a:r>
                      <a:endParaRPr kumimoji="1" lang="en-US" altLang="ja-JP" sz="8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ja-JP" altLang="en-US" sz="800" dirty="0">
                          <a:latin typeface="Meiryo UI" panose="020B0604030504040204" pitchFamily="34" charset="-128"/>
                          <a:ea typeface="Meiryo UI" panose="020B0604030504040204" pitchFamily="34" charset="-128"/>
                        </a:rPr>
                        <a:t>デフォルトで一個選択が選択されている。</a:t>
                      </a:r>
                    </a:p>
                  </a:txBody>
                  <a:tcPr marL="45720" marR="45720"/>
                </a:tc>
                <a:extLst>
                  <a:ext uri="{0D108BD9-81ED-4DB2-BD59-A6C34878D82A}">
                    <a16:rowId xmlns:a16="http://schemas.microsoft.com/office/drawing/2014/main" val="1293555072"/>
                  </a:ext>
                </a:extLst>
              </a:tr>
              <a:tr h="129896">
                <a:tc>
                  <a:txBody>
                    <a:bodyPr/>
                    <a:lstStyle/>
                    <a:p>
                      <a:r>
                        <a:rPr kumimoji="1" lang="en-US" altLang="ja-JP" sz="800" dirty="0">
                          <a:latin typeface="Meiryo UI" panose="020B0604030504040204" pitchFamily="34" charset="-128"/>
                          <a:ea typeface="Meiryo UI" panose="020B0604030504040204" pitchFamily="34" charset="-128"/>
                        </a:rPr>
                        <a:t>(4)</a:t>
                      </a:r>
                      <a:r>
                        <a:rPr kumimoji="1" lang="ja-JP" altLang="en-US" sz="800" dirty="0">
                          <a:latin typeface="Meiryo UI" panose="020B0604030504040204" pitchFamily="34" charset="-128"/>
                          <a:ea typeface="Meiryo UI" panose="020B0604030504040204" pitchFamily="34" charset="-128"/>
                        </a:rPr>
                        <a:t>回答必須</a:t>
                      </a:r>
                      <a:endParaRPr kumimoji="1" lang="en-US" altLang="ja-JP" sz="800" dirty="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800" dirty="0">
                          <a:latin typeface="Meiryo UI" panose="020B0604030504040204" pitchFamily="34" charset="-128"/>
                          <a:ea typeface="Meiryo UI" panose="020B0604030504040204" pitchFamily="34" charset="-128"/>
                        </a:rPr>
                        <a:t>回答必須の有無を選択する。チェックボックス。</a:t>
                      </a:r>
                    </a:p>
                  </a:txBody>
                  <a:tcPr marL="45720" marR="45720"/>
                </a:tc>
                <a:extLst>
                  <a:ext uri="{0D108BD9-81ED-4DB2-BD59-A6C34878D82A}">
                    <a16:rowId xmlns:a16="http://schemas.microsoft.com/office/drawing/2014/main" val="4262895523"/>
                  </a:ext>
                </a:extLst>
              </a:tr>
              <a:tr h="363708">
                <a:tc>
                  <a:txBody>
                    <a:bodyPr/>
                    <a:lstStyle/>
                    <a:p>
                      <a:r>
                        <a:rPr kumimoji="1" lang="en-US" altLang="ja-JP" sz="800" dirty="0">
                          <a:latin typeface="Meiryo UI" panose="020B0604030504040204" pitchFamily="34" charset="-128"/>
                          <a:ea typeface="Meiryo UI" panose="020B0604030504040204" pitchFamily="34" charset="-128"/>
                        </a:rPr>
                        <a:t>(5)</a:t>
                      </a:r>
                      <a:r>
                        <a:rPr kumimoji="1" lang="ja-JP" altLang="en-US" sz="800" dirty="0">
                          <a:latin typeface="Meiryo UI" panose="020B0604030504040204" pitchFamily="34" charset="-128"/>
                          <a:ea typeface="Meiryo UI" panose="020B0604030504040204" pitchFamily="34" charset="-128"/>
                        </a:rPr>
                        <a:t>回答候補</a:t>
                      </a:r>
                    </a:p>
                  </a:txBody>
                  <a:tcPr marL="45720" marR="45720"/>
                </a:tc>
                <a:tc>
                  <a:txBody>
                    <a:bodyPr/>
                    <a:lstStyle/>
                    <a:p>
                      <a:pPr marL="171450" indent="-171450">
                        <a:buFont typeface="Arial" panose="020B0604020202020204" pitchFamily="34" charset="0"/>
                        <a:buChar char="•"/>
                      </a:pPr>
                      <a:r>
                        <a:rPr kumimoji="1" lang="ja-JP" altLang="en-US" sz="800" dirty="0">
                          <a:latin typeface="Meiryo UI" panose="020B0604030504040204" pitchFamily="34" charset="-128"/>
                          <a:ea typeface="Meiryo UI" panose="020B0604030504040204" pitchFamily="34" charset="-128"/>
                        </a:rPr>
                        <a:t>回答候補を入力する。</a:t>
                      </a:r>
                      <a:endParaRPr kumimoji="1" lang="en-US" altLang="ja-JP" sz="8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lang="ja-JP" altLang="en-US" sz="800" u="none" strike="noStrike" dirty="0">
                          <a:effectLst/>
                          <a:latin typeface="Meiryo UI" panose="020B0604030504040204" pitchFamily="34" charset="-128"/>
                          <a:ea typeface="Meiryo UI" panose="020B0604030504040204" pitchFamily="34" charset="-128"/>
                        </a:rPr>
                        <a:t>半角英数字 </a:t>
                      </a:r>
                      <a:r>
                        <a:rPr lang="en-US" altLang="ja-JP" sz="800" u="none" strike="noStrike" dirty="0">
                          <a:effectLst/>
                          <a:latin typeface="Meiryo UI" panose="020B0604030504040204" pitchFamily="34" charset="-128"/>
                          <a:ea typeface="Meiryo UI" panose="020B0604030504040204" pitchFamily="34" charset="-128"/>
                        </a:rPr>
                        <a:t>+ </a:t>
                      </a:r>
                      <a:r>
                        <a:rPr lang="ja-JP" altLang="en-US" sz="800" u="none" strike="noStrike" dirty="0">
                          <a:effectLst/>
                          <a:latin typeface="Meiryo UI" panose="020B0604030504040204" pitchFamily="34" charset="-128"/>
                          <a:ea typeface="Meiryo UI" panose="020B0604030504040204" pitchFamily="34" charset="-128"/>
                        </a:rPr>
                        <a:t>半角記号</a:t>
                      </a:r>
                      <a:r>
                        <a:rPr lang="en-US" altLang="ja-JP" sz="800" u="none" strike="noStrike" dirty="0">
                          <a:effectLst/>
                          <a:latin typeface="Meiryo UI" panose="020B0604030504040204" pitchFamily="34" charset="-128"/>
                          <a:ea typeface="Meiryo UI" panose="020B0604030504040204" pitchFamily="34" charset="-128"/>
                        </a:rPr>
                        <a:t>(</a:t>
                      </a:r>
                      <a:r>
                        <a:rPr lang="ja-JP" altLang="en-US" sz="800" u="none" strike="noStrike" dirty="0">
                          <a:effectLst/>
                          <a:latin typeface="Meiryo UI" panose="020B0604030504040204" pitchFamily="34" charset="-128"/>
                          <a:ea typeface="Meiryo UI" panose="020B0604030504040204" pitchFamily="34" charset="-128"/>
                        </a:rPr>
                        <a:t>除く </a:t>
                      </a:r>
                      <a:r>
                        <a:rPr lang="en-US" altLang="ja-JP" sz="800" u="none" strike="noStrike" dirty="0">
                          <a:effectLst/>
                          <a:latin typeface="Meiryo UI" panose="020B0604030504040204" pitchFamily="34" charset="-128"/>
                          <a:ea typeface="Meiryo UI" panose="020B0604030504040204" pitchFamily="34" charset="-128"/>
                        </a:rPr>
                        <a:t>^ ` { | } ~ &amp; &lt; &gt; " ‘ )</a:t>
                      </a:r>
                    </a:p>
                    <a:p>
                      <a:pPr marL="171450" indent="-171450">
                        <a:buFont typeface="Arial" panose="020B0604020202020204" pitchFamily="34" charset="0"/>
                        <a:buChar char="•"/>
                      </a:pPr>
                      <a:r>
                        <a:rPr lang="en-US" altLang="ja-JP" sz="800" u="none" strike="noStrike" dirty="0">
                          <a:effectLst/>
                          <a:latin typeface="Meiryo UI" panose="020B0604030504040204" pitchFamily="34" charset="-128"/>
                          <a:ea typeface="Meiryo UI" panose="020B0604030504040204" pitchFamily="34" charset="-128"/>
                        </a:rPr>
                        <a:t>4</a:t>
                      </a:r>
                      <a:r>
                        <a:rPr lang="ja-JP" altLang="en-US" sz="800" u="none" strike="noStrike" dirty="0">
                          <a:effectLst/>
                          <a:latin typeface="Meiryo UI" panose="020B0604030504040204" pitchFamily="34" charset="-128"/>
                          <a:ea typeface="Meiryo UI" panose="020B0604030504040204" pitchFamily="34" charset="-128"/>
                        </a:rPr>
                        <a:t>バイト対応</a:t>
                      </a:r>
                      <a:r>
                        <a:rPr lang="en" altLang="ja-JP" sz="800" u="none" strike="noStrike" dirty="0">
                          <a:effectLst/>
                          <a:latin typeface="Meiryo UI" panose="020B0604030504040204" pitchFamily="34" charset="-128"/>
                          <a:ea typeface="Meiryo UI" panose="020B0604030504040204" pitchFamily="34" charset="-128"/>
                        </a:rPr>
                        <a:t>UTF-8</a:t>
                      </a:r>
                      <a:r>
                        <a:rPr lang="ja-JP" altLang="en" sz="800" u="none" strike="noStrike" dirty="0">
                          <a:effectLst/>
                          <a:latin typeface="Meiryo UI" panose="020B0604030504040204" pitchFamily="34" charset="-128"/>
                          <a:ea typeface="Meiryo UI" panose="020B0604030504040204" pitchFamily="34" charset="-128"/>
                        </a:rPr>
                        <a:t>、</a:t>
                      </a:r>
                      <a:r>
                        <a:rPr lang="ja-JP" altLang="en-US" sz="800" u="none" strike="noStrike" dirty="0">
                          <a:effectLst/>
                          <a:latin typeface="Meiryo UI" panose="020B0604030504040204" pitchFamily="34" charset="-128"/>
                          <a:ea typeface="Meiryo UI" panose="020B0604030504040204" pitchFamily="34" charset="-128"/>
                        </a:rPr>
                        <a:t>改行不可</a:t>
                      </a:r>
                      <a:endParaRPr kumimoji="1" lang="en-US" altLang="ja-JP" sz="800" u="none" strike="noStrike" dirty="0">
                        <a:effectLst/>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en-US" altLang="ja-JP" sz="800" u="none" strike="noStrike" dirty="0">
                          <a:effectLst/>
                          <a:latin typeface="Meiryo UI" panose="020B0604030504040204" pitchFamily="34" charset="-128"/>
                          <a:ea typeface="Meiryo UI" panose="020B0604030504040204" pitchFamily="34" charset="-128"/>
                        </a:rPr>
                        <a:t>1000</a:t>
                      </a:r>
                      <a:r>
                        <a:rPr kumimoji="1" lang="ja-JP" altLang="en-US" sz="800" u="none" strike="noStrike" dirty="0">
                          <a:effectLst/>
                          <a:latin typeface="Meiryo UI" panose="020B0604030504040204" pitchFamily="34" charset="-128"/>
                          <a:ea typeface="Meiryo UI" panose="020B0604030504040204" pitchFamily="34" charset="-128"/>
                        </a:rPr>
                        <a:t>文字以内とする。</a:t>
                      </a:r>
                      <a:endParaRPr kumimoji="1" lang="en-US" altLang="ja-JP" sz="8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119862203"/>
                  </a:ext>
                </a:extLst>
              </a:tr>
              <a:tr h="207833">
                <a:tc>
                  <a:txBody>
                    <a:bodyPr/>
                    <a:lstStyle/>
                    <a:p>
                      <a:r>
                        <a:rPr kumimoji="1" lang="en-US" altLang="ja-JP" sz="800" dirty="0">
                          <a:latin typeface="Meiryo UI" panose="020B0604030504040204" pitchFamily="34" charset="-128"/>
                          <a:ea typeface="Meiryo UI" panose="020B0604030504040204" pitchFamily="34" charset="-128"/>
                        </a:rPr>
                        <a:t>(6)</a:t>
                      </a:r>
                      <a:r>
                        <a:rPr kumimoji="1" lang="ja-JP" altLang="en-US" sz="800" dirty="0">
                          <a:latin typeface="Meiryo UI" panose="020B0604030504040204" pitchFamily="34" charset="-128"/>
                          <a:ea typeface="Meiryo UI" panose="020B0604030504040204" pitchFamily="34" charset="-128"/>
                        </a:rPr>
                        <a:t>結果表示スタイル</a:t>
                      </a:r>
                    </a:p>
                  </a:txBody>
                  <a:tcPr marL="45720" marR="45720"/>
                </a:tc>
                <a:tc>
                  <a:txBody>
                    <a:bodyPr/>
                    <a:lstStyle/>
                    <a:p>
                      <a:pPr marL="171450" indent="-171450">
                        <a:buFont typeface="Arial" panose="020B0604020202020204" pitchFamily="34" charset="0"/>
                        <a:buChar char="•"/>
                      </a:pPr>
                      <a:r>
                        <a:rPr kumimoji="1" lang="ja-JP" altLang="en-US" sz="800" dirty="0">
                          <a:latin typeface="Meiryo UI" panose="020B0604030504040204" pitchFamily="34" charset="-128"/>
                          <a:ea typeface="Meiryo UI" panose="020B0604030504040204" pitchFamily="34" charset="-128"/>
                        </a:rPr>
                        <a:t>標準、非表示、棒グラフ、円グラフ、新着</a:t>
                      </a:r>
                      <a:r>
                        <a:rPr kumimoji="1" lang="en-US" altLang="ja-JP" sz="800" dirty="0">
                          <a:latin typeface="Meiryo UI" panose="020B0604030504040204" pitchFamily="34" charset="-128"/>
                          <a:ea typeface="Meiryo UI" panose="020B0604030504040204" pitchFamily="34" charset="-128"/>
                        </a:rPr>
                        <a:t>10</a:t>
                      </a:r>
                      <a:r>
                        <a:rPr kumimoji="1" lang="ja-JP" altLang="en-US" sz="800" dirty="0">
                          <a:latin typeface="Meiryo UI" panose="020B0604030504040204" pitchFamily="34" charset="-128"/>
                          <a:ea typeface="Meiryo UI" panose="020B0604030504040204" pitchFamily="34" charset="-128"/>
                        </a:rPr>
                        <a:t>件、全件表示から選択する。</a:t>
                      </a:r>
                      <a:endParaRPr kumimoji="1" lang="en-US" altLang="ja-JP" sz="8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ja-JP" altLang="en-US" sz="800" dirty="0">
                          <a:latin typeface="Meiryo UI" panose="020B0604030504040204" pitchFamily="34" charset="-128"/>
                          <a:ea typeface="Meiryo UI" panose="020B0604030504040204" pitchFamily="34" charset="-128"/>
                        </a:rPr>
                        <a:t>デフォルトで標準が選択されている。</a:t>
                      </a:r>
                    </a:p>
                  </a:txBody>
                  <a:tcPr marL="45720" marR="45720"/>
                </a:tc>
                <a:extLst>
                  <a:ext uri="{0D108BD9-81ED-4DB2-BD59-A6C34878D82A}">
                    <a16:rowId xmlns:a16="http://schemas.microsoft.com/office/drawing/2014/main" val="1762562175"/>
                  </a:ext>
                </a:extLst>
              </a:tr>
              <a:tr h="207833">
                <a:tc>
                  <a:txBody>
                    <a:bodyPr/>
                    <a:lstStyle/>
                    <a:p>
                      <a:r>
                        <a:rPr kumimoji="1" lang="en-US" altLang="ja-JP" sz="800" dirty="0">
                          <a:latin typeface="Meiryo UI" panose="020B0604030504040204" pitchFamily="34" charset="-128"/>
                          <a:ea typeface="Meiryo UI" panose="020B0604030504040204" pitchFamily="34" charset="-128"/>
                        </a:rPr>
                        <a:t>(7)</a:t>
                      </a:r>
                      <a:r>
                        <a:rPr kumimoji="1" lang="ja-JP" altLang="en-US" sz="800" dirty="0">
                          <a:latin typeface="Meiryo UI" panose="020B0604030504040204" pitchFamily="34" charset="-128"/>
                          <a:ea typeface="Meiryo UI" panose="020B0604030504040204" pitchFamily="34" charset="-128"/>
                        </a:rPr>
                        <a:t>アップ画像</a:t>
                      </a:r>
                    </a:p>
                  </a:txBody>
                  <a:tcPr marL="45720" marR="45720"/>
                </a:tc>
                <a:tc>
                  <a:txBody>
                    <a:bodyPr/>
                    <a:lstStyle/>
                    <a:p>
                      <a:pPr marL="171450" indent="-171450" algn="l" defTabSz="742950" rtl="0" eaLnBrk="1" latinLnBrk="0" hangingPunct="1">
                        <a:buFont typeface="Arial" panose="020B0604020202020204" pitchFamily="34" charset="0"/>
                        <a:buChar char="•"/>
                      </a:pPr>
                      <a:r>
                        <a:rPr kumimoji="1" lang="en-US" altLang="ja-JP" sz="800" kern="1200" dirty="0">
                          <a:solidFill>
                            <a:schemeClr val="tx1"/>
                          </a:solidFill>
                          <a:latin typeface="Meiryo UI" panose="020B0604030504040204" pitchFamily="34" charset="-128"/>
                          <a:ea typeface="Meiryo UI" panose="020B0604030504040204" pitchFamily="34" charset="-128"/>
                          <a:cs typeface="+mn-cs"/>
                        </a:rPr>
                        <a:t>JPG</a:t>
                      </a:r>
                      <a:r>
                        <a:rPr kumimoji="1" lang="ja-JP" altLang="en-US" sz="800" kern="1200" dirty="0">
                          <a:solidFill>
                            <a:schemeClr val="tx1"/>
                          </a:solidFill>
                          <a:latin typeface="Meiryo UI" panose="020B0604030504040204" pitchFamily="34" charset="-128"/>
                          <a:ea typeface="Meiryo UI" panose="020B0604030504040204" pitchFamily="34" charset="-128"/>
                          <a:cs typeface="+mn-cs"/>
                        </a:rPr>
                        <a:t>・</a:t>
                      </a:r>
                      <a:r>
                        <a:rPr kumimoji="1" lang="en-US" altLang="ja-JP" sz="800" kern="1200" dirty="0">
                          <a:solidFill>
                            <a:schemeClr val="tx1"/>
                          </a:solidFill>
                          <a:latin typeface="Meiryo UI" panose="020B0604030504040204" pitchFamily="34" charset="-128"/>
                          <a:ea typeface="Meiryo UI" panose="020B0604030504040204" pitchFamily="34" charset="-128"/>
                          <a:cs typeface="+mn-cs"/>
                        </a:rPr>
                        <a:t>GIF</a:t>
                      </a:r>
                      <a:r>
                        <a:rPr kumimoji="1" lang="ja-JP" altLang="en-US" sz="800" kern="1200" dirty="0">
                          <a:solidFill>
                            <a:schemeClr val="tx1"/>
                          </a:solidFill>
                          <a:latin typeface="Meiryo UI" panose="020B0604030504040204" pitchFamily="34" charset="-128"/>
                          <a:ea typeface="Meiryo UI" panose="020B0604030504040204" pitchFamily="34" charset="-128"/>
                          <a:cs typeface="+mn-cs"/>
                        </a:rPr>
                        <a:t>・</a:t>
                      </a:r>
                      <a:r>
                        <a:rPr kumimoji="1" lang="en-US" altLang="ja-JP" sz="800" kern="1200" dirty="0">
                          <a:solidFill>
                            <a:schemeClr val="tx1"/>
                          </a:solidFill>
                          <a:latin typeface="Meiryo UI" panose="020B0604030504040204" pitchFamily="34" charset="-128"/>
                          <a:ea typeface="Meiryo UI" panose="020B0604030504040204" pitchFamily="34" charset="-128"/>
                          <a:cs typeface="+mn-cs"/>
                        </a:rPr>
                        <a:t>PNG</a:t>
                      </a:r>
                      <a:r>
                        <a:rPr kumimoji="1" lang="ja-JP" altLang="en-US" sz="800" kern="1200" dirty="0">
                          <a:solidFill>
                            <a:schemeClr val="tx1"/>
                          </a:solidFill>
                          <a:latin typeface="Meiryo UI" panose="020B0604030504040204" pitchFamily="34" charset="-128"/>
                          <a:ea typeface="Meiryo UI" panose="020B0604030504040204" pitchFamily="34" charset="-128"/>
                          <a:cs typeface="+mn-cs"/>
                        </a:rPr>
                        <a:t>の形式、</a:t>
                      </a:r>
                      <a:r>
                        <a:rPr kumimoji="1" lang="en-US" altLang="ja-JP" sz="800" kern="1200" dirty="0">
                          <a:solidFill>
                            <a:schemeClr val="tx1"/>
                          </a:solidFill>
                          <a:latin typeface="Meiryo UI" panose="020B0604030504040204" pitchFamily="34" charset="-128"/>
                          <a:ea typeface="Meiryo UI" panose="020B0604030504040204" pitchFamily="34" charset="-128"/>
                          <a:cs typeface="+mn-cs"/>
                        </a:rPr>
                        <a:t>5</a:t>
                      </a:r>
                      <a:r>
                        <a:rPr kumimoji="1" lang="ja-JP" altLang="en-US" sz="800" kern="1200" dirty="0">
                          <a:solidFill>
                            <a:schemeClr val="tx1"/>
                          </a:solidFill>
                          <a:latin typeface="Meiryo UI" panose="020B0604030504040204" pitchFamily="34" charset="-128"/>
                          <a:ea typeface="Meiryo UI" panose="020B0604030504040204" pitchFamily="34" charset="-128"/>
                          <a:cs typeface="+mn-cs"/>
                        </a:rPr>
                        <a:t>メガバイト以内の画像をアップロードされた画像を表示する。</a:t>
                      </a:r>
                    </a:p>
                  </a:txBody>
                  <a:tcPr marL="45720" marR="45720"/>
                </a:tc>
                <a:extLst>
                  <a:ext uri="{0D108BD9-81ED-4DB2-BD59-A6C34878D82A}">
                    <a16:rowId xmlns:a16="http://schemas.microsoft.com/office/drawing/2014/main" val="4114665757"/>
                  </a:ext>
                </a:extLst>
              </a:tr>
              <a:tr h="129896">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34" charset="-128"/>
                          <a:ea typeface="Meiryo UI" panose="020B0604030504040204" pitchFamily="34" charset="-128"/>
                        </a:rPr>
                        <a:t>(8)</a:t>
                      </a:r>
                      <a:r>
                        <a:rPr kumimoji="1" lang="ja-JP" altLang="en-US" sz="800" dirty="0">
                          <a:latin typeface="Meiryo UI" panose="020B0604030504040204" pitchFamily="34" charset="-128"/>
                          <a:ea typeface="Meiryo UI" panose="020B0604030504040204" pitchFamily="34" charset="-128"/>
                        </a:rPr>
                        <a:t>ファイル選択</a:t>
                      </a:r>
                    </a:p>
                  </a:txBody>
                  <a:tcPr marL="45720" marR="4572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kern="1200" dirty="0">
                          <a:solidFill>
                            <a:schemeClr val="tx1"/>
                          </a:solidFill>
                          <a:latin typeface="Meiryo UI" panose="020B0604030504040204" pitchFamily="34" charset="-128"/>
                          <a:ea typeface="Meiryo UI" panose="020B0604030504040204" pitchFamily="34" charset="-128"/>
                          <a:cs typeface="+mn-cs"/>
                        </a:rPr>
                        <a:t>画像を選択する。</a:t>
                      </a:r>
                    </a:p>
                  </a:txBody>
                  <a:tcPr marL="45720" marR="45720"/>
                </a:tc>
                <a:extLst>
                  <a:ext uri="{0D108BD9-81ED-4DB2-BD59-A6C34878D82A}">
                    <a16:rowId xmlns:a16="http://schemas.microsoft.com/office/drawing/2014/main" val="3110776985"/>
                  </a:ext>
                </a:extLst>
              </a:tr>
              <a:tr h="129896">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34" charset="-128"/>
                          <a:ea typeface="Meiryo UI" panose="020B0604030504040204" pitchFamily="34" charset="-128"/>
                        </a:rPr>
                        <a:t>(9)</a:t>
                      </a:r>
                      <a:r>
                        <a:rPr kumimoji="1" lang="ja-JP" altLang="en-US" sz="800" dirty="0">
                          <a:latin typeface="Meiryo UI" panose="020B0604030504040204" pitchFamily="34" charset="-128"/>
                          <a:ea typeface="Meiryo UI" panose="020B0604030504040204" pitchFamily="34" charset="-128"/>
                        </a:rPr>
                        <a:t>画像削除</a:t>
                      </a:r>
                    </a:p>
                  </a:txBody>
                  <a:tcPr marL="45720" marR="45720"/>
                </a:tc>
                <a:tc>
                  <a:txBody>
                    <a:bodyPr/>
                    <a:lstStyle/>
                    <a:p>
                      <a:pPr marL="171450" indent="-171450">
                        <a:buFont typeface="Arial" panose="020B0604020202020204" pitchFamily="34" charset="0"/>
                        <a:buChar char="•"/>
                      </a:pPr>
                      <a:r>
                        <a:rPr kumimoji="1" lang="ja-JP" altLang="en-US" sz="800" dirty="0">
                          <a:latin typeface="Meiryo UI" panose="020B0604030504040204" pitchFamily="34" charset="-128"/>
                          <a:ea typeface="Meiryo UI" panose="020B0604030504040204" pitchFamily="34" charset="-128"/>
                        </a:rPr>
                        <a:t>アップされた画像を削除する。</a:t>
                      </a:r>
                      <a:endParaRPr kumimoji="1" lang="en-US" altLang="ja-JP" sz="8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2678106257"/>
                  </a:ext>
                </a:extLst>
              </a:tr>
              <a:tr h="753394">
                <a:tc>
                  <a:txBody>
                    <a:bodyPr/>
                    <a:lstStyle/>
                    <a:p>
                      <a:r>
                        <a:rPr kumimoji="1" lang="en-US" altLang="ja-JP" sz="800" dirty="0">
                          <a:latin typeface="Meiryo UI" panose="020B0604030504040204" pitchFamily="34" charset="-128"/>
                          <a:ea typeface="Meiryo UI" panose="020B0604030504040204" pitchFamily="34" charset="-128"/>
                        </a:rPr>
                        <a:t>(10)</a:t>
                      </a:r>
                      <a:r>
                        <a:rPr kumimoji="1" lang="ja-JP" altLang="en-US" sz="800">
                          <a:latin typeface="Meiryo UI" panose="020B0604030504040204" pitchFamily="34" charset="-128"/>
                          <a:ea typeface="Meiryo UI" panose="020B0604030504040204" pitchFamily="34" charset="-128"/>
                        </a:rPr>
                        <a:t>アンケート配布</a:t>
                      </a:r>
                      <a:endParaRPr kumimoji="1" lang="ja-JP" altLang="en-US" sz="800" dirty="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800" dirty="0">
                          <a:latin typeface="Meiryo UI" panose="020B0604030504040204" pitchFamily="34" charset="-128"/>
                          <a:ea typeface="Meiryo UI" panose="020B0604030504040204" pitchFamily="34" charset="-128"/>
                        </a:rPr>
                        <a:t>押下時に必須は入力データが存在すること、</a:t>
                      </a:r>
                      <a:r>
                        <a:rPr kumimoji="1" lang="en-US" altLang="ja-JP" sz="800" dirty="0">
                          <a:latin typeface="Meiryo UI" panose="020B0604030504040204" pitchFamily="34" charset="-128"/>
                          <a:ea typeface="Meiryo UI" panose="020B0604030504040204" pitchFamily="34" charset="-128"/>
                        </a:rPr>
                        <a:t>(2)〜(6)</a:t>
                      </a:r>
                      <a:r>
                        <a:rPr kumimoji="1" lang="ja-JP" altLang="en-US" sz="800" dirty="0">
                          <a:latin typeface="Meiryo UI" panose="020B0604030504040204" pitchFamily="34" charset="-128"/>
                          <a:ea typeface="Meiryo UI" panose="020B0604030504040204" pitchFamily="34" charset="-128"/>
                        </a:rPr>
                        <a:t>の入力値の条件を満たしていることをチェックする。</a:t>
                      </a:r>
                      <a:endParaRPr kumimoji="1" lang="en-US" altLang="ja-JP" sz="8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入力値を満たしていない場合、画面タイトルの下に</a:t>
                      </a:r>
                      <a:r>
                        <a:rPr kumimoji="1" lang="en-US" altLang="ja-JP" sz="800" dirty="0">
                          <a:latin typeface="Meiryo UI" panose="020B0604030504040204" pitchFamily="34" charset="-128"/>
                          <a:ea typeface="Meiryo UI" panose="020B0604030504040204" pitchFamily="34" charset="-128"/>
                        </a:rPr>
                        <a:t>(a)</a:t>
                      </a:r>
                      <a:r>
                        <a:rPr kumimoji="1" lang="ja-JP" altLang="en-US" sz="800" dirty="0">
                          <a:latin typeface="Meiryo UI" panose="020B0604030504040204" pitchFamily="34" charset="-128"/>
                          <a:ea typeface="Meiryo UI" panose="020B0604030504040204" pitchFamily="34" charset="-128"/>
                        </a:rPr>
                        <a:t>の「入力項目に誤りがあります。再度内容をご確認ください」のメッセージを表示し、エラーのある入力項目の下メッセージを表示する。</a:t>
                      </a:r>
                      <a:endParaRPr kumimoji="1" lang="en-US" altLang="ja-JP" sz="800" dirty="0">
                        <a:latin typeface="Meiryo UI" panose="020B0604030504040204" pitchFamily="34" charset="-128"/>
                        <a:ea typeface="Meiryo UI" panose="020B0604030504040204" pitchFamily="34" charset="-128"/>
                      </a:endParaRPr>
                    </a:p>
                    <a:p>
                      <a:pPr marL="542925" marR="0" lvl="1"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必須項目：</a:t>
                      </a:r>
                      <a:r>
                        <a:rPr kumimoji="1" lang="en" altLang="ja-JP" sz="800" dirty="0">
                          <a:latin typeface="Meiryo UI" panose="020B0604030504040204" pitchFamily="34" charset="-128"/>
                          <a:ea typeface="Meiryo UI" panose="020B0604030504040204" pitchFamily="34" charset="-128"/>
                        </a:rPr>
                        <a:t>(b)</a:t>
                      </a:r>
                      <a:r>
                        <a:rPr kumimoji="1" lang="ja-JP" altLang="en-US" sz="800" dirty="0">
                          <a:latin typeface="Meiryo UI" panose="020B0604030504040204" pitchFamily="34" charset="-128"/>
                          <a:ea typeface="Meiryo UI" panose="020B0604030504040204" pitchFamily="34" charset="-128"/>
                        </a:rPr>
                        <a:t>空であってはなりません。</a:t>
                      </a:r>
                      <a:endParaRPr kumimoji="1" lang="en-US" altLang="ja-JP" sz="800" dirty="0">
                        <a:latin typeface="Meiryo UI" panose="020B0604030504040204" pitchFamily="34" charset="-128"/>
                        <a:ea typeface="Meiryo UI" panose="020B0604030504040204" pitchFamily="34" charset="-128"/>
                      </a:endParaRPr>
                    </a:p>
                    <a:p>
                      <a:pPr marL="542925" marR="0" lvl="1"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入力値不正：</a:t>
                      </a:r>
                      <a:r>
                        <a:rPr kumimoji="1" lang="en" altLang="ja-JP" sz="800" dirty="0">
                          <a:latin typeface="Meiryo UI" panose="020B0604030504040204" pitchFamily="34" charset="-128"/>
                          <a:ea typeface="Meiryo UI" panose="020B0604030504040204" pitchFamily="34" charset="-128"/>
                        </a:rPr>
                        <a:t>(c)</a:t>
                      </a:r>
                      <a:r>
                        <a:rPr kumimoji="1" lang="ja-JP" altLang="en-US" sz="800" dirty="0">
                          <a:latin typeface="Meiryo UI" panose="020B0604030504040204" pitchFamily="34" charset="-128"/>
                          <a:ea typeface="Meiryo UI" panose="020B0604030504040204" pitchFamily="34" charset="-128"/>
                        </a:rPr>
                        <a:t>入力値に誤りがあります。</a:t>
                      </a:r>
                      <a:endParaRPr kumimoji="1" lang="en-US" altLang="ja-JP" sz="8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チェックで問題ない場合はアンケート作成処理を実行する。</a:t>
                      </a:r>
                      <a:endParaRPr kumimoji="1" lang="en-US" altLang="ja-JP" sz="8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アンケート作成</a:t>
                      </a:r>
                      <a:r>
                        <a:rPr kumimoji="1" lang="ja-JP" altLang="en-US" sz="800">
                          <a:latin typeface="Meiryo UI" panose="020B0604030504040204" pitchFamily="34" charset="-128"/>
                          <a:ea typeface="Meiryo UI" panose="020B0604030504040204" pitchFamily="34" charset="-128"/>
                        </a:rPr>
                        <a:t>処理後、アンケート配布ダイアログを表示する。</a:t>
                      </a:r>
                      <a:endParaRPr kumimoji="1" lang="en-US" altLang="ja-JP" sz="8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3817426469"/>
                  </a:ext>
                </a:extLst>
              </a:tr>
              <a:tr h="129896">
                <a:tc>
                  <a:txBody>
                    <a:bodyPr/>
                    <a:lstStyle/>
                    <a:p>
                      <a:r>
                        <a:rPr kumimoji="1" lang="en-US" altLang="ja-JP" sz="800" dirty="0">
                          <a:latin typeface="Meiryo UI" panose="020B0604030504040204" pitchFamily="34" charset="-128"/>
                          <a:ea typeface="Meiryo UI" panose="020B0604030504040204" pitchFamily="34" charset="-128"/>
                        </a:rPr>
                        <a:t>(11)</a:t>
                      </a:r>
                      <a:r>
                        <a:rPr kumimoji="1" lang="ja-JP" altLang="en-US" sz="800" dirty="0">
                          <a:latin typeface="Meiryo UI" panose="020B0604030504040204" pitchFamily="34" charset="-128"/>
                          <a:ea typeface="Meiryo UI" panose="020B0604030504040204" pitchFamily="34" charset="-128"/>
                        </a:rPr>
                        <a:t>戻る</a:t>
                      </a:r>
                    </a:p>
                  </a:txBody>
                  <a:tcPr marL="45720" marR="4572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アンケート作成画面へ遷移する。</a:t>
                      </a:r>
                      <a:endParaRPr kumimoji="1" lang="en-US" altLang="ja-JP" sz="8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860998279"/>
                  </a:ext>
                </a:extLst>
              </a:tr>
            </a:tbl>
          </a:graphicData>
        </a:graphic>
      </p:graphicFrame>
      <p:graphicFrame>
        <p:nvGraphicFramePr>
          <p:cNvPr id="62" name="表 4">
            <a:extLst>
              <a:ext uri="{FF2B5EF4-FFF2-40B4-BE49-F238E27FC236}">
                <a16:creationId xmlns:a16="http://schemas.microsoft.com/office/drawing/2014/main" id="{2FEF6050-785C-4F64-A06F-C41F5E52C6A4}"/>
              </a:ext>
            </a:extLst>
          </p:cNvPr>
          <p:cNvGraphicFramePr>
            <a:graphicFrameLocks noGrp="1"/>
          </p:cNvGraphicFramePr>
          <p:nvPr>
            <p:extLst>
              <p:ext uri="{D42A27DB-BD31-4B8C-83A1-F6EECF244321}">
                <p14:modId xmlns:p14="http://schemas.microsoft.com/office/powerpoint/2010/main" val="714553849"/>
              </p:ext>
            </p:extLst>
          </p:nvPr>
        </p:nvGraphicFramePr>
        <p:xfrm>
          <a:off x="968307" y="1799336"/>
          <a:ext cx="3553815" cy="2746668"/>
        </p:xfrm>
        <a:graphic>
          <a:graphicData uri="http://schemas.openxmlformats.org/drawingml/2006/table">
            <a:tbl>
              <a:tblPr firstRow="1" bandRow="1">
                <a:tableStyleId>{5940675A-B579-460E-94D1-54222C63F5DA}</a:tableStyleId>
              </a:tblPr>
              <a:tblGrid>
                <a:gridCol w="710763">
                  <a:extLst>
                    <a:ext uri="{9D8B030D-6E8A-4147-A177-3AD203B41FA5}">
                      <a16:colId xmlns:a16="http://schemas.microsoft.com/office/drawing/2014/main" val="2235195884"/>
                    </a:ext>
                  </a:extLst>
                </a:gridCol>
                <a:gridCol w="698370">
                  <a:extLst>
                    <a:ext uri="{9D8B030D-6E8A-4147-A177-3AD203B41FA5}">
                      <a16:colId xmlns:a16="http://schemas.microsoft.com/office/drawing/2014/main" val="370655436"/>
                    </a:ext>
                  </a:extLst>
                </a:gridCol>
                <a:gridCol w="723156">
                  <a:extLst>
                    <a:ext uri="{9D8B030D-6E8A-4147-A177-3AD203B41FA5}">
                      <a16:colId xmlns:a16="http://schemas.microsoft.com/office/drawing/2014/main" val="2877411356"/>
                    </a:ext>
                  </a:extLst>
                </a:gridCol>
                <a:gridCol w="710763">
                  <a:extLst>
                    <a:ext uri="{9D8B030D-6E8A-4147-A177-3AD203B41FA5}">
                      <a16:colId xmlns:a16="http://schemas.microsoft.com/office/drawing/2014/main" val="3178596450"/>
                    </a:ext>
                  </a:extLst>
                </a:gridCol>
                <a:gridCol w="710763">
                  <a:extLst>
                    <a:ext uri="{9D8B030D-6E8A-4147-A177-3AD203B41FA5}">
                      <a16:colId xmlns:a16="http://schemas.microsoft.com/office/drawing/2014/main" val="1544958817"/>
                    </a:ext>
                  </a:extLst>
                </a:gridCol>
              </a:tblGrid>
              <a:tr h="228393">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設問</a:t>
                      </a:r>
                      <a:endParaRPr kumimoji="1" lang="en-US" altLang="ja-JP" sz="900" b="1" dirty="0">
                        <a:solidFill>
                          <a:schemeClr val="bg1"/>
                        </a:solidFill>
                        <a:latin typeface="Meiryo UI" panose="020B0604030504040204" pitchFamily="34" charset="-128"/>
                        <a:ea typeface="Meiryo UI" panose="020B0604030504040204" pitchFamily="34" charset="-128"/>
                      </a:endParaRPr>
                    </a:p>
                    <a:p>
                      <a:pPr algn="ctr"/>
                      <a:r>
                        <a:rPr kumimoji="1" lang="en-US" altLang="ja-JP" sz="900" b="1" dirty="0">
                          <a:solidFill>
                            <a:schemeClr val="bg1"/>
                          </a:solidFill>
                          <a:latin typeface="Meiryo UI" panose="020B0604030504040204" pitchFamily="34" charset="-128"/>
                          <a:ea typeface="Meiryo UI" panose="020B0604030504040204" pitchFamily="34" charset="-128"/>
                        </a:rPr>
                        <a:t>(</a:t>
                      </a:r>
                      <a:r>
                        <a:rPr kumimoji="1" lang="ja-JP" altLang="en-US" sz="900" b="1" dirty="0">
                          <a:solidFill>
                            <a:schemeClr val="bg1"/>
                          </a:solidFill>
                          <a:latin typeface="Meiryo UI" panose="020B0604030504040204" pitchFamily="34" charset="-128"/>
                          <a:ea typeface="Meiryo UI" panose="020B0604030504040204" pitchFamily="34" charset="-128"/>
                        </a:rPr>
                        <a:t>必須</a:t>
                      </a:r>
                      <a:r>
                        <a:rPr kumimoji="1" lang="en-US" altLang="ja-JP" sz="900" b="1" dirty="0">
                          <a:solidFill>
                            <a:schemeClr val="bg1"/>
                          </a:solidFill>
                          <a:latin typeface="Meiryo UI" panose="020B0604030504040204" pitchFamily="34" charset="-128"/>
                          <a:ea typeface="Meiryo UI" panose="020B0604030504040204" pitchFamily="34" charset="-128"/>
                        </a:rPr>
                        <a:t>)</a:t>
                      </a:r>
                    </a:p>
                  </a:txBody>
                  <a:tcPr>
                    <a:solidFill>
                      <a:schemeClr val="bg1">
                        <a:lumMod val="50000"/>
                      </a:schemeClr>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回答形式</a:t>
                      </a:r>
                      <a:endParaRPr kumimoji="1" lang="en-US" altLang="ja-JP" sz="900" b="1" dirty="0">
                        <a:solidFill>
                          <a:schemeClr val="bg1"/>
                        </a:solidFill>
                        <a:latin typeface="Meiryo UI" panose="020B0604030504040204" pitchFamily="34" charset="-128"/>
                        <a:ea typeface="Meiryo UI" panose="020B0604030504040204" pitchFamily="34" charset="-128"/>
                      </a:endParaRPr>
                    </a:p>
                  </a:txBody>
                  <a:tcPr>
                    <a:solidFill>
                      <a:schemeClr val="bg1">
                        <a:lumMod val="50000"/>
                      </a:schemeClr>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回答候補</a:t>
                      </a:r>
                    </a:p>
                  </a:txBody>
                  <a:tcPr>
                    <a:solidFill>
                      <a:schemeClr val="bg1">
                        <a:lumMod val="50000"/>
                      </a:schemeClr>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結果表示スタイル</a:t>
                      </a:r>
                    </a:p>
                  </a:txBody>
                  <a:tcPr>
                    <a:solidFill>
                      <a:schemeClr val="bg1">
                        <a:lumMod val="50000"/>
                      </a:schemeClr>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画像</a:t>
                      </a:r>
                    </a:p>
                  </a:txBody>
                  <a:tcPr>
                    <a:solidFill>
                      <a:schemeClr val="bg1">
                        <a:lumMod val="50000"/>
                      </a:schemeClr>
                    </a:solidFill>
                  </a:tcPr>
                </a:tc>
                <a:extLst>
                  <a:ext uri="{0D108BD9-81ED-4DB2-BD59-A6C34878D82A}">
                    <a16:rowId xmlns:a16="http://schemas.microsoft.com/office/drawing/2014/main" val="1228003680"/>
                  </a:ext>
                </a:extLst>
              </a:tr>
              <a:tr h="974344">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3404125929"/>
                  </a:ext>
                </a:extLst>
              </a:tr>
              <a:tr h="351641">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1151885218"/>
                  </a:ext>
                </a:extLst>
              </a:tr>
              <a:tr h="351641">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2541335785"/>
                  </a:ext>
                </a:extLst>
              </a:tr>
              <a:tr h="351641">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891507919"/>
                  </a:ext>
                </a:extLst>
              </a:tr>
              <a:tr h="351641">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1190686795"/>
                  </a:ext>
                </a:extLst>
              </a:tr>
            </a:tbl>
          </a:graphicData>
        </a:graphic>
      </p:graphicFrame>
      <p:sp>
        <p:nvSpPr>
          <p:cNvPr id="63" name="正方形/長方形 62">
            <a:extLst>
              <a:ext uri="{FF2B5EF4-FFF2-40B4-BE49-F238E27FC236}">
                <a16:creationId xmlns:a16="http://schemas.microsoft.com/office/drawing/2014/main" id="{4196F1BF-0589-4E4F-BF30-1F681E85FB53}"/>
              </a:ext>
            </a:extLst>
          </p:cNvPr>
          <p:cNvSpPr/>
          <p:nvPr/>
        </p:nvSpPr>
        <p:spPr>
          <a:xfrm>
            <a:off x="1064519" y="2587186"/>
            <a:ext cx="500804" cy="234766"/>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設問</a:t>
            </a:r>
          </a:p>
        </p:txBody>
      </p:sp>
      <p:sp>
        <p:nvSpPr>
          <p:cNvPr id="64" name="テキスト ボックス 63">
            <a:extLst>
              <a:ext uri="{FF2B5EF4-FFF2-40B4-BE49-F238E27FC236}">
                <a16:creationId xmlns:a16="http://schemas.microsoft.com/office/drawing/2014/main" id="{926330FC-D63E-4E36-AF39-F5B9F22354C2}"/>
              </a:ext>
            </a:extLst>
          </p:cNvPr>
          <p:cNvSpPr txBox="1"/>
          <p:nvPr/>
        </p:nvSpPr>
        <p:spPr>
          <a:xfrm>
            <a:off x="1115988" y="2099943"/>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(2)</a:t>
            </a:r>
            <a:endParaRPr kumimoji="1" lang="ja-JP" altLang="en-US" sz="1100" dirty="0">
              <a:latin typeface="Meiryo UI" panose="020B0604030504040204" pitchFamily="34" charset="-128"/>
              <a:ea typeface="Meiryo UI" panose="020B0604030504040204" pitchFamily="34" charset="-128"/>
            </a:endParaRPr>
          </a:p>
        </p:txBody>
      </p:sp>
      <p:sp>
        <p:nvSpPr>
          <p:cNvPr id="65" name="正方形/長方形 64">
            <a:extLst>
              <a:ext uri="{FF2B5EF4-FFF2-40B4-BE49-F238E27FC236}">
                <a16:creationId xmlns:a16="http://schemas.microsoft.com/office/drawing/2014/main" id="{C7C6104F-3147-4387-9146-BE0C3441C0E1}"/>
              </a:ext>
            </a:extLst>
          </p:cNvPr>
          <p:cNvSpPr/>
          <p:nvPr/>
        </p:nvSpPr>
        <p:spPr>
          <a:xfrm>
            <a:off x="1781037" y="2329965"/>
            <a:ext cx="500804" cy="361455"/>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回答</a:t>
            </a:r>
            <a:endParaRPr kumimoji="1" lang="en-US" altLang="ja-JP" sz="900" b="1" dirty="0">
              <a:latin typeface="Meiryo UI" panose="020B0604030504040204" pitchFamily="34" charset="-128"/>
              <a:ea typeface="Meiryo UI" panose="020B0604030504040204" pitchFamily="34" charset="-128"/>
            </a:endParaRPr>
          </a:p>
          <a:p>
            <a:pPr algn="ctr"/>
            <a:r>
              <a:rPr kumimoji="1" lang="ja-JP" altLang="en-US" sz="900" b="1" dirty="0">
                <a:latin typeface="Meiryo UI" panose="020B0604030504040204" pitchFamily="34" charset="-128"/>
                <a:ea typeface="Meiryo UI" panose="020B0604030504040204" pitchFamily="34" charset="-128"/>
              </a:rPr>
              <a:t>形式</a:t>
            </a:r>
          </a:p>
        </p:txBody>
      </p:sp>
      <p:sp>
        <p:nvSpPr>
          <p:cNvPr id="66" name="テキスト ボックス 65">
            <a:extLst>
              <a:ext uri="{FF2B5EF4-FFF2-40B4-BE49-F238E27FC236}">
                <a16:creationId xmlns:a16="http://schemas.microsoft.com/office/drawing/2014/main" id="{93A1B9BA-91C4-4113-9F2E-BB18D785F155}"/>
              </a:ext>
            </a:extLst>
          </p:cNvPr>
          <p:cNvSpPr txBox="1"/>
          <p:nvPr/>
        </p:nvSpPr>
        <p:spPr>
          <a:xfrm>
            <a:off x="1832506" y="2099943"/>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(3)</a:t>
            </a:r>
            <a:endParaRPr kumimoji="1" lang="ja-JP" altLang="en-US" sz="1100" dirty="0">
              <a:latin typeface="Meiryo UI" panose="020B0604030504040204" pitchFamily="34" charset="-128"/>
              <a:ea typeface="Meiryo UI" panose="020B0604030504040204" pitchFamily="34" charset="-128"/>
            </a:endParaRPr>
          </a:p>
        </p:txBody>
      </p:sp>
      <p:sp>
        <p:nvSpPr>
          <p:cNvPr id="69" name="正方形/長方形 68">
            <a:extLst>
              <a:ext uri="{FF2B5EF4-FFF2-40B4-BE49-F238E27FC236}">
                <a16:creationId xmlns:a16="http://schemas.microsoft.com/office/drawing/2014/main" id="{C422F1D5-A98F-49A1-9283-D6C255DD866C}"/>
              </a:ext>
            </a:extLst>
          </p:cNvPr>
          <p:cNvSpPr/>
          <p:nvPr/>
        </p:nvSpPr>
        <p:spPr>
          <a:xfrm>
            <a:off x="2477940" y="2460497"/>
            <a:ext cx="500804" cy="361455"/>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回答候補</a:t>
            </a:r>
          </a:p>
        </p:txBody>
      </p:sp>
      <p:sp>
        <p:nvSpPr>
          <p:cNvPr id="70" name="テキスト ボックス 69">
            <a:extLst>
              <a:ext uri="{FF2B5EF4-FFF2-40B4-BE49-F238E27FC236}">
                <a16:creationId xmlns:a16="http://schemas.microsoft.com/office/drawing/2014/main" id="{20CC07AC-BE51-433A-BAD8-490E489937D8}"/>
              </a:ext>
            </a:extLst>
          </p:cNvPr>
          <p:cNvSpPr txBox="1"/>
          <p:nvPr/>
        </p:nvSpPr>
        <p:spPr>
          <a:xfrm>
            <a:off x="2529409" y="2099943"/>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(5)</a:t>
            </a:r>
            <a:endParaRPr kumimoji="1" lang="ja-JP" altLang="en-US" sz="1100" dirty="0">
              <a:latin typeface="Meiryo UI" panose="020B0604030504040204" pitchFamily="34" charset="-128"/>
              <a:ea typeface="Meiryo UI" panose="020B0604030504040204" pitchFamily="34" charset="-128"/>
            </a:endParaRPr>
          </a:p>
        </p:txBody>
      </p:sp>
      <p:sp>
        <p:nvSpPr>
          <p:cNvPr id="71" name="正方形/長方形 70">
            <a:extLst>
              <a:ext uri="{FF2B5EF4-FFF2-40B4-BE49-F238E27FC236}">
                <a16:creationId xmlns:a16="http://schemas.microsoft.com/office/drawing/2014/main" id="{E54F66A1-8B37-493F-B8EC-E0EF2F561429}"/>
              </a:ext>
            </a:extLst>
          </p:cNvPr>
          <p:cNvSpPr/>
          <p:nvPr/>
        </p:nvSpPr>
        <p:spPr>
          <a:xfrm>
            <a:off x="3132865" y="2449376"/>
            <a:ext cx="647003" cy="383696"/>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結果表示</a:t>
            </a:r>
            <a:endParaRPr kumimoji="1" lang="en-US" altLang="ja-JP" sz="900" b="1" dirty="0">
              <a:latin typeface="Meiryo UI" panose="020B0604030504040204" pitchFamily="34" charset="-128"/>
              <a:ea typeface="Meiryo UI" panose="020B0604030504040204" pitchFamily="34" charset="-128"/>
            </a:endParaRPr>
          </a:p>
          <a:p>
            <a:pPr algn="ctr"/>
            <a:r>
              <a:rPr kumimoji="1" lang="ja-JP" altLang="en-US" sz="900" b="1" dirty="0">
                <a:latin typeface="Meiryo UI" panose="020B0604030504040204" pitchFamily="34" charset="-128"/>
                <a:ea typeface="Meiryo UI" panose="020B0604030504040204" pitchFamily="34" charset="-128"/>
              </a:rPr>
              <a:t>スタイル</a:t>
            </a:r>
          </a:p>
        </p:txBody>
      </p:sp>
      <p:sp>
        <p:nvSpPr>
          <p:cNvPr id="72" name="テキスト ボックス 71">
            <a:extLst>
              <a:ext uri="{FF2B5EF4-FFF2-40B4-BE49-F238E27FC236}">
                <a16:creationId xmlns:a16="http://schemas.microsoft.com/office/drawing/2014/main" id="{F22AF071-9CC9-4F79-ADA8-A8A38D7175F9}"/>
              </a:ext>
            </a:extLst>
          </p:cNvPr>
          <p:cNvSpPr txBox="1"/>
          <p:nvPr/>
        </p:nvSpPr>
        <p:spPr>
          <a:xfrm>
            <a:off x="3255851" y="2099943"/>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(6)</a:t>
            </a:r>
            <a:endParaRPr kumimoji="1" lang="ja-JP" altLang="en-US" sz="1100" dirty="0">
              <a:latin typeface="Meiryo UI" panose="020B0604030504040204" pitchFamily="34" charset="-128"/>
              <a:ea typeface="Meiryo UI" panose="020B0604030504040204" pitchFamily="34" charset="-128"/>
            </a:endParaRPr>
          </a:p>
        </p:txBody>
      </p:sp>
      <p:sp>
        <p:nvSpPr>
          <p:cNvPr id="73" name="正方形/長方形 72">
            <a:extLst>
              <a:ext uri="{FF2B5EF4-FFF2-40B4-BE49-F238E27FC236}">
                <a16:creationId xmlns:a16="http://schemas.microsoft.com/office/drawing/2014/main" id="{F9E165B8-CDBB-469C-B13B-582ABE2629C3}"/>
              </a:ext>
            </a:extLst>
          </p:cNvPr>
          <p:cNvSpPr/>
          <p:nvPr/>
        </p:nvSpPr>
        <p:spPr>
          <a:xfrm>
            <a:off x="4005893" y="2180379"/>
            <a:ext cx="500804" cy="29917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800" b="1" dirty="0">
                <a:latin typeface="Meiryo UI" panose="020B0604030504040204" pitchFamily="34" charset="-128"/>
                <a:ea typeface="Meiryo UI" panose="020B0604030504040204" pitchFamily="34" charset="-128"/>
              </a:rPr>
              <a:t>アップ画像</a:t>
            </a:r>
          </a:p>
        </p:txBody>
      </p:sp>
      <p:sp>
        <p:nvSpPr>
          <p:cNvPr id="74" name="テキスト ボックス 73">
            <a:extLst>
              <a:ext uri="{FF2B5EF4-FFF2-40B4-BE49-F238E27FC236}">
                <a16:creationId xmlns:a16="http://schemas.microsoft.com/office/drawing/2014/main" id="{9B19E3EF-3BE3-4AB8-A342-16258E8A1D43}"/>
              </a:ext>
            </a:extLst>
          </p:cNvPr>
          <p:cNvSpPr txBox="1"/>
          <p:nvPr/>
        </p:nvSpPr>
        <p:spPr>
          <a:xfrm>
            <a:off x="3703728" y="2151912"/>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(7)</a:t>
            </a:r>
            <a:endParaRPr kumimoji="1" lang="ja-JP" altLang="en-US" sz="1100" dirty="0">
              <a:latin typeface="Meiryo UI" panose="020B0604030504040204" pitchFamily="34" charset="-128"/>
              <a:ea typeface="Meiryo UI" panose="020B0604030504040204" pitchFamily="34" charset="-128"/>
            </a:endParaRPr>
          </a:p>
        </p:txBody>
      </p:sp>
      <p:sp>
        <p:nvSpPr>
          <p:cNvPr id="75" name="テキスト ボックス 74">
            <a:extLst>
              <a:ext uri="{FF2B5EF4-FFF2-40B4-BE49-F238E27FC236}">
                <a16:creationId xmlns:a16="http://schemas.microsoft.com/office/drawing/2014/main" id="{7A8DABB5-EB18-4AC1-B748-DE25EE41AC13}"/>
              </a:ext>
            </a:extLst>
          </p:cNvPr>
          <p:cNvSpPr txBox="1"/>
          <p:nvPr/>
        </p:nvSpPr>
        <p:spPr>
          <a:xfrm>
            <a:off x="547320" y="1722777"/>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(1)</a:t>
            </a:r>
            <a:endParaRPr kumimoji="1" lang="ja-JP" altLang="en-US" sz="1100" dirty="0">
              <a:latin typeface="Meiryo UI" panose="020B0604030504040204" pitchFamily="34" charset="-128"/>
              <a:ea typeface="Meiryo UI" panose="020B0604030504040204" pitchFamily="34" charset="-128"/>
            </a:endParaRPr>
          </a:p>
        </p:txBody>
      </p:sp>
      <p:sp>
        <p:nvSpPr>
          <p:cNvPr id="76" name="正方形/長方形 75">
            <a:extLst>
              <a:ext uri="{FF2B5EF4-FFF2-40B4-BE49-F238E27FC236}">
                <a16:creationId xmlns:a16="http://schemas.microsoft.com/office/drawing/2014/main" id="{202D5A29-44AE-48ED-AC6B-B388F65567A3}"/>
              </a:ext>
            </a:extLst>
          </p:cNvPr>
          <p:cNvSpPr/>
          <p:nvPr/>
        </p:nvSpPr>
        <p:spPr>
          <a:xfrm>
            <a:off x="1890742" y="4737103"/>
            <a:ext cx="1098696"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アンケート配布</a:t>
            </a:r>
            <a:endParaRPr kumimoji="1" lang="ja-JP" altLang="en-US" sz="900" b="1" dirty="0">
              <a:latin typeface="Meiryo UI" panose="020B0604030504040204" pitchFamily="34" charset="-128"/>
              <a:ea typeface="Meiryo UI" panose="020B0604030504040204" pitchFamily="34" charset="-128"/>
            </a:endParaRPr>
          </a:p>
        </p:txBody>
      </p:sp>
      <p:sp>
        <p:nvSpPr>
          <p:cNvPr id="77" name="正方形/長方形 76">
            <a:extLst>
              <a:ext uri="{FF2B5EF4-FFF2-40B4-BE49-F238E27FC236}">
                <a16:creationId xmlns:a16="http://schemas.microsoft.com/office/drawing/2014/main" id="{E1D6AE48-BF5F-40DB-B790-0A834687237A}"/>
              </a:ext>
            </a:extLst>
          </p:cNvPr>
          <p:cNvSpPr/>
          <p:nvPr/>
        </p:nvSpPr>
        <p:spPr>
          <a:xfrm>
            <a:off x="3335437" y="4708596"/>
            <a:ext cx="636559" cy="196700"/>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戻る</a:t>
            </a:r>
          </a:p>
        </p:txBody>
      </p:sp>
      <p:sp>
        <p:nvSpPr>
          <p:cNvPr id="78" name="テキスト ボックス 77">
            <a:extLst>
              <a:ext uri="{FF2B5EF4-FFF2-40B4-BE49-F238E27FC236}">
                <a16:creationId xmlns:a16="http://schemas.microsoft.com/office/drawing/2014/main" id="{85AAD650-2BF8-4E0C-AF5D-6FB12CB8391D}"/>
              </a:ext>
            </a:extLst>
          </p:cNvPr>
          <p:cNvSpPr txBox="1"/>
          <p:nvPr/>
        </p:nvSpPr>
        <p:spPr>
          <a:xfrm>
            <a:off x="2954410" y="4676657"/>
            <a:ext cx="486030"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(11)</a:t>
            </a:r>
            <a:endParaRPr kumimoji="1" lang="ja-JP" altLang="en-US" sz="1100" dirty="0">
              <a:latin typeface="Meiryo UI" panose="020B0604030504040204" pitchFamily="34" charset="-128"/>
              <a:ea typeface="Meiryo UI" panose="020B0604030504040204" pitchFamily="34" charset="-128"/>
            </a:endParaRPr>
          </a:p>
        </p:txBody>
      </p:sp>
      <p:sp>
        <p:nvSpPr>
          <p:cNvPr id="79" name="テキスト ボックス 78">
            <a:extLst>
              <a:ext uri="{FF2B5EF4-FFF2-40B4-BE49-F238E27FC236}">
                <a16:creationId xmlns:a16="http://schemas.microsoft.com/office/drawing/2014/main" id="{28FEC973-C12E-4D4F-9EB7-157435DC2111}"/>
              </a:ext>
            </a:extLst>
          </p:cNvPr>
          <p:cNvSpPr txBox="1"/>
          <p:nvPr/>
        </p:nvSpPr>
        <p:spPr>
          <a:xfrm>
            <a:off x="1398975" y="4682686"/>
            <a:ext cx="486030"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(10)</a:t>
            </a:r>
            <a:endParaRPr kumimoji="1" lang="ja-JP" altLang="en-US" sz="1100" dirty="0">
              <a:latin typeface="Meiryo UI" panose="020B0604030504040204" pitchFamily="34" charset="-128"/>
              <a:ea typeface="Meiryo UI" panose="020B0604030504040204" pitchFamily="34" charset="-128"/>
            </a:endParaRPr>
          </a:p>
        </p:txBody>
      </p:sp>
      <p:sp>
        <p:nvSpPr>
          <p:cNvPr id="80" name="正方形/長方形 79">
            <a:extLst>
              <a:ext uri="{FF2B5EF4-FFF2-40B4-BE49-F238E27FC236}">
                <a16:creationId xmlns:a16="http://schemas.microsoft.com/office/drawing/2014/main" id="{4288B768-D117-4FF8-A839-C4553F2CA57A}"/>
              </a:ext>
            </a:extLst>
          </p:cNvPr>
          <p:cNvSpPr/>
          <p:nvPr/>
        </p:nvSpPr>
        <p:spPr>
          <a:xfrm>
            <a:off x="834839" y="2289880"/>
            <a:ext cx="894729" cy="133102"/>
          </a:xfrm>
          <a:prstGeom prst="rect">
            <a:avLst/>
          </a:prstGeom>
          <a:noFill/>
          <a:ln w="9525">
            <a:solidFill>
              <a:schemeClr val="bg1">
                <a:lumMod val="50000"/>
              </a:schemeClr>
            </a:solidFill>
            <a:prstDash val="dash"/>
          </a:ln>
        </p:spPr>
        <p:style>
          <a:lnRef idx="3">
            <a:schemeClr val="lt1"/>
          </a:lnRef>
          <a:fillRef idx="1">
            <a:schemeClr val="accent1"/>
          </a:fillRef>
          <a:effectRef idx="1">
            <a:schemeClr val="accent1"/>
          </a:effectRef>
          <a:fontRef idx="minor">
            <a:schemeClr val="lt1"/>
          </a:fontRef>
        </p:style>
        <p:txBody>
          <a:bodyPr lIns="18000" tIns="18000" rIns="18000" bIns="18000" rtlCol="0" anchor="ctr"/>
          <a:lstStyle/>
          <a:p>
            <a:r>
              <a:rPr lang="en-US" altLang="ja-JP" sz="600" dirty="0">
                <a:solidFill>
                  <a:srgbClr val="FF5045"/>
                </a:solidFill>
                <a:latin typeface="Meiryo UI" panose="020B0604030504040204" pitchFamily="34" charset="-128"/>
                <a:ea typeface="Meiryo UI" panose="020B0604030504040204" pitchFamily="34" charset="-128"/>
              </a:rPr>
              <a:t>(b)</a:t>
            </a:r>
            <a:r>
              <a:rPr lang="ja-JP" altLang="en-US" sz="600" dirty="0">
                <a:solidFill>
                  <a:srgbClr val="FF5045"/>
                </a:solidFill>
                <a:latin typeface="Meiryo UI" panose="020B0604030504040204" pitchFamily="34" charset="-128"/>
                <a:ea typeface="Meiryo UI" panose="020B0604030504040204" pitchFamily="34" charset="-128"/>
              </a:rPr>
              <a:t>空であってはなりません。</a:t>
            </a:r>
          </a:p>
        </p:txBody>
      </p:sp>
      <p:sp>
        <p:nvSpPr>
          <p:cNvPr id="81" name="正方形/長方形 80">
            <a:extLst>
              <a:ext uri="{FF2B5EF4-FFF2-40B4-BE49-F238E27FC236}">
                <a16:creationId xmlns:a16="http://schemas.microsoft.com/office/drawing/2014/main" id="{A8C05039-38F5-49D6-B176-279128A1B6C1}"/>
              </a:ext>
            </a:extLst>
          </p:cNvPr>
          <p:cNvSpPr/>
          <p:nvPr/>
        </p:nvSpPr>
        <p:spPr>
          <a:xfrm>
            <a:off x="834672" y="2451415"/>
            <a:ext cx="901014" cy="135771"/>
          </a:xfrm>
          <a:prstGeom prst="rect">
            <a:avLst/>
          </a:prstGeom>
          <a:noFill/>
          <a:ln w="9525">
            <a:solidFill>
              <a:schemeClr val="bg1">
                <a:lumMod val="50000"/>
              </a:schemeClr>
            </a:solidFill>
            <a:prstDash val="dash"/>
          </a:ln>
        </p:spPr>
        <p:style>
          <a:lnRef idx="3">
            <a:schemeClr val="lt1"/>
          </a:lnRef>
          <a:fillRef idx="1">
            <a:schemeClr val="accent1"/>
          </a:fillRef>
          <a:effectRef idx="1">
            <a:schemeClr val="accent1"/>
          </a:effectRef>
          <a:fontRef idx="minor">
            <a:schemeClr val="lt1"/>
          </a:fontRef>
        </p:style>
        <p:txBody>
          <a:bodyPr lIns="18000" tIns="18000" rIns="18000" bIns="18000" rtlCol="0" anchor="ctr"/>
          <a:lstStyle/>
          <a:p>
            <a:r>
              <a:rPr lang="en-US" altLang="ja-JP" sz="600" dirty="0">
                <a:solidFill>
                  <a:srgbClr val="FF5045"/>
                </a:solidFill>
                <a:latin typeface="Meiryo UI" panose="020B0604030504040204" pitchFamily="34" charset="-128"/>
                <a:ea typeface="Meiryo UI" panose="020B0604030504040204" pitchFamily="34" charset="-128"/>
              </a:rPr>
              <a:t>(c)</a:t>
            </a:r>
            <a:r>
              <a:rPr lang="ja-JP" altLang="en-US" sz="600" dirty="0">
                <a:solidFill>
                  <a:srgbClr val="FF5045"/>
                </a:solidFill>
                <a:latin typeface="Meiryo UI" panose="020B0604030504040204" pitchFamily="34" charset="-128"/>
                <a:ea typeface="Meiryo UI" panose="020B0604030504040204" pitchFamily="34" charset="-128"/>
              </a:rPr>
              <a:t>入力値に誤りがあります。</a:t>
            </a:r>
          </a:p>
        </p:txBody>
      </p:sp>
      <p:sp>
        <p:nvSpPr>
          <p:cNvPr id="82" name="正方形/長方形 81">
            <a:extLst>
              <a:ext uri="{FF2B5EF4-FFF2-40B4-BE49-F238E27FC236}">
                <a16:creationId xmlns:a16="http://schemas.microsoft.com/office/drawing/2014/main" id="{338DAACD-6A2E-44E7-9715-3CD316DB3298}"/>
              </a:ext>
            </a:extLst>
          </p:cNvPr>
          <p:cNvSpPr/>
          <p:nvPr/>
        </p:nvSpPr>
        <p:spPr>
          <a:xfrm>
            <a:off x="2326584" y="2297905"/>
            <a:ext cx="911322" cy="181645"/>
          </a:xfrm>
          <a:prstGeom prst="rect">
            <a:avLst/>
          </a:prstGeom>
          <a:noFill/>
          <a:ln w="9525">
            <a:solidFill>
              <a:schemeClr val="bg1">
                <a:lumMod val="50000"/>
              </a:schemeClr>
            </a:solidFill>
            <a:prstDash val="dash"/>
          </a:ln>
        </p:spPr>
        <p:style>
          <a:lnRef idx="3">
            <a:schemeClr val="lt1"/>
          </a:lnRef>
          <a:fillRef idx="1">
            <a:schemeClr val="accent1"/>
          </a:fillRef>
          <a:effectRef idx="1">
            <a:schemeClr val="accent1"/>
          </a:effectRef>
          <a:fontRef idx="minor">
            <a:schemeClr val="lt1"/>
          </a:fontRef>
        </p:style>
        <p:txBody>
          <a:bodyPr lIns="18000" tIns="18000" rIns="18000" bIns="18000" rtlCol="0" anchor="ctr"/>
          <a:lstStyle/>
          <a:p>
            <a:r>
              <a:rPr lang="en-US" altLang="ja-JP" sz="600" dirty="0">
                <a:solidFill>
                  <a:srgbClr val="FF5045"/>
                </a:solidFill>
                <a:latin typeface="Meiryo UI" panose="020B0604030504040204" pitchFamily="34" charset="-128"/>
                <a:ea typeface="Meiryo UI" panose="020B0604030504040204" pitchFamily="34" charset="-128"/>
              </a:rPr>
              <a:t>(c)</a:t>
            </a:r>
            <a:r>
              <a:rPr lang="ja-JP" altLang="en-US" sz="600" dirty="0">
                <a:solidFill>
                  <a:srgbClr val="FF5045"/>
                </a:solidFill>
                <a:latin typeface="Meiryo UI" panose="020B0604030504040204" pitchFamily="34" charset="-128"/>
                <a:ea typeface="Meiryo UI" panose="020B0604030504040204" pitchFamily="34" charset="-128"/>
              </a:rPr>
              <a:t>入力値に誤りがあります。</a:t>
            </a:r>
          </a:p>
        </p:txBody>
      </p:sp>
      <p:sp>
        <p:nvSpPr>
          <p:cNvPr id="83" name="正方形/長方形 82">
            <a:extLst>
              <a:ext uri="{FF2B5EF4-FFF2-40B4-BE49-F238E27FC236}">
                <a16:creationId xmlns:a16="http://schemas.microsoft.com/office/drawing/2014/main" id="{37D6FE2B-24B9-40F7-98AE-408DAAC4A398}"/>
              </a:ext>
            </a:extLst>
          </p:cNvPr>
          <p:cNvSpPr/>
          <p:nvPr/>
        </p:nvSpPr>
        <p:spPr>
          <a:xfrm>
            <a:off x="4016568" y="2535482"/>
            <a:ext cx="500804" cy="234766"/>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800" b="1" dirty="0">
                <a:latin typeface="Meiryo UI" panose="020B0604030504040204" pitchFamily="34" charset="-128"/>
                <a:ea typeface="Meiryo UI" panose="020B0604030504040204" pitchFamily="34" charset="-128"/>
              </a:rPr>
              <a:t>ファイル選択</a:t>
            </a:r>
          </a:p>
        </p:txBody>
      </p:sp>
      <p:sp>
        <p:nvSpPr>
          <p:cNvPr id="84" name="テキスト ボックス 83">
            <a:extLst>
              <a:ext uri="{FF2B5EF4-FFF2-40B4-BE49-F238E27FC236}">
                <a16:creationId xmlns:a16="http://schemas.microsoft.com/office/drawing/2014/main" id="{FF0424C8-F698-4B04-8F75-98B7BB34FADB}"/>
              </a:ext>
            </a:extLst>
          </p:cNvPr>
          <p:cNvSpPr txBox="1"/>
          <p:nvPr/>
        </p:nvSpPr>
        <p:spPr>
          <a:xfrm>
            <a:off x="3703728" y="2480106"/>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(8)</a:t>
            </a:r>
            <a:endParaRPr kumimoji="1" lang="ja-JP" altLang="en-US" sz="1100" dirty="0">
              <a:latin typeface="Meiryo UI" panose="020B0604030504040204" pitchFamily="34" charset="-128"/>
              <a:ea typeface="Meiryo UI" panose="020B0604030504040204" pitchFamily="34" charset="-128"/>
            </a:endParaRPr>
          </a:p>
        </p:txBody>
      </p:sp>
      <p:sp>
        <p:nvSpPr>
          <p:cNvPr id="85" name="正方形/長方形 84">
            <a:extLst>
              <a:ext uri="{FF2B5EF4-FFF2-40B4-BE49-F238E27FC236}">
                <a16:creationId xmlns:a16="http://schemas.microsoft.com/office/drawing/2014/main" id="{FE88F2B4-AFA2-4D0B-A0EE-16789C7943F1}"/>
              </a:ext>
            </a:extLst>
          </p:cNvPr>
          <p:cNvSpPr/>
          <p:nvPr/>
        </p:nvSpPr>
        <p:spPr>
          <a:xfrm>
            <a:off x="4016568" y="2833072"/>
            <a:ext cx="500804" cy="234766"/>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800" b="1" dirty="0">
                <a:latin typeface="Meiryo UI" panose="020B0604030504040204" pitchFamily="34" charset="-128"/>
                <a:ea typeface="Meiryo UI" panose="020B0604030504040204" pitchFamily="34" charset="-128"/>
              </a:rPr>
              <a:t>画像</a:t>
            </a:r>
            <a:endParaRPr kumimoji="1" lang="en-US" altLang="ja-JP" sz="800" b="1" dirty="0">
              <a:latin typeface="Meiryo UI" panose="020B0604030504040204" pitchFamily="34" charset="-128"/>
              <a:ea typeface="Meiryo UI" panose="020B0604030504040204" pitchFamily="34" charset="-128"/>
            </a:endParaRPr>
          </a:p>
          <a:p>
            <a:pPr algn="ctr"/>
            <a:r>
              <a:rPr kumimoji="1" lang="ja-JP" altLang="en-US" sz="800" b="1" dirty="0">
                <a:latin typeface="Meiryo UI" panose="020B0604030504040204" pitchFamily="34" charset="-128"/>
                <a:ea typeface="Meiryo UI" panose="020B0604030504040204" pitchFamily="34" charset="-128"/>
              </a:rPr>
              <a:t>削除</a:t>
            </a:r>
          </a:p>
        </p:txBody>
      </p:sp>
      <p:sp>
        <p:nvSpPr>
          <p:cNvPr id="86" name="テキスト ボックス 85">
            <a:extLst>
              <a:ext uri="{FF2B5EF4-FFF2-40B4-BE49-F238E27FC236}">
                <a16:creationId xmlns:a16="http://schemas.microsoft.com/office/drawing/2014/main" id="{8488F678-B93B-4860-B55B-E4D1BBAB388B}"/>
              </a:ext>
            </a:extLst>
          </p:cNvPr>
          <p:cNvSpPr txBox="1"/>
          <p:nvPr/>
        </p:nvSpPr>
        <p:spPr>
          <a:xfrm>
            <a:off x="3703728" y="2838014"/>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(9)</a:t>
            </a:r>
            <a:endParaRPr kumimoji="1" lang="ja-JP" altLang="en-US" sz="1100" dirty="0">
              <a:latin typeface="Meiryo UI" panose="020B0604030504040204" pitchFamily="34" charset="-128"/>
              <a:ea typeface="Meiryo UI" panose="020B0604030504040204" pitchFamily="34" charset="-128"/>
            </a:endParaRPr>
          </a:p>
        </p:txBody>
      </p:sp>
      <p:sp>
        <p:nvSpPr>
          <p:cNvPr id="88" name="楕円 4">
            <a:extLst>
              <a:ext uri="{FF2B5EF4-FFF2-40B4-BE49-F238E27FC236}">
                <a16:creationId xmlns:a16="http://schemas.microsoft.com/office/drawing/2014/main" id="{46A3FB12-4B7B-443C-87C9-C0277494DC64}"/>
              </a:ext>
            </a:extLst>
          </p:cNvPr>
          <p:cNvSpPr/>
          <p:nvPr/>
        </p:nvSpPr>
        <p:spPr>
          <a:xfrm>
            <a:off x="1708171" y="2935103"/>
            <a:ext cx="126703" cy="111014"/>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テキスト ボックス 88">
            <a:extLst>
              <a:ext uri="{FF2B5EF4-FFF2-40B4-BE49-F238E27FC236}">
                <a16:creationId xmlns:a16="http://schemas.microsoft.com/office/drawing/2014/main" id="{D1864E20-3061-497D-8F40-76774E3D6C01}"/>
              </a:ext>
            </a:extLst>
          </p:cNvPr>
          <p:cNvSpPr txBox="1"/>
          <p:nvPr/>
        </p:nvSpPr>
        <p:spPr>
          <a:xfrm>
            <a:off x="1805038" y="2873674"/>
            <a:ext cx="646331" cy="230832"/>
          </a:xfrm>
          <a:prstGeom prst="rect">
            <a:avLst/>
          </a:prstGeom>
          <a:noFill/>
        </p:spPr>
        <p:txBody>
          <a:bodyPr wrap="none" rtlCol="0">
            <a:spAutoFit/>
          </a:bodyPr>
          <a:lstStyle/>
          <a:p>
            <a:r>
              <a:rPr kumimoji="1" lang="ja-JP" altLang="en-US" sz="900" dirty="0">
                <a:latin typeface="Meiryo UI" panose="020B0604030504040204" pitchFamily="34" charset="-128"/>
                <a:ea typeface="Meiryo UI" panose="020B0604030504040204" pitchFamily="34" charset="-128"/>
              </a:rPr>
              <a:t>回答必須</a:t>
            </a:r>
            <a:endParaRPr kumimoji="1" lang="en-US" altLang="ja-JP" sz="900" dirty="0">
              <a:latin typeface="Meiryo UI" panose="020B0604030504040204" pitchFamily="34" charset="-128"/>
              <a:ea typeface="Meiryo UI" panose="020B0604030504040204" pitchFamily="34" charset="-128"/>
            </a:endParaRPr>
          </a:p>
        </p:txBody>
      </p:sp>
      <p:sp>
        <p:nvSpPr>
          <p:cNvPr id="90" name="テキスト ボックス 89">
            <a:extLst>
              <a:ext uri="{FF2B5EF4-FFF2-40B4-BE49-F238E27FC236}">
                <a16:creationId xmlns:a16="http://schemas.microsoft.com/office/drawing/2014/main" id="{427C0C23-02C2-4E0D-A4C1-6383351295D8}"/>
              </a:ext>
            </a:extLst>
          </p:cNvPr>
          <p:cNvSpPr txBox="1"/>
          <p:nvPr/>
        </p:nvSpPr>
        <p:spPr>
          <a:xfrm>
            <a:off x="1824701" y="2649888"/>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(4)</a:t>
            </a:r>
            <a:endParaRPr kumimoji="1" lang="ja-JP" altLang="en-US" sz="11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4649022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B20FB-33A3-E746-AA9C-080996245064}"/>
              </a:ext>
            </a:extLst>
          </p:cNvPr>
          <p:cNvSpPr>
            <a:spLocks noGrp="1"/>
          </p:cNvSpPr>
          <p:nvPr>
            <p:ph type="title"/>
          </p:nvPr>
        </p:nvSpPr>
        <p:spPr/>
        <p:txBody>
          <a:bodyPr/>
          <a:lstStyle/>
          <a:p>
            <a:r>
              <a:rPr lang="ja-JP" altLang="en-US" dirty="0"/>
              <a:t>プ</a:t>
            </a:r>
            <a:r>
              <a:rPr lang="en-US" altLang="ja-JP" dirty="0"/>
              <a:t>38_</a:t>
            </a:r>
            <a:r>
              <a:rPr lang="ja-JP" altLang="en-US"/>
              <a:t>画面５：アンケート</a:t>
            </a:r>
            <a:r>
              <a:rPr lang="zh-TW" altLang="en-US" dirty="0"/>
              <a:t>配布</a:t>
            </a:r>
            <a:r>
              <a:rPr lang="ja-JP" altLang="en-US"/>
              <a:t>画面</a:t>
            </a:r>
            <a:endParaRPr kumimoji="1" lang="ja-JP" altLang="en-US" dirty="0"/>
          </a:p>
        </p:txBody>
      </p:sp>
      <p:sp>
        <p:nvSpPr>
          <p:cNvPr id="4" name="スライド番号プレースホルダー 3">
            <a:extLst>
              <a:ext uri="{FF2B5EF4-FFF2-40B4-BE49-F238E27FC236}">
                <a16:creationId xmlns:a16="http://schemas.microsoft.com/office/drawing/2014/main" id="{A54D4209-B10B-3848-8A79-145E64F5A5A9}"/>
              </a:ext>
            </a:extLst>
          </p:cNvPr>
          <p:cNvSpPr>
            <a:spLocks noGrp="1"/>
          </p:cNvSpPr>
          <p:nvPr>
            <p:ph type="sldNum" sz="quarter" idx="4"/>
          </p:nvPr>
        </p:nvSpPr>
        <p:spPr/>
        <p:txBody>
          <a:bodyPr/>
          <a:lstStyle/>
          <a:p>
            <a:fld id="{F30DD6FD-6AE0-D748-9D23-01258D872A5D}" type="slidenum">
              <a:rPr kumimoji="1" lang="ja-JP" altLang="en-US" smtClean="0"/>
              <a:t>25</a:t>
            </a:fld>
            <a:endParaRPr kumimoji="1" lang="ja-JP" altLang="en-US"/>
          </a:p>
        </p:txBody>
      </p:sp>
      <p:sp>
        <p:nvSpPr>
          <p:cNvPr id="26" name="正方形/長方形 25">
            <a:extLst>
              <a:ext uri="{FF2B5EF4-FFF2-40B4-BE49-F238E27FC236}">
                <a16:creationId xmlns:a16="http://schemas.microsoft.com/office/drawing/2014/main" id="{3B713A32-9925-8C49-A4F0-73C3ABC63976}"/>
              </a:ext>
            </a:extLst>
          </p:cNvPr>
          <p:cNvSpPr/>
          <p:nvPr/>
        </p:nvSpPr>
        <p:spPr>
          <a:xfrm>
            <a:off x="6406265" y="764585"/>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システム処理</a:t>
            </a:r>
          </a:p>
        </p:txBody>
      </p:sp>
      <p:sp>
        <p:nvSpPr>
          <p:cNvPr id="27" name="正方形/長方形 26">
            <a:extLst>
              <a:ext uri="{FF2B5EF4-FFF2-40B4-BE49-F238E27FC236}">
                <a16:creationId xmlns:a16="http://schemas.microsoft.com/office/drawing/2014/main" id="{F43B12B0-6F42-304E-A72D-2300E7C9A6EA}"/>
              </a:ext>
            </a:extLst>
          </p:cNvPr>
          <p:cNvSpPr/>
          <p:nvPr/>
        </p:nvSpPr>
        <p:spPr>
          <a:xfrm>
            <a:off x="7449399" y="764585"/>
            <a:ext cx="972000" cy="257262"/>
          </a:xfrm>
          <a:prstGeom prst="rect">
            <a:avLst/>
          </a:prstGeom>
          <a:noFill/>
          <a:ln w="9525">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chemeClr val="tx1"/>
                </a:solidFill>
                <a:latin typeface="Meiryo UI" panose="020B0604030504040204" pitchFamily="34" charset="-128"/>
                <a:ea typeface="Meiryo UI" panose="020B0604030504040204" pitchFamily="34" charset="-128"/>
              </a:rPr>
              <a:t>システム制御で表示</a:t>
            </a:r>
          </a:p>
        </p:txBody>
      </p:sp>
      <p:sp>
        <p:nvSpPr>
          <p:cNvPr id="28" name="正方形/長方形 27">
            <a:extLst>
              <a:ext uri="{FF2B5EF4-FFF2-40B4-BE49-F238E27FC236}">
                <a16:creationId xmlns:a16="http://schemas.microsoft.com/office/drawing/2014/main" id="{6402152E-335D-2D48-A9D7-2638EEA9A5C1}"/>
              </a:ext>
            </a:extLst>
          </p:cNvPr>
          <p:cNvSpPr/>
          <p:nvPr/>
        </p:nvSpPr>
        <p:spPr>
          <a:xfrm>
            <a:off x="5363132" y="764585"/>
            <a:ext cx="972000" cy="25726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リンク</a:t>
            </a:r>
          </a:p>
        </p:txBody>
      </p:sp>
      <p:sp>
        <p:nvSpPr>
          <p:cNvPr id="29" name="正方形/長方形 28">
            <a:extLst>
              <a:ext uri="{FF2B5EF4-FFF2-40B4-BE49-F238E27FC236}">
                <a16:creationId xmlns:a16="http://schemas.microsoft.com/office/drawing/2014/main" id="{BBFD514B-C571-D34F-B53D-93E559A0A47C}"/>
              </a:ext>
            </a:extLst>
          </p:cNvPr>
          <p:cNvSpPr/>
          <p:nvPr/>
        </p:nvSpPr>
        <p:spPr>
          <a:xfrm>
            <a:off x="8421399" y="757835"/>
            <a:ext cx="972000" cy="257262"/>
          </a:xfrm>
          <a:prstGeom prst="rect">
            <a:avLst/>
          </a:prstGeom>
          <a:noFill/>
          <a:ln w="9525">
            <a:no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rgbClr val="FF0000"/>
                </a:solidFill>
                <a:latin typeface="Meiryo UI" panose="020B0604030504040204" pitchFamily="34" charset="-128"/>
                <a:ea typeface="Meiryo UI" panose="020B0604030504040204" pitchFamily="34" charset="-128"/>
              </a:rPr>
              <a:t>赤字は変更可</a:t>
            </a:r>
          </a:p>
        </p:txBody>
      </p:sp>
      <p:sp>
        <p:nvSpPr>
          <p:cNvPr id="8" name="正方形/長方形 7">
            <a:extLst>
              <a:ext uri="{FF2B5EF4-FFF2-40B4-BE49-F238E27FC236}">
                <a16:creationId xmlns:a16="http://schemas.microsoft.com/office/drawing/2014/main" id="{CFDC2DA2-E7BA-42E9-9657-AC41AB467347}"/>
              </a:ext>
            </a:extLst>
          </p:cNvPr>
          <p:cNvSpPr/>
          <p:nvPr/>
        </p:nvSpPr>
        <p:spPr>
          <a:xfrm>
            <a:off x="854110" y="1072444"/>
            <a:ext cx="3782207" cy="5283908"/>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sz="1100" b="1" dirty="0">
              <a:solidFill>
                <a:schemeClr val="tx1"/>
              </a:solidFill>
              <a:latin typeface="Meiryo UI" panose="020B0604030504040204" pitchFamily="34" charset="-128"/>
              <a:ea typeface="Meiryo UI" panose="020B0604030504040204" pitchFamily="34" charset="-128"/>
            </a:endParaRPr>
          </a:p>
        </p:txBody>
      </p:sp>
      <p:sp>
        <p:nvSpPr>
          <p:cNvPr id="9" name="テキスト ボックス 8">
            <a:extLst>
              <a:ext uri="{FF2B5EF4-FFF2-40B4-BE49-F238E27FC236}">
                <a16:creationId xmlns:a16="http://schemas.microsoft.com/office/drawing/2014/main" id="{73DDA852-A997-4C29-B0E1-2AE3FB2B52F2}"/>
              </a:ext>
            </a:extLst>
          </p:cNvPr>
          <p:cNvSpPr txBox="1"/>
          <p:nvPr/>
        </p:nvSpPr>
        <p:spPr>
          <a:xfrm>
            <a:off x="955200" y="1300355"/>
            <a:ext cx="1104790" cy="261610"/>
          </a:xfrm>
          <a:prstGeom prst="rect">
            <a:avLst/>
          </a:prstGeom>
          <a:noFill/>
        </p:spPr>
        <p:txBody>
          <a:bodyPr wrap="none" rtlCol="0">
            <a:spAutoFit/>
          </a:bodyPr>
          <a:lstStyle/>
          <a:p>
            <a:r>
              <a:rPr kumimoji="1" lang="ja-JP" altLang="en-US" sz="1100" b="1" dirty="0">
                <a:latin typeface="Meiryo UI" panose="020B0604030504040204" pitchFamily="34" charset="-128"/>
                <a:ea typeface="Meiryo UI" panose="020B0604030504040204" pitchFamily="34" charset="-128"/>
              </a:rPr>
              <a:t>設問作成・編集</a:t>
            </a:r>
            <a:endParaRPr kumimoji="1" lang="en-US" altLang="ja-JP" sz="1100" b="1" dirty="0">
              <a:latin typeface="Meiryo UI" panose="020B0604030504040204" pitchFamily="34" charset="-128"/>
              <a:ea typeface="Meiryo UI" panose="020B0604030504040204" pitchFamily="34" charset="-128"/>
            </a:endParaRPr>
          </a:p>
        </p:txBody>
      </p:sp>
      <p:sp>
        <p:nvSpPr>
          <p:cNvPr id="21" name="正方形/長方形 20">
            <a:extLst>
              <a:ext uri="{FF2B5EF4-FFF2-40B4-BE49-F238E27FC236}">
                <a16:creationId xmlns:a16="http://schemas.microsoft.com/office/drawing/2014/main" id="{6A27A8E5-3FC1-4B2C-A96C-BFF3F0983975}"/>
              </a:ext>
            </a:extLst>
          </p:cNvPr>
          <p:cNvSpPr/>
          <p:nvPr/>
        </p:nvSpPr>
        <p:spPr>
          <a:xfrm>
            <a:off x="876585" y="1516123"/>
            <a:ext cx="2220281" cy="159496"/>
          </a:xfrm>
          <a:prstGeom prst="rect">
            <a:avLst/>
          </a:prstGeom>
          <a:noFill/>
          <a:ln w="9525">
            <a:solidFill>
              <a:schemeClr val="bg1">
                <a:lumMod val="50000"/>
              </a:schemeClr>
            </a:solidFill>
            <a:prstDash val="dash"/>
          </a:ln>
        </p:spPr>
        <p:style>
          <a:lnRef idx="3">
            <a:schemeClr val="lt1"/>
          </a:lnRef>
          <a:fillRef idx="1">
            <a:schemeClr val="accent1"/>
          </a:fillRef>
          <a:effectRef idx="1">
            <a:schemeClr val="accent1"/>
          </a:effectRef>
          <a:fontRef idx="minor">
            <a:schemeClr val="lt1"/>
          </a:fontRef>
        </p:style>
        <p:txBody>
          <a:bodyPr lIns="18000" tIns="18000" rIns="18000" bIns="18000" rtlCol="0" anchor="ctr"/>
          <a:lstStyle/>
          <a:p>
            <a:pPr algn="ctr"/>
            <a:r>
              <a:rPr lang="en-US" altLang="ja-JP" sz="700" dirty="0">
                <a:solidFill>
                  <a:srgbClr val="FF5045"/>
                </a:solidFill>
                <a:latin typeface="Meiryo UI" panose="020B0604030504040204" pitchFamily="34" charset="-128"/>
                <a:ea typeface="Meiryo UI" panose="020B0604030504040204" pitchFamily="34" charset="-128"/>
              </a:rPr>
              <a:t>(a)</a:t>
            </a:r>
            <a:r>
              <a:rPr lang="ja-JP" altLang="en-US" sz="700" dirty="0">
                <a:solidFill>
                  <a:srgbClr val="FF5045"/>
                </a:solidFill>
                <a:latin typeface="Meiryo UI" panose="020B0604030504040204" pitchFamily="34" charset="-128"/>
                <a:ea typeface="Meiryo UI" panose="020B0604030504040204" pitchFamily="34" charset="-128"/>
              </a:rPr>
              <a:t>入力項目に誤りがあります。再度内容をご確認ください。</a:t>
            </a:r>
          </a:p>
        </p:txBody>
      </p:sp>
      <p:sp>
        <p:nvSpPr>
          <p:cNvPr id="25" name="正方形/長方形 24">
            <a:extLst>
              <a:ext uri="{FF2B5EF4-FFF2-40B4-BE49-F238E27FC236}">
                <a16:creationId xmlns:a16="http://schemas.microsoft.com/office/drawing/2014/main" id="{F4AD0C00-95D1-414B-AC49-295FA5306A7B}"/>
              </a:ext>
            </a:extLst>
          </p:cNvPr>
          <p:cNvSpPr/>
          <p:nvPr/>
        </p:nvSpPr>
        <p:spPr>
          <a:xfrm>
            <a:off x="968307" y="1110559"/>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ヘッダー</a:t>
            </a:r>
          </a:p>
        </p:txBody>
      </p:sp>
      <p:sp>
        <p:nvSpPr>
          <p:cNvPr id="30" name="正方形/長方形 29">
            <a:extLst>
              <a:ext uri="{FF2B5EF4-FFF2-40B4-BE49-F238E27FC236}">
                <a16:creationId xmlns:a16="http://schemas.microsoft.com/office/drawing/2014/main" id="{064179C2-2D14-44C4-A3A7-AEF98194602A}"/>
              </a:ext>
            </a:extLst>
          </p:cNvPr>
          <p:cNvSpPr/>
          <p:nvPr/>
        </p:nvSpPr>
        <p:spPr>
          <a:xfrm>
            <a:off x="968307" y="6138100"/>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フッター</a:t>
            </a:r>
          </a:p>
        </p:txBody>
      </p:sp>
      <p:sp>
        <p:nvSpPr>
          <p:cNvPr id="39" name="正方形/長方形 38">
            <a:extLst>
              <a:ext uri="{FF2B5EF4-FFF2-40B4-BE49-F238E27FC236}">
                <a16:creationId xmlns:a16="http://schemas.microsoft.com/office/drawing/2014/main" id="{31F02AC5-BBB2-4F38-A163-97F22F5591F9}"/>
              </a:ext>
            </a:extLst>
          </p:cNvPr>
          <p:cNvSpPr/>
          <p:nvPr/>
        </p:nvSpPr>
        <p:spPr>
          <a:xfrm>
            <a:off x="4780860" y="1032912"/>
            <a:ext cx="4942379" cy="215444"/>
          </a:xfrm>
          <a:prstGeom prst="rect">
            <a:avLst/>
          </a:prstGeom>
        </p:spPr>
        <p:txBody>
          <a:bodyPr wrap="none">
            <a:spAutoFit/>
          </a:bodyPr>
          <a:lstStyle/>
          <a:p>
            <a:r>
              <a:rPr kumimoji="1" lang="ja-JP" altLang="en-US" sz="800" dirty="0">
                <a:latin typeface="Meiryo UI" panose="020B0604030504040204" pitchFamily="34" charset="-128"/>
                <a:ea typeface="Meiryo UI" panose="020B0604030504040204" pitchFamily="34" charset="-128"/>
              </a:rPr>
              <a:t>参考</a:t>
            </a:r>
            <a:r>
              <a:rPr kumimoji="1" lang="en-US" altLang="ja-JP" sz="800" dirty="0">
                <a:latin typeface="Meiryo UI" panose="020B0604030504040204" pitchFamily="34" charset="-128"/>
                <a:ea typeface="Meiryo UI" panose="020B0604030504040204" pitchFamily="34" charset="-128"/>
              </a:rPr>
              <a:t>URL</a:t>
            </a:r>
            <a:r>
              <a:rPr kumimoji="1" lang="ja-JP" altLang="en-US" sz="800" dirty="0">
                <a:latin typeface="Meiryo UI" panose="020B0604030504040204" pitchFamily="34" charset="-128"/>
                <a:ea typeface="Meiryo UI" panose="020B0604030504040204" pitchFamily="34" charset="-128"/>
              </a:rPr>
              <a:t>：</a:t>
            </a:r>
            <a:r>
              <a:rPr kumimoji="1" lang="en-US" altLang="ja-JP" sz="800" dirty="0">
                <a:latin typeface="Meiryo UI" panose="020B0604030504040204" pitchFamily="34" charset="-128"/>
                <a:ea typeface="Meiryo UI" panose="020B0604030504040204" pitchFamily="34" charset="-128"/>
              </a:rPr>
              <a:t> https://dev-cm01-mase.kbb-id.co.jp/cmadmin.php/questionnaire/addQuestionnaire</a:t>
            </a:r>
          </a:p>
        </p:txBody>
      </p:sp>
      <p:graphicFrame>
        <p:nvGraphicFramePr>
          <p:cNvPr id="62" name="表 4">
            <a:extLst>
              <a:ext uri="{FF2B5EF4-FFF2-40B4-BE49-F238E27FC236}">
                <a16:creationId xmlns:a16="http://schemas.microsoft.com/office/drawing/2014/main" id="{2FEF6050-785C-4F64-A06F-C41F5E52C6A4}"/>
              </a:ext>
            </a:extLst>
          </p:cNvPr>
          <p:cNvGraphicFramePr>
            <a:graphicFrameLocks noGrp="1"/>
          </p:cNvGraphicFramePr>
          <p:nvPr/>
        </p:nvGraphicFramePr>
        <p:xfrm>
          <a:off x="968307" y="1799336"/>
          <a:ext cx="3553815" cy="2746668"/>
        </p:xfrm>
        <a:graphic>
          <a:graphicData uri="http://schemas.openxmlformats.org/drawingml/2006/table">
            <a:tbl>
              <a:tblPr firstRow="1" bandRow="1">
                <a:tableStyleId>{5940675A-B579-460E-94D1-54222C63F5DA}</a:tableStyleId>
              </a:tblPr>
              <a:tblGrid>
                <a:gridCol w="710763">
                  <a:extLst>
                    <a:ext uri="{9D8B030D-6E8A-4147-A177-3AD203B41FA5}">
                      <a16:colId xmlns:a16="http://schemas.microsoft.com/office/drawing/2014/main" val="2235195884"/>
                    </a:ext>
                  </a:extLst>
                </a:gridCol>
                <a:gridCol w="698370">
                  <a:extLst>
                    <a:ext uri="{9D8B030D-6E8A-4147-A177-3AD203B41FA5}">
                      <a16:colId xmlns:a16="http://schemas.microsoft.com/office/drawing/2014/main" val="370655436"/>
                    </a:ext>
                  </a:extLst>
                </a:gridCol>
                <a:gridCol w="723156">
                  <a:extLst>
                    <a:ext uri="{9D8B030D-6E8A-4147-A177-3AD203B41FA5}">
                      <a16:colId xmlns:a16="http://schemas.microsoft.com/office/drawing/2014/main" val="2877411356"/>
                    </a:ext>
                  </a:extLst>
                </a:gridCol>
                <a:gridCol w="710763">
                  <a:extLst>
                    <a:ext uri="{9D8B030D-6E8A-4147-A177-3AD203B41FA5}">
                      <a16:colId xmlns:a16="http://schemas.microsoft.com/office/drawing/2014/main" val="3178596450"/>
                    </a:ext>
                  </a:extLst>
                </a:gridCol>
                <a:gridCol w="710763">
                  <a:extLst>
                    <a:ext uri="{9D8B030D-6E8A-4147-A177-3AD203B41FA5}">
                      <a16:colId xmlns:a16="http://schemas.microsoft.com/office/drawing/2014/main" val="1544958817"/>
                    </a:ext>
                  </a:extLst>
                </a:gridCol>
              </a:tblGrid>
              <a:tr h="228393">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設問</a:t>
                      </a:r>
                      <a:endParaRPr kumimoji="1" lang="en-US" altLang="ja-JP" sz="900" b="1" dirty="0">
                        <a:solidFill>
                          <a:schemeClr val="bg1"/>
                        </a:solidFill>
                        <a:latin typeface="Meiryo UI" panose="020B0604030504040204" pitchFamily="34" charset="-128"/>
                        <a:ea typeface="Meiryo UI" panose="020B0604030504040204" pitchFamily="34" charset="-128"/>
                      </a:endParaRPr>
                    </a:p>
                    <a:p>
                      <a:pPr algn="ctr"/>
                      <a:r>
                        <a:rPr kumimoji="1" lang="en-US" altLang="ja-JP" sz="900" b="1" dirty="0">
                          <a:solidFill>
                            <a:schemeClr val="bg1"/>
                          </a:solidFill>
                          <a:latin typeface="Meiryo UI" panose="020B0604030504040204" pitchFamily="34" charset="-128"/>
                          <a:ea typeface="Meiryo UI" panose="020B0604030504040204" pitchFamily="34" charset="-128"/>
                        </a:rPr>
                        <a:t>(</a:t>
                      </a:r>
                      <a:r>
                        <a:rPr kumimoji="1" lang="ja-JP" altLang="en-US" sz="900" b="1" dirty="0">
                          <a:solidFill>
                            <a:schemeClr val="bg1"/>
                          </a:solidFill>
                          <a:latin typeface="Meiryo UI" panose="020B0604030504040204" pitchFamily="34" charset="-128"/>
                          <a:ea typeface="Meiryo UI" panose="020B0604030504040204" pitchFamily="34" charset="-128"/>
                        </a:rPr>
                        <a:t>必須</a:t>
                      </a:r>
                      <a:r>
                        <a:rPr kumimoji="1" lang="en-US" altLang="ja-JP" sz="900" b="1" dirty="0">
                          <a:solidFill>
                            <a:schemeClr val="bg1"/>
                          </a:solidFill>
                          <a:latin typeface="Meiryo UI" panose="020B0604030504040204" pitchFamily="34" charset="-128"/>
                          <a:ea typeface="Meiryo UI" panose="020B0604030504040204" pitchFamily="34" charset="-128"/>
                        </a:rPr>
                        <a:t>)</a:t>
                      </a:r>
                    </a:p>
                  </a:txBody>
                  <a:tcPr>
                    <a:solidFill>
                      <a:schemeClr val="bg1">
                        <a:lumMod val="50000"/>
                      </a:schemeClr>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回答形式</a:t>
                      </a:r>
                      <a:endParaRPr kumimoji="1" lang="en-US" altLang="ja-JP" sz="900" b="1" dirty="0">
                        <a:solidFill>
                          <a:schemeClr val="bg1"/>
                        </a:solidFill>
                        <a:latin typeface="Meiryo UI" panose="020B0604030504040204" pitchFamily="34" charset="-128"/>
                        <a:ea typeface="Meiryo UI" panose="020B0604030504040204" pitchFamily="34" charset="-128"/>
                      </a:endParaRPr>
                    </a:p>
                  </a:txBody>
                  <a:tcPr>
                    <a:solidFill>
                      <a:schemeClr val="bg1">
                        <a:lumMod val="50000"/>
                      </a:schemeClr>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回答候補</a:t>
                      </a:r>
                    </a:p>
                  </a:txBody>
                  <a:tcPr>
                    <a:solidFill>
                      <a:schemeClr val="bg1">
                        <a:lumMod val="50000"/>
                      </a:schemeClr>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結果表示スタイル</a:t>
                      </a:r>
                    </a:p>
                  </a:txBody>
                  <a:tcPr>
                    <a:solidFill>
                      <a:schemeClr val="bg1">
                        <a:lumMod val="50000"/>
                      </a:schemeClr>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画像</a:t>
                      </a:r>
                    </a:p>
                  </a:txBody>
                  <a:tcPr>
                    <a:solidFill>
                      <a:schemeClr val="bg1">
                        <a:lumMod val="50000"/>
                      </a:schemeClr>
                    </a:solidFill>
                  </a:tcPr>
                </a:tc>
                <a:extLst>
                  <a:ext uri="{0D108BD9-81ED-4DB2-BD59-A6C34878D82A}">
                    <a16:rowId xmlns:a16="http://schemas.microsoft.com/office/drawing/2014/main" val="1228003680"/>
                  </a:ext>
                </a:extLst>
              </a:tr>
              <a:tr h="974344">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3404125929"/>
                  </a:ext>
                </a:extLst>
              </a:tr>
              <a:tr h="351641">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1151885218"/>
                  </a:ext>
                </a:extLst>
              </a:tr>
              <a:tr h="351641">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2541335785"/>
                  </a:ext>
                </a:extLst>
              </a:tr>
              <a:tr h="351641">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891507919"/>
                  </a:ext>
                </a:extLst>
              </a:tr>
              <a:tr h="351641">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1190686795"/>
                  </a:ext>
                </a:extLst>
              </a:tr>
            </a:tbl>
          </a:graphicData>
        </a:graphic>
      </p:graphicFrame>
      <p:sp>
        <p:nvSpPr>
          <p:cNvPr id="63" name="正方形/長方形 62">
            <a:extLst>
              <a:ext uri="{FF2B5EF4-FFF2-40B4-BE49-F238E27FC236}">
                <a16:creationId xmlns:a16="http://schemas.microsoft.com/office/drawing/2014/main" id="{4196F1BF-0589-4E4F-BF30-1F681E85FB53}"/>
              </a:ext>
            </a:extLst>
          </p:cNvPr>
          <p:cNvSpPr/>
          <p:nvPr/>
        </p:nvSpPr>
        <p:spPr>
          <a:xfrm>
            <a:off x="1064519" y="2587186"/>
            <a:ext cx="500804" cy="234766"/>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設問</a:t>
            </a:r>
          </a:p>
        </p:txBody>
      </p:sp>
      <p:sp>
        <p:nvSpPr>
          <p:cNvPr id="64" name="テキスト ボックス 63">
            <a:extLst>
              <a:ext uri="{FF2B5EF4-FFF2-40B4-BE49-F238E27FC236}">
                <a16:creationId xmlns:a16="http://schemas.microsoft.com/office/drawing/2014/main" id="{926330FC-D63E-4E36-AF39-F5B9F22354C2}"/>
              </a:ext>
            </a:extLst>
          </p:cNvPr>
          <p:cNvSpPr txBox="1"/>
          <p:nvPr/>
        </p:nvSpPr>
        <p:spPr>
          <a:xfrm>
            <a:off x="1115988" y="2099943"/>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(2)</a:t>
            </a:r>
            <a:endParaRPr kumimoji="1" lang="ja-JP" altLang="en-US" sz="1100" dirty="0">
              <a:latin typeface="Meiryo UI" panose="020B0604030504040204" pitchFamily="34" charset="-128"/>
              <a:ea typeface="Meiryo UI" panose="020B0604030504040204" pitchFamily="34" charset="-128"/>
            </a:endParaRPr>
          </a:p>
        </p:txBody>
      </p:sp>
      <p:sp>
        <p:nvSpPr>
          <p:cNvPr id="65" name="正方形/長方形 64">
            <a:extLst>
              <a:ext uri="{FF2B5EF4-FFF2-40B4-BE49-F238E27FC236}">
                <a16:creationId xmlns:a16="http://schemas.microsoft.com/office/drawing/2014/main" id="{C7C6104F-3147-4387-9146-BE0C3441C0E1}"/>
              </a:ext>
            </a:extLst>
          </p:cNvPr>
          <p:cNvSpPr/>
          <p:nvPr/>
        </p:nvSpPr>
        <p:spPr>
          <a:xfrm>
            <a:off x="1781037" y="2329965"/>
            <a:ext cx="500804" cy="361455"/>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回答</a:t>
            </a:r>
            <a:endParaRPr kumimoji="1" lang="en-US" altLang="ja-JP" sz="900" b="1" dirty="0">
              <a:latin typeface="Meiryo UI" panose="020B0604030504040204" pitchFamily="34" charset="-128"/>
              <a:ea typeface="Meiryo UI" panose="020B0604030504040204" pitchFamily="34" charset="-128"/>
            </a:endParaRPr>
          </a:p>
          <a:p>
            <a:pPr algn="ctr"/>
            <a:r>
              <a:rPr kumimoji="1" lang="ja-JP" altLang="en-US" sz="900" b="1" dirty="0">
                <a:latin typeface="Meiryo UI" panose="020B0604030504040204" pitchFamily="34" charset="-128"/>
                <a:ea typeface="Meiryo UI" panose="020B0604030504040204" pitchFamily="34" charset="-128"/>
              </a:rPr>
              <a:t>形式</a:t>
            </a:r>
          </a:p>
        </p:txBody>
      </p:sp>
      <p:sp>
        <p:nvSpPr>
          <p:cNvPr id="66" name="テキスト ボックス 65">
            <a:extLst>
              <a:ext uri="{FF2B5EF4-FFF2-40B4-BE49-F238E27FC236}">
                <a16:creationId xmlns:a16="http://schemas.microsoft.com/office/drawing/2014/main" id="{93A1B9BA-91C4-4113-9F2E-BB18D785F155}"/>
              </a:ext>
            </a:extLst>
          </p:cNvPr>
          <p:cNvSpPr txBox="1"/>
          <p:nvPr/>
        </p:nvSpPr>
        <p:spPr>
          <a:xfrm>
            <a:off x="1832506" y="2099943"/>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(3)</a:t>
            </a:r>
            <a:endParaRPr kumimoji="1" lang="ja-JP" altLang="en-US" sz="1100" dirty="0">
              <a:latin typeface="Meiryo UI" panose="020B0604030504040204" pitchFamily="34" charset="-128"/>
              <a:ea typeface="Meiryo UI" panose="020B0604030504040204" pitchFamily="34" charset="-128"/>
            </a:endParaRPr>
          </a:p>
        </p:txBody>
      </p:sp>
      <p:sp>
        <p:nvSpPr>
          <p:cNvPr id="69" name="正方形/長方形 68">
            <a:extLst>
              <a:ext uri="{FF2B5EF4-FFF2-40B4-BE49-F238E27FC236}">
                <a16:creationId xmlns:a16="http://schemas.microsoft.com/office/drawing/2014/main" id="{C422F1D5-A98F-49A1-9283-D6C255DD866C}"/>
              </a:ext>
            </a:extLst>
          </p:cNvPr>
          <p:cNvSpPr/>
          <p:nvPr/>
        </p:nvSpPr>
        <p:spPr>
          <a:xfrm>
            <a:off x="2477940" y="2460497"/>
            <a:ext cx="500804" cy="361455"/>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回答候補</a:t>
            </a:r>
          </a:p>
        </p:txBody>
      </p:sp>
      <p:sp>
        <p:nvSpPr>
          <p:cNvPr id="70" name="テキスト ボックス 69">
            <a:extLst>
              <a:ext uri="{FF2B5EF4-FFF2-40B4-BE49-F238E27FC236}">
                <a16:creationId xmlns:a16="http://schemas.microsoft.com/office/drawing/2014/main" id="{20CC07AC-BE51-433A-BAD8-490E489937D8}"/>
              </a:ext>
            </a:extLst>
          </p:cNvPr>
          <p:cNvSpPr txBox="1"/>
          <p:nvPr/>
        </p:nvSpPr>
        <p:spPr>
          <a:xfrm>
            <a:off x="2529409" y="2099943"/>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(5)</a:t>
            </a:r>
            <a:endParaRPr kumimoji="1" lang="ja-JP" altLang="en-US" sz="1100" dirty="0">
              <a:latin typeface="Meiryo UI" panose="020B0604030504040204" pitchFamily="34" charset="-128"/>
              <a:ea typeface="Meiryo UI" panose="020B0604030504040204" pitchFamily="34" charset="-128"/>
            </a:endParaRPr>
          </a:p>
        </p:txBody>
      </p:sp>
      <p:sp>
        <p:nvSpPr>
          <p:cNvPr id="71" name="正方形/長方形 70">
            <a:extLst>
              <a:ext uri="{FF2B5EF4-FFF2-40B4-BE49-F238E27FC236}">
                <a16:creationId xmlns:a16="http://schemas.microsoft.com/office/drawing/2014/main" id="{E54F66A1-8B37-493F-B8EC-E0EF2F561429}"/>
              </a:ext>
            </a:extLst>
          </p:cNvPr>
          <p:cNvSpPr/>
          <p:nvPr/>
        </p:nvSpPr>
        <p:spPr>
          <a:xfrm>
            <a:off x="3132865" y="2449376"/>
            <a:ext cx="647003" cy="383696"/>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結果表示</a:t>
            </a:r>
            <a:endParaRPr kumimoji="1" lang="en-US" altLang="ja-JP" sz="900" b="1" dirty="0">
              <a:latin typeface="Meiryo UI" panose="020B0604030504040204" pitchFamily="34" charset="-128"/>
              <a:ea typeface="Meiryo UI" panose="020B0604030504040204" pitchFamily="34" charset="-128"/>
            </a:endParaRPr>
          </a:p>
          <a:p>
            <a:pPr algn="ctr"/>
            <a:r>
              <a:rPr kumimoji="1" lang="ja-JP" altLang="en-US" sz="900" b="1" dirty="0">
                <a:latin typeface="Meiryo UI" panose="020B0604030504040204" pitchFamily="34" charset="-128"/>
                <a:ea typeface="Meiryo UI" panose="020B0604030504040204" pitchFamily="34" charset="-128"/>
              </a:rPr>
              <a:t>スタイル</a:t>
            </a:r>
          </a:p>
        </p:txBody>
      </p:sp>
      <p:sp>
        <p:nvSpPr>
          <p:cNvPr id="72" name="テキスト ボックス 71">
            <a:extLst>
              <a:ext uri="{FF2B5EF4-FFF2-40B4-BE49-F238E27FC236}">
                <a16:creationId xmlns:a16="http://schemas.microsoft.com/office/drawing/2014/main" id="{F22AF071-9CC9-4F79-ADA8-A8A38D7175F9}"/>
              </a:ext>
            </a:extLst>
          </p:cNvPr>
          <p:cNvSpPr txBox="1"/>
          <p:nvPr/>
        </p:nvSpPr>
        <p:spPr>
          <a:xfrm>
            <a:off x="3255851" y="2099943"/>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(6)</a:t>
            </a:r>
            <a:endParaRPr kumimoji="1" lang="ja-JP" altLang="en-US" sz="1100" dirty="0">
              <a:latin typeface="Meiryo UI" panose="020B0604030504040204" pitchFamily="34" charset="-128"/>
              <a:ea typeface="Meiryo UI" panose="020B0604030504040204" pitchFamily="34" charset="-128"/>
            </a:endParaRPr>
          </a:p>
        </p:txBody>
      </p:sp>
      <p:sp>
        <p:nvSpPr>
          <p:cNvPr id="73" name="正方形/長方形 72">
            <a:extLst>
              <a:ext uri="{FF2B5EF4-FFF2-40B4-BE49-F238E27FC236}">
                <a16:creationId xmlns:a16="http://schemas.microsoft.com/office/drawing/2014/main" id="{F9E165B8-CDBB-469C-B13B-582ABE2629C3}"/>
              </a:ext>
            </a:extLst>
          </p:cNvPr>
          <p:cNvSpPr/>
          <p:nvPr/>
        </p:nvSpPr>
        <p:spPr>
          <a:xfrm>
            <a:off x="4005893" y="2180379"/>
            <a:ext cx="500804" cy="29917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800" b="1" dirty="0">
                <a:latin typeface="Meiryo UI" panose="020B0604030504040204" pitchFamily="34" charset="-128"/>
                <a:ea typeface="Meiryo UI" panose="020B0604030504040204" pitchFamily="34" charset="-128"/>
              </a:rPr>
              <a:t>アップ画像</a:t>
            </a:r>
          </a:p>
        </p:txBody>
      </p:sp>
      <p:sp>
        <p:nvSpPr>
          <p:cNvPr id="74" name="テキスト ボックス 73">
            <a:extLst>
              <a:ext uri="{FF2B5EF4-FFF2-40B4-BE49-F238E27FC236}">
                <a16:creationId xmlns:a16="http://schemas.microsoft.com/office/drawing/2014/main" id="{9B19E3EF-3BE3-4AB8-A342-16258E8A1D43}"/>
              </a:ext>
            </a:extLst>
          </p:cNvPr>
          <p:cNvSpPr txBox="1"/>
          <p:nvPr/>
        </p:nvSpPr>
        <p:spPr>
          <a:xfrm>
            <a:off x="3703728" y="2151912"/>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(7)</a:t>
            </a:r>
            <a:endParaRPr kumimoji="1" lang="ja-JP" altLang="en-US" sz="1100" dirty="0">
              <a:latin typeface="Meiryo UI" panose="020B0604030504040204" pitchFamily="34" charset="-128"/>
              <a:ea typeface="Meiryo UI" panose="020B0604030504040204" pitchFamily="34" charset="-128"/>
            </a:endParaRPr>
          </a:p>
        </p:txBody>
      </p:sp>
      <p:sp>
        <p:nvSpPr>
          <p:cNvPr id="75" name="テキスト ボックス 74">
            <a:extLst>
              <a:ext uri="{FF2B5EF4-FFF2-40B4-BE49-F238E27FC236}">
                <a16:creationId xmlns:a16="http://schemas.microsoft.com/office/drawing/2014/main" id="{7A8DABB5-EB18-4AC1-B748-DE25EE41AC13}"/>
              </a:ext>
            </a:extLst>
          </p:cNvPr>
          <p:cNvSpPr txBox="1"/>
          <p:nvPr/>
        </p:nvSpPr>
        <p:spPr>
          <a:xfrm>
            <a:off x="547320" y="1722777"/>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(1)</a:t>
            </a:r>
            <a:endParaRPr kumimoji="1" lang="ja-JP" altLang="en-US" sz="1100" dirty="0">
              <a:latin typeface="Meiryo UI" panose="020B0604030504040204" pitchFamily="34" charset="-128"/>
              <a:ea typeface="Meiryo UI" panose="020B0604030504040204" pitchFamily="34" charset="-128"/>
            </a:endParaRPr>
          </a:p>
        </p:txBody>
      </p:sp>
      <p:sp>
        <p:nvSpPr>
          <p:cNvPr id="76" name="正方形/長方形 75">
            <a:extLst>
              <a:ext uri="{FF2B5EF4-FFF2-40B4-BE49-F238E27FC236}">
                <a16:creationId xmlns:a16="http://schemas.microsoft.com/office/drawing/2014/main" id="{202D5A29-44AE-48ED-AC6B-B388F65567A3}"/>
              </a:ext>
            </a:extLst>
          </p:cNvPr>
          <p:cNvSpPr/>
          <p:nvPr/>
        </p:nvSpPr>
        <p:spPr>
          <a:xfrm>
            <a:off x="1890742" y="4737103"/>
            <a:ext cx="1098696"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アンケート配布</a:t>
            </a:r>
            <a:endParaRPr kumimoji="1" lang="ja-JP" altLang="en-US" sz="900" b="1" dirty="0">
              <a:latin typeface="Meiryo UI" panose="020B0604030504040204" pitchFamily="34" charset="-128"/>
              <a:ea typeface="Meiryo UI" panose="020B0604030504040204" pitchFamily="34" charset="-128"/>
            </a:endParaRPr>
          </a:p>
        </p:txBody>
      </p:sp>
      <p:sp>
        <p:nvSpPr>
          <p:cNvPr id="77" name="正方形/長方形 76">
            <a:extLst>
              <a:ext uri="{FF2B5EF4-FFF2-40B4-BE49-F238E27FC236}">
                <a16:creationId xmlns:a16="http://schemas.microsoft.com/office/drawing/2014/main" id="{E1D6AE48-BF5F-40DB-B790-0A834687237A}"/>
              </a:ext>
            </a:extLst>
          </p:cNvPr>
          <p:cNvSpPr/>
          <p:nvPr/>
        </p:nvSpPr>
        <p:spPr>
          <a:xfrm>
            <a:off x="3335437" y="4708596"/>
            <a:ext cx="636559" cy="196700"/>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戻る</a:t>
            </a:r>
          </a:p>
        </p:txBody>
      </p:sp>
      <p:sp>
        <p:nvSpPr>
          <p:cNvPr id="78" name="テキスト ボックス 77">
            <a:extLst>
              <a:ext uri="{FF2B5EF4-FFF2-40B4-BE49-F238E27FC236}">
                <a16:creationId xmlns:a16="http://schemas.microsoft.com/office/drawing/2014/main" id="{85AAD650-2BF8-4E0C-AF5D-6FB12CB8391D}"/>
              </a:ext>
            </a:extLst>
          </p:cNvPr>
          <p:cNvSpPr txBox="1"/>
          <p:nvPr/>
        </p:nvSpPr>
        <p:spPr>
          <a:xfrm>
            <a:off x="2954410" y="4676657"/>
            <a:ext cx="486030"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(11)</a:t>
            </a:r>
            <a:endParaRPr kumimoji="1" lang="ja-JP" altLang="en-US" sz="1100" dirty="0">
              <a:latin typeface="Meiryo UI" panose="020B0604030504040204" pitchFamily="34" charset="-128"/>
              <a:ea typeface="Meiryo UI" panose="020B0604030504040204" pitchFamily="34" charset="-128"/>
            </a:endParaRPr>
          </a:p>
        </p:txBody>
      </p:sp>
      <p:sp>
        <p:nvSpPr>
          <p:cNvPr id="79" name="テキスト ボックス 78">
            <a:extLst>
              <a:ext uri="{FF2B5EF4-FFF2-40B4-BE49-F238E27FC236}">
                <a16:creationId xmlns:a16="http://schemas.microsoft.com/office/drawing/2014/main" id="{28FEC973-C12E-4D4F-9EB7-157435DC2111}"/>
              </a:ext>
            </a:extLst>
          </p:cNvPr>
          <p:cNvSpPr txBox="1"/>
          <p:nvPr/>
        </p:nvSpPr>
        <p:spPr>
          <a:xfrm>
            <a:off x="1398975" y="4682686"/>
            <a:ext cx="486030"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(10)</a:t>
            </a:r>
            <a:endParaRPr kumimoji="1" lang="ja-JP" altLang="en-US" sz="1100" dirty="0">
              <a:latin typeface="Meiryo UI" panose="020B0604030504040204" pitchFamily="34" charset="-128"/>
              <a:ea typeface="Meiryo UI" panose="020B0604030504040204" pitchFamily="34" charset="-128"/>
            </a:endParaRPr>
          </a:p>
        </p:txBody>
      </p:sp>
      <p:sp>
        <p:nvSpPr>
          <p:cNvPr id="80" name="正方形/長方形 79">
            <a:extLst>
              <a:ext uri="{FF2B5EF4-FFF2-40B4-BE49-F238E27FC236}">
                <a16:creationId xmlns:a16="http://schemas.microsoft.com/office/drawing/2014/main" id="{4288B768-D117-4FF8-A839-C4553F2CA57A}"/>
              </a:ext>
            </a:extLst>
          </p:cNvPr>
          <p:cNvSpPr/>
          <p:nvPr/>
        </p:nvSpPr>
        <p:spPr>
          <a:xfrm>
            <a:off x="834839" y="2289880"/>
            <a:ext cx="894729" cy="133102"/>
          </a:xfrm>
          <a:prstGeom prst="rect">
            <a:avLst/>
          </a:prstGeom>
          <a:noFill/>
          <a:ln w="9525">
            <a:solidFill>
              <a:schemeClr val="bg1">
                <a:lumMod val="50000"/>
              </a:schemeClr>
            </a:solidFill>
            <a:prstDash val="dash"/>
          </a:ln>
        </p:spPr>
        <p:style>
          <a:lnRef idx="3">
            <a:schemeClr val="lt1"/>
          </a:lnRef>
          <a:fillRef idx="1">
            <a:schemeClr val="accent1"/>
          </a:fillRef>
          <a:effectRef idx="1">
            <a:schemeClr val="accent1"/>
          </a:effectRef>
          <a:fontRef idx="minor">
            <a:schemeClr val="lt1"/>
          </a:fontRef>
        </p:style>
        <p:txBody>
          <a:bodyPr lIns="18000" tIns="18000" rIns="18000" bIns="18000" rtlCol="0" anchor="ctr"/>
          <a:lstStyle/>
          <a:p>
            <a:r>
              <a:rPr lang="en-US" altLang="ja-JP" sz="600" dirty="0">
                <a:solidFill>
                  <a:srgbClr val="FF5045"/>
                </a:solidFill>
                <a:latin typeface="Meiryo UI" panose="020B0604030504040204" pitchFamily="34" charset="-128"/>
                <a:ea typeface="Meiryo UI" panose="020B0604030504040204" pitchFamily="34" charset="-128"/>
              </a:rPr>
              <a:t>(b)</a:t>
            </a:r>
            <a:r>
              <a:rPr lang="ja-JP" altLang="en-US" sz="600" dirty="0">
                <a:solidFill>
                  <a:srgbClr val="FF5045"/>
                </a:solidFill>
                <a:latin typeface="Meiryo UI" panose="020B0604030504040204" pitchFamily="34" charset="-128"/>
                <a:ea typeface="Meiryo UI" panose="020B0604030504040204" pitchFamily="34" charset="-128"/>
              </a:rPr>
              <a:t>空であってはなりません。</a:t>
            </a:r>
          </a:p>
        </p:txBody>
      </p:sp>
      <p:sp>
        <p:nvSpPr>
          <p:cNvPr id="81" name="正方形/長方形 80">
            <a:extLst>
              <a:ext uri="{FF2B5EF4-FFF2-40B4-BE49-F238E27FC236}">
                <a16:creationId xmlns:a16="http://schemas.microsoft.com/office/drawing/2014/main" id="{A8C05039-38F5-49D6-B176-279128A1B6C1}"/>
              </a:ext>
            </a:extLst>
          </p:cNvPr>
          <p:cNvSpPr/>
          <p:nvPr/>
        </p:nvSpPr>
        <p:spPr>
          <a:xfrm>
            <a:off x="834672" y="2451415"/>
            <a:ext cx="901014" cy="135771"/>
          </a:xfrm>
          <a:prstGeom prst="rect">
            <a:avLst/>
          </a:prstGeom>
          <a:noFill/>
          <a:ln w="9525">
            <a:solidFill>
              <a:schemeClr val="bg1">
                <a:lumMod val="50000"/>
              </a:schemeClr>
            </a:solidFill>
            <a:prstDash val="dash"/>
          </a:ln>
        </p:spPr>
        <p:style>
          <a:lnRef idx="3">
            <a:schemeClr val="lt1"/>
          </a:lnRef>
          <a:fillRef idx="1">
            <a:schemeClr val="accent1"/>
          </a:fillRef>
          <a:effectRef idx="1">
            <a:schemeClr val="accent1"/>
          </a:effectRef>
          <a:fontRef idx="minor">
            <a:schemeClr val="lt1"/>
          </a:fontRef>
        </p:style>
        <p:txBody>
          <a:bodyPr lIns="18000" tIns="18000" rIns="18000" bIns="18000" rtlCol="0" anchor="ctr"/>
          <a:lstStyle/>
          <a:p>
            <a:r>
              <a:rPr lang="en-US" altLang="ja-JP" sz="600" dirty="0">
                <a:solidFill>
                  <a:srgbClr val="FF5045"/>
                </a:solidFill>
                <a:latin typeface="Meiryo UI" panose="020B0604030504040204" pitchFamily="34" charset="-128"/>
                <a:ea typeface="Meiryo UI" panose="020B0604030504040204" pitchFamily="34" charset="-128"/>
              </a:rPr>
              <a:t>(c)</a:t>
            </a:r>
            <a:r>
              <a:rPr lang="ja-JP" altLang="en-US" sz="600" dirty="0">
                <a:solidFill>
                  <a:srgbClr val="FF5045"/>
                </a:solidFill>
                <a:latin typeface="Meiryo UI" panose="020B0604030504040204" pitchFamily="34" charset="-128"/>
                <a:ea typeface="Meiryo UI" panose="020B0604030504040204" pitchFamily="34" charset="-128"/>
              </a:rPr>
              <a:t>入力値に誤りがあります。</a:t>
            </a:r>
          </a:p>
        </p:txBody>
      </p:sp>
      <p:sp>
        <p:nvSpPr>
          <p:cNvPr id="82" name="正方形/長方形 81">
            <a:extLst>
              <a:ext uri="{FF2B5EF4-FFF2-40B4-BE49-F238E27FC236}">
                <a16:creationId xmlns:a16="http://schemas.microsoft.com/office/drawing/2014/main" id="{338DAACD-6A2E-44E7-9715-3CD316DB3298}"/>
              </a:ext>
            </a:extLst>
          </p:cNvPr>
          <p:cNvSpPr/>
          <p:nvPr/>
        </p:nvSpPr>
        <p:spPr>
          <a:xfrm>
            <a:off x="2326584" y="2297905"/>
            <a:ext cx="911322" cy="181645"/>
          </a:xfrm>
          <a:prstGeom prst="rect">
            <a:avLst/>
          </a:prstGeom>
          <a:noFill/>
          <a:ln w="9525">
            <a:solidFill>
              <a:schemeClr val="bg1">
                <a:lumMod val="50000"/>
              </a:schemeClr>
            </a:solidFill>
            <a:prstDash val="dash"/>
          </a:ln>
        </p:spPr>
        <p:style>
          <a:lnRef idx="3">
            <a:schemeClr val="lt1"/>
          </a:lnRef>
          <a:fillRef idx="1">
            <a:schemeClr val="accent1"/>
          </a:fillRef>
          <a:effectRef idx="1">
            <a:schemeClr val="accent1"/>
          </a:effectRef>
          <a:fontRef idx="minor">
            <a:schemeClr val="lt1"/>
          </a:fontRef>
        </p:style>
        <p:txBody>
          <a:bodyPr lIns="18000" tIns="18000" rIns="18000" bIns="18000" rtlCol="0" anchor="ctr"/>
          <a:lstStyle/>
          <a:p>
            <a:r>
              <a:rPr lang="en-US" altLang="ja-JP" sz="600" dirty="0">
                <a:solidFill>
                  <a:srgbClr val="FF5045"/>
                </a:solidFill>
                <a:latin typeface="Meiryo UI" panose="020B0604030504040204" pitchFamily="34" charset="-128"/>
                <a:ea typeface="Meiryo UI" panose="020B0604030504040204" pitchFamily="34" charset="-128"/>
              </a:rPr>
              <a:t>(c)</a:t>
            </a:r>
            <a:r>
              <a:rPr lang="ja-JP" altLang="en-US" sz="600" dirty="0">
                <a:solidFill>
                  <a:srgbClr val="FF5045"/>
                </a:solidFill>
                <a:latin typeface="Meiryo UI" panose="020B0604030504040204" pitchFamily="34" charset="-128"/>
                <a:ea typeface="Meiryo UI" panose="020B0604030504040204" pitchFamily="34" charset="-128"/>
              </a:rPr>
              <a:t>入力値に誤りがあります。</a:t>
            </a:r>
          </a:p>
        </p:txBody>
      </p:sp>
      <p:sp>
        <p:nvSpPr>
          <p:cNvPr id="83" name="正方形/長方形 82">
            <a:extLst>
              <a:ext uri="{FF2B5EF4-FFF2-40B4-BE49-F238E27FC236}">
                <a16:creationId xmlns:a16="http://schemas.microsoft.com/office/drawing/2014/main" id="{37D6FE2B-24B9-40F7-98AE-408DAAC4A398}"/>
              </a:ext>
            </a:extLst>
          </p:cNvPr>
          <p:cNvSpPr/>
          <p:nvPr/>
        </p:nvSpPr>
        <p:spPr>
          <a:xfrm>
            <a:off x="4016568" y="2535482"/>
            <a:ext cx="500804" cy="234766"/>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800" b="1" dirty="0">
                <a:latin typeface="Meiryo UI" panose="020B0604030504040204" pitchFamily="34" charset="-128"/>
                <a:ea typeface="Meiryo UI" panose="020B0604030504040204" pitchFamily="34" charset="-128"/>
              </a:rPr>
              <a:t>ファイル選択</a:t>
            </a:r>
          </a:p>
        </p:txBody>
      </p:sp>
      <p:sp>
        <p:nvSpPr>
          <p:cNvPr id="84" name="テキスト ボックス 83">
            <a:extLst>
              <a:ext uri="{FF2B5EF4-FFF2-40B4-BE49-F238E27FC236}">
                <a16:creationId xmlns:a16="http://schemas.microsoft.com/office/drawing/2014/main" id="{FF0424C8-F698-4B04-8F75-98B7BB34FADB}"/>
              </a:ext>
            </a:extLst>
          </p:cNvPr>
          <p:cNvSpPr txBox="1"/>
          <p:nvPr/>
        </p:nvSpPr>
        <p:spPr>
          <a:xfrm>
            <a:off x="3703728" y="2480106"/>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(8)</a:t>
            </a:r>
            <a:endParaRPr kumimoji="1" lang="ja-JP" altLang="en-US" sz="1100" dirty="0">
              <a:latin typeface="Meiryo UI" panose="020B0604030504040204" pitchFamily="34" charset="-128"/>
              <a:ea typeface="Meiryo UI" panose="020B0604030504040204" pitchFamily="34" charset="-128"/>
            </a:endParaRPr>
          </a:p>
        </p:txBody>
      </p:sp>
      <p:sp>
        <p:nvSpPr>
          <p:cNvPr id="85" name="正方形/長方形 84">
            <a:extLst>
              <a:ext uri="{FF2B5EF4-FFF2-40B4-BE49-F238E27FC236}">
                <a16:creationId xmlns:a16="http://schemas.microsoft.com/office/drawing/2014/main" id="{FE88F2B4-AFA2-4D0B-A0EE-16789C7943F1}"/>
              </a:ext>
            </a:extLst>
          </p:cNvPr>
          <p:cNvSpPr/>
          <p:nvPr/>
        </p:nvSpPr>
        <p:spPr>
          <a:xfrm>
            <a:off x="4016568" y="2833072"/>
            <a:ext cx="500804" cy="234766"/>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800" b="1" dirty="0">
                <a:latin typeface="Meiryo UI" panose="020B0604030504040204" pitchFamily="34" charset="-128"/>
                <a:ea typeface="Meiryo UI" panose="020B0604030504040204" pitchFamily="34" charset="-128"/>
              </a:rPr>
              <a:t>画像</a:t>
            </a:r>
            <a:endParaRPr kumimoji="1" lang="en-US" altLang="ja-JP" sz="800" b="1" dirty="0">
              <a:latin typeface="Meiryo UI" panose="020B0604030504040204" pitchFamily="34" charset="-128"/>
              <a:ea typeface="Meiryo UI" panose="020B0604030504040204" pitchFamily="34" charset="-128"/>
            </a:endParaRPr>
          </a:p>
          <a:p>
            <a:pPr algn="ctr"/>
            <a:r>
              <a:rPr kumimoji="1" lang="ja-JP" altLang="en-US" sz="800" b="1" dirty="0">
                <a:latin typeface="Meiryo UI" panose="020B0604030504040204" pitchFamily="34" charset="-128"/>
                <a:ea typeface="Meiryo UI" panose="020B0604030504040204" pitchFamily="34" charset="-128"/>
              </a:rPr>
              <a:t>削除</a:t>
            </a:r>
          </a:p>
        </p:txBody>
      </p:sp>
      <p:sp>
        <p:nvSpPr>
          <p:cNvPr id="86" name="テキスト ボックス 85">
            <a:extLst>
              <a:ext uri="{FF2B5EF4-FFF2-40B4-BE49-F238E27FC236}">
                <a16:creationId xmlns:a16="http://schemas.microsoft.com/office/drawing/2014/main" id="{8488F678-B93B-4860-B55B-E4D1BBAB388B}"/>
              </a:ext>
            </a:extLst>
          </p:cNvPr>
          <p:cNvSpPr txBox="1"/>
          <p:nvPr/>
        </p:nvSpPr>
        <p:spPr>
          <a:xfrm>
            <a:off x="3703728" y="2838014"/>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(9)</a:t>
            </a:r>
            <a:endParaRPr kumimoji="1" lang="ja-JP" altLang="en-US" sz="1100" dirty="0">
              <a:latin typeface="Meiryo UI" panose="020B0604030504040204" pitchFamily="34" charset="-128"/>
              <a:ea typeface="Meiryo UI" panose="020B0604030504040204" pitchFamily="34" charset="-128"/>
            </a:endParaRPr>
          </a:p>
        </p:txBody>
      </p:sp>
      <p:sp>
        <p:nvSpPr>
          <p:cNvPr id="88" name="楕円 4">
            <a:extLst>
              <a:ext uri="{FF2B5EF4-FFF2-40B4-BE49-F238E27FC236}">
                <a16:creationId xmlns:a16="http://schemas.microsoft.com/office/drawing/2014/main" id="{46A3FB12-4B7B-443C-87C9-C0277494DC64}"/>
              </a:ext>
            </a:extLst>
          </p:cNvPr>
          <p:cNvSpPr/>
          <p:nvPr/>
        </p:nvSpPr>
        <p:spPr>
          <a:xfrm>
            <a:off x="1708171" y="2935103"/>
            <a:ext cx="126703" cy="111014"/>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テキスト ボックス 88">
            <a:extLst>
              <a:ext uri="{FF2B5EF4-FFF2-40B4-BE49-F238E27FC236}">
                <a16:creationId xmlns:a16="http://schemas.microsoft.com/office/drawing/2014/main" id="{D1864E20-3061-497D-8F40-76774E3D6C01}"/>
              </a:ext>
            </a:extLst>
          </p:cNvPr>
          <p:cNvSpPr txBox="1"/>
          <p:nvPr/>
        </p:nvSpPr>
        <p:spPr>
          <a:xfrm>
            <a:off x="1805038" y="2873674"/>
            <a:ext cx="646331" cy="230832"/>
          </a:xfrm>
          <a:prstGeom prst="rect">
            <a:avLst/>
          </a:prstGeom>
          <a:noFill/>
        </p:spPr>
        <p:txBody>
          <a:bodyPr wrap="none" rtlCol="0">
            <a:spAutoFit/>
          </a:bodyPr>
          <a:lstStyle/>
          <a:p>
            <a:r>
              <a:rPr kumimoji="1" lang="ja-JP" altLang="en-US" sz="900" dirty="0">
                <a:latin typeface="Meiryo UI" panose="020B0604030504040204" pitchFamily="34" charset="-128"/>
                <a:ea typeface="Meiryo UI" panose="020B0604030504040204" pitchFamily="34" charset="-128"/>
              </a:rPr>
              <a:t>回答必須</a:t>
            </a:r>
            <a:endParaRPr kumimoji="1" lang="en-US" altLang="ja-JP" sz="900" dirty="0">
              <a:latin typeface="Meiryo UI" panose="020B0604030504040204" pitchFamily="34" charset="-128"/>
              <a:ea typeface="Meiryo UI" panose="020B0604030504040204" pitchFamily="34" charset="-128"/>
            </a:endParaRPr>
          </a:p>
        </p:txBody>
      </p:sp>
      <p:sp>
        <p:nvSpPr>
          <p:cNvPr id="90" name="テキスト ボックス 89">
            <a:extLst>
              <a:ext uri="{FF2B5EF4-FFF2-40B4-BE49-F238E27FC236}">
                <a16:creationId xmlns:a16="http://schemas.microsoft.com/office/drawing/2014/main" id="{427C0C23-02C2-4E0D-A4C1-6383351295D8}"/>
              </a:ext>
            </a:extLst>
          </p:cNvPr>
          <p:cNvSpPr txBox="1"/>
          <p:nvPr/>
        </p:nvSpPr>
        <p:spPr>
          <a:xfrm>
            <a:off x="1824701" y="2649888"/>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(4)</a:t>
            </a:r>
            <a:endParaRPr kumimoji="1" lang="ja-JP" altLang="en-US" sz="1100" dirty="0">
              <a:latin typeface="Meiryo UI" panose="020B0604030504040204" pitchFamily="34" charset="-128"/>
              <a:ea typeface="Meiryo UI" panose="020B0604030504040204" pitchFamily="34" charset="-128"/>
            </a:endParaRPr>
          </a:p>
        </p:txBody>
      </p:sp>
      <p:sp>
        <p:nvSpPr>
          <p:cNvPr id="41" name="正方形/長方形 40">
            <a:extLst>
              <a:ext uri="{FF2B5EF4-FFF2-40B4-BE49-F238E27FC236}">
                <a16:creationId xmlns:a16="http://schemas.microsoft.com/office/drawing/2014/main" id="{EA6B3F3E-6DC4-6F47-80CF-6476A511C593}"/>
              </a:ext>
            </a:extLst>
          </p:cNvPr>
          <p:cNvSpPr/>
          <p:nvPr/>
        </p:nvSpPr>
        <p:spPr>
          <a:xfrm>
            <a:off x="854110" y="1078607"/>
            <a:ext cx="3782207" cy="5283908"/>
          </a:xfrm>
          <a:prstGeom prst="rect">
            <a:avLst/>
          </a:prstGeom>
          <a:solidFill>
            <a:schemeClr val="tx1">
              <a:lumMod val="50000"/>
              <a:lumOff val="50000"/>
              <a:alpha val="2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sz="1100" b="1">
              <a:solidFill>
                <a:schemeClr val="tx1"/>
              </a:solidFill>
              <a:latin typeface="Meiryo UI" panose="020B0604030504040204" pitchFamily="34" charset="-128"/>
              <a:ea typeface="Meiryo UI" panose="020B0604030504040204" pitchFamily="34" charset="-128"/>
            </a:endParaRPr>
          </a:p>
        </p:txBody>
      </p:sp>
      <p:sp>
        <p:nvSpPr>
          <p:cNvPr id="42" name="正方形/長方形 41">
            <a:extLst>
              <a:ext uri="{FF2B5EF4-FFF2-40B4-BE49-F238E27FC236}">
                <a16:creationId xmlns:a16="http://schemas.microsoft.com/office/drawing/2014/main" id="{0C35055A-01A0-9E4E-BBC4-36E73E049E3B}"/>
              </a:ext>
            </a:extLst>
          </p:cNvPr>
          <p:cNvSpPr/>
          <p:nvPr/>
        </p:nvSpPr>
        <p:spPr>
          <a:xfrm>
            <a:off x="854107" y="2930872"/>
            <a:ext cx="3782207" cy="1224259"/>
          </a:xfrm>
          <a:prstGeom prst="rect">
            <a:avLst/>
          </a:prstGeom>
          <a:solidFill>
            <a:schemeClr val="tx1">
              <a:alpha val="7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id="{C6FDB3C5-AA1C-5549-9C0F-6F88E0C47C58}"/>
              </a:ext>
            </a:extLst>
          </p:cNvPr>
          <p:cNvSpPr/>
          <p:nvPr/>
        </p:nvSpPr>
        <p:spPr>
          <a:xfrm>
            <a:off x="1974193" y="3173320"/>
            <a:ext cx="1587072" cy="385888"/>
          </a:xfrm>
          <a:prstGeom prst="rect">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a:solidFill>
                  <a:schemeClr val="bg1"/>
                </a:solidFill>
                <a:latin typeface="Meiryo UI" panose="020B0604030504040204" pitchFamily="50" charset="-128"/>
                <a:ea typeface="Meiryo UI" panose="020B0604030504040204" pitchFamily="50" charset="-128"/>
              </a:rPr>
              <a:t>アンケートを</a:t>
            </a:r>
            <a:endParaRPr kumimoji="1" lang="en-US" altLang="ja-JP" sz="1100" dirty="0">
              <a:solidFill>
                <a:schemeClr val="bg1"/>
              </a:solidFill>
              <a:latin typeface="Meiryo UI" panose="020B0604030504040204" pitchFamily="50" charset="-128"/>
              <a:ea typeface="Meiryo UI" panose="020B0604030504040204" pitchFamily="50" charset="-128"/>
            </a:endParaRPr>
          </a:p>
          <a:p>
            <a:pPr algn="ctr"/>
            <a:r>
              <a:rPr kumimoji="1" lang="ja-JP" altLang="en-US" sz="1100">
                <a:solidFill>
                  <a:schemeClr val="bg1"/>
                </a:solidFill>
                <a:latin typeface="Meiryo UI" panose="020B0604030504040204" pitchFamily="50" charset="-128"/>
                <a:ea typeface="Meiryo UI" panose="020B0604030504040204" pitchFamily="50" charset="-128"/>
              </a:rPr>
              <a:t>配布しますか？</a:t>
            </a:r>
            <a:endParaRPr kumimoji="1" lang="ja-JP" altLang="en-US" sz="1100" dirty="0">
              <a:solidFill>
                <a:schemeClr val="bg1"/>
              </a:solidFill>
              <a:latin typeface="Meiryo UI" panose="020B0604030504040204" pitchFamily="50" charset="-128"/>
              <a:ea typeface="Meiryo UI" panose="020B0604030504040204" pitchFamily="50" charset="-128"/>
            </a:endParaRPr>
          </a:p>
        </p:txBody>
      </p:sp>
      <p:sp>
        <p:nvSpPr>
          <p:cNvPr id="44" name="正方形/長方形 43">
            <a:extLst>
              <a:ext uri="{FF2B5EF4-FFF2-40B4-BE49-F238E27FC236}">
                <a16:creationId xmlns:a16="http://schemas.microsoft.com/office/drawing/2014/main" id="{723548DE-D96C-734E-AAA8-FE5EC4B14AF9}"/>
              </a:ext>
            </a:extLst>
          </p:cNvPr>
          <p:cNvSpPr/>
          <p:nvPr/>
        </p:nvSpPr>
        <p:spPr>
          <a:xfrm>
            <a:off x="2926930" y="3673080"/>
            <a:ext cx="638277" cy="293341"/>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キャンセル</a:t>
            </a:r>
            <a:endParaRPr kumimoji="1" lang="ja-JP" altLang="en-US" sz="900" b="1" dirty="0">
              <a:latin typeface="Meiryo UI" panose="020B0604030504040204" pitchFamily="34" charset="-128"/>
              <a:ea typeface="Meiryo UI" panose="020B0604030504040204" pitchFamily="34" charset="-128"/>
            </a:endParaRPr>
          </a:p>
        </p:txBody>
      </p:sp>
      <p:sp>
        <p:nvSpPr>
          <p:cNvPr id="45" name="正方形/長方形 44">
            <a:extLst>
              <a:ext uri="{FF2B5EF4-FFF2-40B4-BE49-F238E27FC236}">
                <a16:creationId xmlns:a16="http://schemas.microsoft.com/office/drawing/2014/main" id="{6C45DCBE-CE34-CC4C-8750-B7407EE2E69A}"/>
              </a:ext>
            </a:extLst>
          </p:cNvPr>
          <p:cNvSpPr/>
          <p:nvPr/>
        </p:nvSpPr>
        <p:spPr>
          <a:xfrm>
            <a:off x="1965313" y="3673080"/>
            <a:ext cx="638277" cy="293341"/>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配布</a:t>
            </a:r>
            <a:endParaRPr kumimoji="1" lang="ja-JP" altLang="en-US" sz="900" b="1" dirty="0">
              <a:latin typeface="Meiryo UI" panose="020B0604030504040204" pitchFamily="34" charset="-128"/>
              <a:ea typeface="Meiryo UI" panose="020B0604030504040204" pitchFamily="34" charset="-128"/>
            </a:endParaRPr>
          </a:p>
        </p:txBody>
      </p:sp>
      <p:sp>
        <p:nvSpPr>
          <p:cNvPr id="46" name="テキスト ボックス 45">
            <a:extLst>
              <a:ext uri="{FF2B5EF4-FFF2-40B4-BE49-F238E27FC236}">
                <a16:creationId xmlns:a16="http://schemas.microsoft.com/office/drawing/2014/main" id="{EE2FEBCF-5134-9548-87B2-BE29EF33A7CF}"/>
              </a:ext>
            </a:extLst>
          </p:cNvPr>
          <p:cNvSpPr txBox="1"/>
          <p:nvPr/>
        </p:nvSpPr>
        <p:spPr>
          <a:xfrm>
            <a:off x="1578638" y="3688945"/>
            <a:ext cx="397866" cy="261610"/>
          </a:xfrm>
          <a:prstGeom prst="rect">
            <a:avLst/>
          </a:prstGeom>
          <a:noFill/>
        </p:spPr>
        <p:txBody>
          <a:bodyPr wrap="none" rtlCol="0">
            <a:spAutoFit/>
          </a:bodyPr>
          <a:lstStyle/>
          <a:p>
            <a:r>
              <a:rPr kumimoji="1" lang="en-US" altLang="ja-JP" sz="1100" dirty="0">
                <a:solidFill>
                  <a:schemeClr val="bg1"/>
                </a:solidFill>
                <a:latin typeface="Meiryo UI" panose="020B0604030504040204" pitchFamily="34" charset="-128"/>
                <a:ea typeface="Meiryo UI" panose="020B0604030504040204" pitchFamily="34" charset="-128"/>
              </a:rPr>
              <a:t>(1)</a:t>
            </a:r>
            <a:endParaRPr kumimoji="1" lang="ja-JP" altLang="en-US" sz="1100" dirty="0">
              <a:solidFill>
                <a:schemeClr val="bg1"/>
              </a:solidFill>
              <a:latin typeface="Meiryo UI" panose="020B0604030504040204" pitchFamily="34" charset="-128"/>
              <a:ea typeface="Meiryo UI" panose="020B0604030504040204" pitchFamily="34" charset="-128"/>
            </a:endParaRPr>
          </a:p>
        </p:txBody>
      </p:sp>
      <p:sp>
        <p:nvSpPr>
          <p:cNvPr id="47" name="テキスト ボックス 46">
            <a:extLst>
              <a:ext uri="{FF2B5EF4-FFF2-40B4-BE49-F238E27FC236}">
                <a16:creationId xmlns:a16="http://schemas.microsoft.com/office/drawing/2014/main" id="{FDD193E3-1786-834B-9AE6-05BAA869CF8E}"/>
              </a:ext>
            </a:extLst>
          </p:cNvPr>
          <p:cNvSpPr txBox="1"/>
          <p:nvPr/>
        </p:nvSpPr>
        <p:spPr>
          <a:xfrm>
            <a:off x="2583454" y="3688945"/>
            <a:ext cx="397866" cy="261610"/>
          </a:xfrm>
          <a:prstGeom prst="rect">
            <a:avLst/>
          </a:prstGeom>
          <a:noFill/>
        </p:spPr>
        <p:txBody>
          <a:bodyPr wrap="none" rtlCol="0">
            <a:spAutoFit/>
          </a:bodyPr>
          <a:lstStyle/>
          <a:p>
            <a:r>
              <a:rPr kumimoji="1" lang="en-US" altLang="ja-JP" sz="1100" dirty="0">
                <a:solidFill>
                  <a:schemeClr val="bg1"/>
                </a:solidFill>
                <a:latin typeface="Meiryo UI" panose="020B0604030504040204" pitchFamily="34" charset="-128"/>
                <a:ea typeface="Meiryo UI" panose="020B0604030504040204" pitchFamily="34" charset="-128"/>
              </a:rPr>
              <a:t>(2)</a:t>
            </a:r>
            <a:endParaRPr kumimoji="1" lang="ja-JP" altLang="en-US" sz="1100" dirty="0">
              <a:solidFill>
                <a:schemeClr val="bg1"/>
              </a:solidFill>
              <a:latin typeface="Meiryo UI" panose="020B0604030504040204" pitchFamily="34" charset="-128"/>
              <a:ea typeface="Meiryo UI" panose="020B0604030504040204" pitchFamily="34" charset="-128"/>
            </a:endParaRPr>
          </a:p>
        </p:txBody>
      </p:sp>
      <p:graphicFrame>
        <p:nvGraphicFramePr>
          <p:cNvPr id="48" name="表 8">
            <a:extLst>
              <a:ext uri="{FF2B5EF4-FFF2-40B4-BE49-F238E27FC236}">
                <a16:creationId xmlns:a16="http://schemas.microsoft.com/office/drawing/2014/main" id="{B028F3AA-9F23-E049-90EA-9BAF1116FA38}"/>
              </a:ext>
            </a:extLst>
          </p:cNvPr>
          <p:cNvGraphicFramePr>
            <a:graphicFrameLocks noGrp="1"/>
          </p:cNvGraphicFramePr>
          <p:nvPr>
            <p:extLst>
              <p:ext uri="{D42A27DB-BD31-4B8C-83A1-F6EECF244321}">
                <p14:modId xmlns:p14="http://schemas.microsoft.com/office/powerpoint/2010/main" val="1362622248"/>
              </p:ext>
            </p:extLst>
          </p:nvPr>
        </p:nvGraphicFramePr>
        <p:xfrm>
          <a:off x="4852032" y="1317929"/>
          <a:ext cx="4384606" cy="822960"/>
        </p:xfrm>
        <a:graphic>
          <a:graphicData uri="http://schemas.openxmlformats.org/drawingml/2006/table">
            <a:tbl>
              <a:tblPr firstRow="1" bandRow="1">
                <a:tableStyleId>{5940675A-B579-460E-94D1-54222C63F5DA}</a:tableStyleId>
              </a:tblPr>
              <a:tblGrid>
                <a:gridCol w="805069">
                  <a:extLst>
                    <a:ext uri="{9D8B030D-6E8A-4147-A177-3AD203B41FA5}">
                      <a16:colId xmlns:a16="http://schemas.microsoft.com/office/drawing/2014/main" val="1869668301"/>
                    </a:ext>
                  </a:extLst>
                </a:gridCol>
                <a:gridCol w="3579537">
                  <a:extLst>
                    <a:ext uri="{9D8B030D-6E8A-4147-A177-3AD203B41FA5}">
                      <a16:colId xmlns:a16="http://schemas.microsoft.com/office/drawing/2014/main" val="4148764813"/>
                    </a:ext>
                  </a:extLst>
                </a:gridCol>
              </a:tblGrid>
              <a:tr h="0">
                <a:tc>
                  <a:txBody>
                    <a:bodyPr/>
                    <a:lstStyle/>
                    <a:p>
                      <a:pPr algn="ctr"/>
                      <a:r>
                        <a:rPr kumimoji="1" lang="ja-JP" altLang="en-US" sz="900" b="1">
                          <a:solidFill>
                            <a:schemeClr val="bg1"/>
                          </a:solidFill>
                          <a:latin typeface="Meiryo UI" panose="020B0604030504040204" pitchFamily="34" charset="-128"/>
                          <a:ea typeface="Meiryo UI" panose="020B0604030504040204" pitchFamily="34" charset="-128"/>
                        </a:rPr>
                        <a:t>構成要素</a:t>
                      </a:r>
                    </a:p>
                  </a:txBody>
                  <a:tcPr marL="45720" marR="45720" anchor="ctr">
                    <a:solidFill>
                      <a:schemeClr val="accent1"/>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説明</a:t>
                      </a:r>
                    </a:p>
                  </a:txBody>
                  <a:tcPr marL="45720" marR="45720" anchor="ctr">
                    <a:solidFill>
                      <a:schemeClr val="accent1"/>
                    </a:solidFill>
                  </a:tcPr>
                </a:tc>
                <a:extLst>
                  <a:ext uri="{0D108BD9-81ED-4DB2-BD59-A6C34878D82A}">
                    <a16:rowId xmlns:a16="http://schemas.microsoft.com/office/drawing/2014/main" val="3041713698"/>
                  </a:ext>
                </a:extLst>
              </a:tr>
              <a:tr h="135172">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(1)</a:t>
                      </a:r>
                      <a:r>
                        <a:rPr kumimoji="1" lang="ja-JP" altLang="en-US" sz="900">
                          <a:latin typeface="Meiryo UI" panose="020B0604030504040204" pitchFamily="34" charset="-128"/>
                          <a:ea typeface="Meiryo UI" panose="020B0604030504040204" pitchFamily="34" charset="-128"/>
                        </a:rPr>
                        <a:t>配布</a:t>
                      </a:r>
                      <a:endParaRPr kumimoji="1" lang="ja-JP" altLang="en-US" sz="900" dirty="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アンケート配布処理を実行する。</a:t>
                      </a:r>
                      <a:endParaRPr kumimoji="1" lang="en-US" altLang="ja-JP" sz="9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アンケート管理画面へ遷移する。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27572717"/>
                  </a:ext>
                </a:extLst>
              </a:tr>
              <a:tr h="0">
                <a:tc>
                  <a:txBody>
                    <a:bodyPr/>
                    <a:lstStyle/>
                    <a:p>
                      <a:r>
                        <a:rPr kumimoji="1" lang="en-US" altLang="ja-JP" sz="900" dirty="0">
                          <a:latin typeface="Meiryo UI" panose="020B0604030504040204" pitchFamily="34" charset="-128"/>
                          <a:ea typeface="Meiryo UI" panose="020B0604030504040204" pitchFamily="34" charset="-128"/>
                        </a:rPr>
                        <a:t>(2)</a:t>
                      </a:r>
                      <a:r>
                        <a:rPr kumimoji="1" lang="ja-JP" altLang="en-US" sz="900">
                          <a:latin typeface="Meiryo UI" panose="020B0604030504040204" pitchFamily="34" charset="-128"/>
                          <a:ea typeface="Meiryo UI" panose="020B0604030504040204" pitchFamily="34" charset="-128"/>
                        </a:rPr>
                        <a:t>キャンセル</a:t>
                      </a:r>
                      <a:endParaRPr kumimoji="1" lang="en-US" altLang="ja-JP" sz="900" dirty="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ダイアログを閉じる。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293555072"/>
                  </a:ext>
                </a:extLst>
              </a:tr>
            </a:tbl>
          </a:graphicData>
        </a:graphic>
      </p:graphicFrame>
    </p:spTree>
    <p:extLst>
      <p:ext uri="{BB962C8B-B14F-4D97-AF65-F5344CB8AC3E}">
        <p14:creationId xmlns:p14="http://schemas.microsoft.com/office/powerpoint/2010/main" val="27945890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B20FB-33A3-E746-AA9C-080996245064}"/>
              </a:ext>
            </a:extLst>
          </p:cNvPr>
          <p:cNvSpPr>
            <a:spLocks noGrp="1"/>
          </p:cNvSpPr>
          <p:nvPr>
            <p:ph type="title"/>
          </p:nvPr>
        </p:nvSpPr>
        <p:spPr/>
        <p:txBody>
          <a:bodyPr/>
          <a:lstStyle/>
          <a:p>
            <a:r>
              <a:rPr lang="ja-JP" altLang="en-US" dirty="0"/>
              <a:t>プ</a:t>
            </a:r>
            <a:r>
              <a:rPr lang="en-US" altLang="ja-JP" dirty="0"/>
              <a:t>38_</a:t>
            </a:r>
            <a:r>
              <a:rPr lang="ja-JP" altLang="en-US"/>
              <a:t>画面</a:t>
            </a:r>
            <a:r>
              <a:rPr lang="en-US" altLang="ja-JP" dirty="0"/>
              <a:t>6</a:t>
            </a:r>
            <a:r>
              <a:rPr lang="ja-JP" altLang="en-US"/>
              <a:t>：アンケート管理画面</a:t>
            </a:r>
            <a:endParaRPr kumimoji="1" lang="ja-JP" altLang="en-US" dirty="0"/>
          </a:p>
        </p:txBody>
      </p:sp>
      <p:sp>
        <p:nvSpPr>
          <p:cNvPr id="4" name="スライド番号プレースホルダー 3">
            <a:extLst>
              <a:ext uri="{FF2B5EF4-FFF2-40B4-BE49-F238E27FC236}">
                <a16:creationId xmlns:a16="http://schemas.microsoft.com/office/drawing/2014/main" id="{A54D4209-B10B-3848-8A79-145E64F5A5A9}"/>
              </a:ext>
            </a:extLst>
          </p:cNvPr>
          <p:cNvSpPr>
            <a:spLocks noGrp="1"/>
          </p:cNvSpPr>
          <p:nvPr>
            <p:ph type="sldNum" sz="quarter" idx="4"/>
          </p:nvPr>
        </p:nvSpPr>
        <p:spPr/>
        <p:txBody>
          <a:bodyPr/>
          <a:lstStyle/>
          <a:p>
            <a:fld id="{F30DD6FD-6AE0-D748-9D23-01258D872A5D}" type="slidenum">
              <a:rPr kumimoji="1" lang="ja-JP" altLang="en-US" smtClean="0"/>
              <a:t>26</a:t>
            </a:fld>
            <a:endParaRPr kumimoji="1" lang="ja-JP" altLang="en-US"/>
          </a:p>
        </p:txBody>
      </p:sp>
      <p:sp>
        <p:nvSpPr>
          <p:cNvPr id="26" name="正方形/長方形 25">
            <a:extLst>
              <a:ext uri="{FF2B5EF4-FFF2-40B4-BE49-F238E27FC236}">
                <a16:creationId xmlns:a16="http://schemas.microsoft.com/office/drawing/2014/main" id="{3B713A32-9925-8C49-A4F0-73C3ABC63976}"/>
              </a:ext>
            </a:extLst>
          </p:cNvPr>
          <p:cNvSpPr/>
          <p:nvPr/>
        </p:nvSpPr>
        <p:spPr>
          <a:xfrm>
            <a:off x="6406265" y="764585"/>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システム処理</a:t>
            </a:r>
          </a:p>
        </p:txBody>
      </p:sp>
      <p:sp>
        <p:nvSpPr>
          <p:cNvPr id="27" name="正方形/長方形 26">
            <a:extLst>
              <a:ext uri="{FF2B5EF4-FFF2-40B4-BE49-F238E27FC236}">
                <a16:creationId xmlns:a16="http://schemas.microsoft.com/office/drawing/2014/main" id="{F43B12B0-6F42-304E-A72D-2300E7C9A6EA}"/>
              </a:ext>
            </a:extLst>
          </p:cNvPr>
          <p:cNvSpPr/>
          <p:nvPr/>
        </p:nvSpPr>
        <p:spPr>
          <a:xfrm>
            <a:off x="7449399" y="764585"/>
            <a:ext cx="972000" cy="257262"/>
          </a:xfrm>
          <a:prstGeom prst="rect">
            <a:avLst/>
          </a:prstGeom>
          <a:noFill/>
          <a:ln w="9525">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solidFill>
                  <a:schemeClr val="tx1"/>
                </a:solidFill>
                <a:latin typeface="Meiryo UI" panose="020B0604030504040204" pitchFamily="34" charset="-128"/>
                <a:ea typeface="Meiryo UI" panose="020B0604030504040204" pitchFamily="34" charset="-128"/>
              </a:rPr>
              <a:t>システム制御で表示</a:t>
            </a:r>
          </a:p>
        </p:txBody>
      </p:sp>
      <p:sp>
        <p:nvSpPr>
          <p:cNvPr id="28" name="正方形/長方形 27">
            <a:extLst>
              <a:ext uri="{FF2B5EF4-FFF2-40B4-BE49-F238E27FC236}">
                <a16:creationId xmlns:a16="http://schemas.microsoft.com/office/drawing/2014/main" id="{6402152E-335D-2D48-A9D7-2638EEA9A5C1}"/>
              </a:ext>
            </a:extLst>
          </p:cNvPr>
          <p:cNvSpPr/>
          <p:nvPr/>
        </p:nvSpPr>
        <p:spPr>
          <a:xfrm>
            <a:off x="5363132" y="764585"/>
            <a:ext cx="972000" cy="25726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リンク</a:t>
            </a:r>
          </a:p>
        </p:txBody>
      </p:sp>
      <p:sp>
        <p:nvSpPr>
          <p:cNvPr id="29" name="正方形/長方形 28">
            <a:extLst>
              <a:ext uri="{FF2B5EF4-FFF2-40B4-BE49-F238E27FC236}">
                <a16:creationId xmlns:a16="http://schemas.microsoft.com/office/drawing/2014/main" id="{BBFD514B-C571-D34F-B53D-93E559A0A47C}"/>
              </a:ext>
            </a:extLst>
          </p:cNvPr>
          <p:cNvSpPr/>
          <p:nvPr/>
        </p:nvSpPr>
        <p:spPr>
          <a:xfrm>
            <a:off x="8421399" y="757835"/>
            <a:ext cx="972000" cy="257262"/>
          </a:xfrm>
          <a:prstGeom prst="rect">
            <a:avLst/>
          </a:prstGeom>
          <a:noFill/>
          <a:ln w="9525">
            <a:no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rgbClr val="FF0000"/>
                </a:solidFill>
                <a:latin typeface="Meiryo UI" panose="020B0604030504040204" pitchFamily="34" charset="-128"/>
                <a:ea typeface="Meiryo UI" panose="020B0604030504040204" pitchFamily="34" charset="-128"/>
              </a:rPr>
              <a:t>赤字は変更可</a:t>
            </a:r>
          </a:p>
        </p:txBody>
      </p:sp>
      <p:sp>
        <p:nvSpPr>
          <p:cNvPr id="37" name="タイトル 1">
            <a:extLst>
              <a:ext uri="{FF2B5EF4-FFF2-40B4-BE49-F238E27FC236}">
                <a16:creationId xmlns:a16="http://schemas.microsoft.com/office/drawing/2014/main" id="{52F9DCD5-293A-4649-9DA4-1384BE926343}"/>
              </a:ext>
            </a:extLst>
          </p:cNvPr>
          <p:cNvSpPr txBox="1">
            <a:spLocks/>
          </p:cNvSpPr>
          <p:nvPr/>
        </p:nvSpPr>
        <p:spPr>
          <a:xfrm>
            <a:off x="767573" y="3240157"/>
            <a:ext cx="8370853" cy="398548"/>
          </a:xfrm>
          <a:prstGeom prst="rect">
            <a:avLst/>
          </a:prstGeom>
        </p:spPr>
        <p:txBody>
          <a:bodyPr vert="horz" lIns="91440" tIns="45720" rIns="91440" bIns="45720" rtlCol="0" anchor="ctr">
            <a:noAutofit/>
          </a:bodyPr>
          <a:lstStyle>
            <a:lvl1pPr algn="l" defTabSz="742950" rtl="0" eaLnBrk="1" latinLnBrk="0" hangingPunct="1">
              <a:lnSpc>
                <a:spcPct val="90000"/>
              </a:lnSpc>
              <a:spcBef>
                <a:spcPct val="0"/>
              </a:spcBef>
              <a:buNone/>
              <a:defRPr kumimoji="1" sz="2400" b="1" kern="1200">
                <a:solidFill>
                  <a:schemeClr val="tx1"/>
                </a:solidFill>
                <a:latin typeface="Meiryo UI" panose="020B0604030504040204" pitchFamily="34" charset="-128"/>
                <a:ea typeface="Meiryo UI" panose="020B0604030504040204" pitchFamily="34" charset="-128"/>
                <a:cs typeface="+mj-cs"/>
              </a:defRPr>
            </a:lvl1pPr>
          </a:lstStyle>
          <a:p>
            <a:pPr algn="ctr"/>
            <a:r>
              <a:rPr lang="ja-JP" altLang="en-US" sz="2000"/>
              <a:t>画面</a:t>
            </a:r>
            <a:r>
              <a:rPr lang="en-US" altLang="ja-JP" sz="2000" dirty="0"/>
              <a:t>2</a:t>
            </a:r>
            <a:r>
              <a:rPr lang="ja-JP" altLang="en-US" sz="2000"/>
              <a:t>：アンケート管理画面</a:t>
            </a:r>
            <a:endParaRPr lang="ja-JP" altLang="en-US" sz="2000" dirty="0"/>
          </a:p>
        </p:txBody>
      </p:sp>
    </p:spTree>
    <p:extLst>
      <p:ext uri="{BB962C8B-B14F-4D97-AF65-F5344CB8AC3E}">
        <p14:creationId xmlns:p14="http://schemas.microsoft.com/office/powerpoint/2010/main" val="25699253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B20FB-33A3-E746-AA9C-080996245064}"/>
              </a:ext>
            </a:extLst>
          </p:cNvPr>
          <p:cNvSpPr>
            <a:spLocks noGrp="1"/>
          </p:cNvSpPr>
          <p:nvPr>
            <p:ph type="title"/>
          </p:nvPr>
        </p:nvSpPr>
        <p:spPr/>
        <p:txBody>
          <a:bodyPr/>
          <a:lstStyle/>
          <a:p>
            <a:r>
              <a:rPr lang="ja-JP" altLang="en-US" dirty="0"/>
              <a:t>プ</a:t>
            </a:r>
            <a:r>
              <a:rPr lang="en-US" altLang="ja-JP" dirty="0"/>
              <a:t>38_</a:t>
            </a:r>
            <a:r>
              <a:rPr lang="ja-JP" altLang="en-US"/>
              <a:t>画面</a:t>
            </a:r>
            <a:r>
              <a:rPr lang="en-US" altLang="ja-JP" dirty="0"/>
              <a:t>7</a:t>
            </a:r>
            <a:r>
              <a:rPr lang="ja-JP" altLang="en-US"/>
              <a:t>：</a:t>
            </a:r>
            <a:r>
              <a:rPr lang="ja-JP" altLang="en-US" dirty="0"/>
              <a:t>アンケート</a:t>
            </a:r>
            <a:r>
              <a:rPr lang="ja-JP" altLang="en-US"/>
              <a:t>一覧画面</a:t>
            </a:r>
            <a:endParaRPr kumimoji="1" lang="ja-JP" altLang="en-US" dirty="0"/>
          </a:p>
        </p:txBody>
      </p:sp>
      <p:sp>
        <p:nvSpPr>
          <p:cNvPr id="4" name="スライド番号プレースホルダー 3">
            <a:extLst>
              <a:ext uri="{FF2B5EF4-FFF2-40B4-BE49-F238E27FC236}">
                <a16:creationId xmlns:a16="http://schemas.microsoft.com/office/drawing/2014/main" id="{A54D4209-B10B-3848-8A79-145E64F5A5A9}"/>
              </a:ext>
            </a:extLst>
          </p:cNvPr>
          <p:cNvSpPr>
            <a:spLocks noGrp="1"/>
          </p:cNvSpPr>
          <p:nvPr>
            <p:ph type="sldNum" sz="quarter" idx="4"/>
          </p:nvPr>
        </p:nvSpPr>
        <p:spPr/>
        <p:txBody>
          <a:bodyPr/>
          <a:lstStyle/>
          <a:p>
            <a:fld id="{F30DD6FD-6AE0-D748-9D23-01258D872A5D}" type="slidenum">
              <a:rPr kumimoji="1" lang="ja-JP" altLang="en-US" smtClean="0"/>
              <a:t>27</a:t>
            </a:fld>
            <a:endParaRPr kumimoji="1" lang="ja-JP" altLang="en-US"/>
          </a:p>
        </p:txBody>
      </p:sp>
      <p:sp>
        <p:nvSpPr>
          <p:cNvPr id="26" name="正方形/長方形 25">
            <a:extLst>
              <a:ext uri="{FF2B5EF4-FFF2-40B4-BE49-F238E27FC236}">
                <a16:creationId xmlns:a16="http://schemas.microsoft.com/office/drawing/2014/main" id="{3B713A32-9925-8C49-A4F0-73C3ABC63976}"/>
              </a:ext>
            </a:extLst>
          </p:cNvPr>
          <p:cNvSpPr/>
          <p:nvPr/>
        </p:nvSpPr>
        <p:spPr>
          <a:xfrm>
            <a:off x="6406265" y="764585"/>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システム処理</a:t>
            </a:r>
          </a:p>
        </p:txBody>
      </p:sp>
      <p:sp>
        <p:nvSpPr>
          <p:cNvPr id="27" name="正方形/長方形 26">
            <a:extLst>
              <a:ext uri="{FF2B5EF4-FFF2-40B4-BE49-F238E27FC236}">
                <a16:creationId xmlns:a16="http://schemas.microsoft.com/office/drawing/2014/main" id="{F43B12B0-6F42-304E-A72D-2300E7C9A6EA}"/>
              </a:ext>
            </a:extLst>
          </p:cNvPr>
          <p:cNvSpPr/>
          <p:nvPr/>
        </p:nvSpPr>
        <p:spPr>
          <a:xfrm>
            <a:off x="7449399" y="764585"/>
            <a:ext cx="972000" cy="257262"/>
          </a:xfrm>
          <a:prstGeom prst="rect">
            <a:avLst/>
          </a:prstGeom>
          <a:noFill/>
          <a:ln w="9525">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chemeClr val="tx1"/>
                </a:solidFill>
                <a:latin typeface="Meiryo UI" panose="020B0604030504040204" pitchFamily="34" charset="-128"/>
                <a:ea typeface="Meiryo UI" panose="020B0604030504040204" pitchFamily="34" charset="-128"/>
              </a:rPr>
              <a:t>システム制御で表示</a:t>
            </a:r>
          </a:p>
        </p:txBody>
      </p:sp>
      <p:sp>
        <p:nvSpPr>
          <p:cNvPr id="28" name="正方形/長方形 27">
            <a:extLst>
              <a:ext uri="{FF2B5EF4-FFF2-40B4-BE49-F238E27FC236}">
                <a16:creationId xmlns:a16="http://schemas.microsoft.com/office/drawing/2014/main" id="{6402152E-335D-2D48-A9D7-2638EEA9A5C1}"/>
              </a:ext>
            </a:extLst>
          </p:cNvPr>
          <p:cNvSpPr/>
          <p:nvPr/>
        </p:nvSpPr>
        <p:spPr>
          <a:xfrm>
            <a:off x="5363132" y="764585"/>
            <a:ext cx="972000" cy="25726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リンク</a:t>
            </a:r>
          </a:p>
        </p:txBody>
      </p:sp>
      <p:sp>
        <p:nvSpPr>
          <p:cNvPr id="29" name="正方形/長方形 28">
            <a:extLst>
              <a:ext uri="{FF2B5EF4-FFF2-40B4-BE49-F238E27FC236}">
                <a16:creationId xmlns:a16="http://schemas.microsoft.com/office/drawing/2014/main" id="{BBFD514B-C571-D34F-B53D-93E559A0A47C}"/>
              </a:ext>
            </a:extLst>
          </p:cNvPr>
          <p:cNvSpPr/>
          <p:nvPr/>
        </p:nvSpPr>
        <p:spPr>
          <a:xfrm>
            <a:off x="8421399" y="757835"/>
            <a:ext cx="972000" cy="257262"/>
          </a:xfrm>
          <a:prstGeom prst="rect">
            <a:avLst/>
          </a:prstGeom>
          <a:noFill/>
          <a:ln w="9525">
            <a:no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rgbClr val="FF0000"/>
                </a:solidFill>
                <a:latin typeface="Meiryo UI" panose="020B0604030504040204" pitchFamily="34" charset="-128"/>
                <a:ea typeface="Meiryo UI" panose="020B0604030504040204" pitchFamily="34" charset="-128"/>
              </a:rPr>
              <a:t>赤字は変更可</a:t>
            </a:r>
          </a:p>
        </p:txBody>
      </p:sp>
      <p:sp>
        <p:nvSpPr>
          <p:cNvPr id="8" name="正方形/長方形 7">
            <a:extLst>
              <a:ext uri="{FF2B5EF4-FFF2-40B4-BE49-F238E27FC236}">
                <a16:creationId xmlns:a16="http://schemas.microsoft.com/office/drawing/2014/main" id="{FACD0CC1-26BD-462C-81E7-B8D6F1B89C2F}"/>
              </a:ext>
            </a:extLst>
          </p:cNvPr>
          <p:cNvSpPr/>
          <p:nvPr/>
        </p:nvSpPr>
        <p:spPr>
          <a:xfrm>
            <a:off x="854110" y="1072444"/>
            <a:ext cx="3782207" cy="5283908"/>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sz="1100" b="1" dirty="0">
              <a:solidFill>
                <a:schemeClr val="tx1"/>
              </a:solidFill>
              <a:latin typeface="Meiryo UI" panose="020B0604030504040204" pitchFamily="34" charset="-128"/>
              <a:ea typeface="Meiryo UI" panose="020B0604030504040204" pitchFamily="34" charset="-128"/>
            </a:endParaRPr>
          </a:p>
        </p:txBody>
      </p:sp>
      <p:sp>
        <p:nvSpPr>
          <p:cNvPr id="9" name="正方形/長方形 8">
            <a:extLst>
              <a:ext uri="{FF2B5EF4-FFF2-40B4-BE49-F238E27FC236}">
                <a16:creationId xmlns:a16="http://schemas.microsoft.com/office/drawing/2014/main" id="{39766029-B544-4574-836D-4AEA0C31ECCE}"/>
              </a:ext>
            </a:extLst>
          </p:cNvPr>
          <p:cNvSpPr/>
          <p:nvPr/>
        </p:nvSpPr>
        <p:spPr>
          <a:xfrm>
            <a:off x="4780860" y="1032912"/>
            <a:ext cx="3254417" cy="215444"/>
          </a:xfrm>
          <a:prstGeom prst="rect">
            <a:avLst/>
          </a:prstGeom>
        </p:spPr>
        <p:txBody>
          <a:bodyPr wrap="none">
            <a:spAutoFit/>
          </a:bodyPr>
          <a:lstStyle/>
          <a:p>
            <a:r>
              <a:rPr kumimoji="1" lang="ja-JP" altLang="en-US" sz="800" dirty="0">
                <a:latin typeface="Meiryo UI" panose="020B0604030504040204" pitchFamily="34" charset="-128"/>
                <a:ea typeface="Meiryo UI" panose="020B0604030504040204" pitchFamily="34" charset="-128"/>
              </a:rPr>
              <a:t>参考</a:t>
            </a:r>
            <a:r>
              <a:rPr kumimoji="1" lang="en-US" altLang="ja-JP" sz="800" dirty="0">
                <a:latin typeface="Meiryo UI" panose="020B0604030504040204" pitchFamily="34" charset="-128"/>
                <a:ea typeface="Meiryo UI" panose="020B0604030504040204" pitchFamily="34" charset="-128"/>
              </a:rPr>
              <a:t>URL</a:t>
            </a:r>
            <a:r>
              <a:rPr kumimoji="1" lang="ja-JP" altLang="en-US" sz="800" dirty="0">
                <a:latin typeface="Meiryo UI" panose="020B0604030504040204" pitchFamily="34" charset="-128"/>
                <a:ea typeface="Meiryo UI" panose="020B0604030504040204" pitchFamily="34" charset="-128"/>
              </a:rPr>
              <a:t>：</a:t>
            </a:r>
            <a:r>
              <a:rPr kumimoji="1" lang="en-US" altLang="ja-JP" sz="800" dirty="0">
                <a:latin typeface="Meiryo UI" panose="020B0604030504040204" pitchFamily="34" charset="-128"/>
                <a:ea typeface="Meiryo UI" panose="020B0604030504040204" pitchFamily="34" charset="-128"/>
              </a:rPr>
              <a:t>https://dev-cm01-mase.kbb-id.co.jp/questionnaire</a:t>
            </a:r>
          </a:p>
        </p:txBody>
      </p:sp>
      <p:graphicFrame>
        <p:nvGraphicFramePr>
          <p:cNvPr id="10" name="表 8">
            <a:extLst>
              <a:ext uri="{FF2B5EF4-FFF2-40B4-BE49-F238E27FC236}">
                <a16:creationId xmlns:a16="http://schemas.microsoft.com/office/drawing/2014/main" id="{03577232-97DE-42BA-AA01-6F7A662BEB2E}"/>
              </a:ext>
            </a:extLst>
          </p:cNvPr>
          <p:cNvGraphicFramePr>
            <a:graphicFrameLocks noGrp="1"/>
          </p:cNvGraphicFramePr>
          <p:nvPr>
            <p:extLst>
              <p:ext uri="{D42A27DB-BD31-4B8C-83A1-F6EECF244321}">
                <p14:modId xmlns:p14="http://schemas.microsoft.com/office/powerpoint/2010/main" val="1492651606"/>
              </p:ext>
            </p:extLst>
          </p:nvPr>
        </p:nvGraphicFramePr>
        <p:xfrm>
          <a:off x="4852032" y="1317932"/>
          <a:ext cx="4928072" cy="5223893"/>
        </p:xfrm>
        <a:graphic>
          <a:graphicData uri="http://schemas.openxmlformats.org/drawingml/2006/table">
            <a:tbl>
              <a:tblPr firstRow="1" bandRow="1">
                <a:tableStyleId>{5940675A-B579-460E-94D1-54222C63F5DA}</a:tableStyleId>
              </a:tblPr>
              <a:tblGrid>
                <a:gridCol w="904856">
                  <a:extLst>
                    <a:ext uri="{9D8B030D-6E8A-4147-A177-3AD203B41FA5}">
                      <a16:colId xmlns:a16="http://schemas.microsoft.com/office/drawing/2014/main" val="1869668301"/>
                    </a:ext>
                  </a:extLst>
                </a:gridCol>
                <a:gridCol w="4023216">
                  <a:extLst>
                    <a:ext uri="{9D8B030D-6E8A-4147-A177-3AD203B41FA5}">
                      <a16:colId xmlns:a16="http://schemas.microsoft.com/office/drawing/2014/main" val="4148764813"/>
                    </a:ext>
                  </a:extLst>
                </a:gridCol>
              </a:tblGrid>
              <a:tr h="199869">
                <a:tc>
                  <a:txBody>
                    <a:bodyPr/>
                    <a:lstStyle/>
                    <a:p>
                      <a:pPr algn="ctr"/>
                      <a:r>
                        <a:rPr kumimoji="1" lang="ja-JP" altLang="en-US" sz="800" b="1" dirty="0">
                          <a:solidFill>
                            <a:schemeClr val="bg1"/>
                          </a:solidFill>
                          <a:latin typeface="Meiryo UI" panose="020B0604030504040204" pitchFamily="34" charset="-128"/>
                          <a:ea typeface="Meiryo UI" panose="020B0604030504040204" pitchFamily="34" charset="-128"/>
                        </a:rPr>
                        <a:t>構成要素</a:t>
                      </a:r>
                    </a:p>
                  </a:txBody>
                  <a:tcPr marL="45720" marR="45720" anchor="ctr">
                    <a:solidFill>
                      <a:schemeClr val="accent1"/>
                    </a:solidFill>
                  </a:tcPr>
                </a:tc>
                <a:tc>
                  <a:txBody>
                    <a:bodyPr/>
                    <a:lstStyle/>
                    <a:p>
                      <a:pPr algn="ctr"/>
                      <a:r>
                        <a:rPr kumimoji="1" lang="ja-JP" altLang="en-US" sz="800" b="1">
                          <a:solidFill>
                            <a:schemeClr val="bg1"/>
                          </a:solidFill>
                          <a:latin typeface="Meiryo UI" panose="020B0604030504040204" pitchFamily="34" charset="-128"/>
                          <a:ea typeface="Meiryo UI" panose="020B0604030504040204" pitchFamily="34" charset="-128"/>
                        </a:rPr>
                        <a:t>説明</a:t>
                      </a:r>
                    </a:p>
                  </a:txBody>
                  <a:tcPr marL="45720" marR="45720" anchor="ctr">
                    <a:solidFill>
                      <a:schemeClr val="accent1"/>
                    </a:solidFill>
                  </a:tcPr>
                </a:tc>
                <a:extLst>
                  <a:ext uri="{0D108BD9-81ED-4DB2-BD59-A6C34878D82A}">
                    <a16:rowId xmlns:a16="http://schemas.microsoft.com/office/drawing/2014/main" val="3041713698"/>
                  </a:ext>
                </a:extLst>
              </a:tr>
              <a:tr h="54250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34" charset="-128"/>
                          <a:ea typeface="Meiryo UI" panose="020B0604030504040204" pitchFamily="34" charset="-128"/>
                        </a:rPr>
                        <a:t>(1)</a:t>
                      </a:r>
                      <a:r>
                        <a:rPr kumimoji="1" lang="ja-JP" altLang="en-US" sz="800" dirty="0">
                          <a:latin typeface="Meiryo UI" panose="020B0604030504040204" pitchFamily="34" charset="-128"/>
                          <a:ea typeface="Meiryo UI" panose="020B0604030504040204" pitchFamily="34" charset="-128"/>
                        </a:rPr>
                        <a:t>アンケート一覧</a:t>
                      </a:r>
                    </a:p>
                  </a:txBody>
                  <a:tcPr marL="45720" marR="45720"/>
                </a:tc>
                <a:tc>
                  <a:txBody>
                    <a:bodyPr/>
                    <a:lstStyle/>
                    <a:p>
                      <a:pPr marL="171450" indent="-171450">
                        <a:buFont typeface="Arial" panose="020B0604020202020204" pitchFamily="34" charset="0"/>
                        <a:buChar char="•"/>
                      </a:pPr>
                      <a:r>
                        <a:rPr kumimoji="1" lang="ja-JP" altLang="en-US" sz="800" dirty="0">
                          <a:latin typeface="Meiryo UI" panose="020B0604030504040204" pitchFamily="34" charset="-128"/>
                          <a:ea typeface="Meiryo UI" panose="020B0604030504040204" pitchFamily="34" charset="-128"/>
                        </a:rPr>
                        <a:t>作成したアンケート一覧を表示する。</a:t>
                      </a:r>
                      <a:endParaRPr kumimoji="1" lang="en-US" altLang="ja-JP" sz="8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アンケートの表示順は作成日時の降順で表示される。</a:t>
                      </a:r>
                      <a:r>
                        <a:rPr kumimoji="1" lang="en-US" altLang="ja-JP" sz="800" dirty="0">
                          <a:latin typeface="Meiryo UI" panose="020B0604030504040204" pitchFamily="34" charset="-128"/>
                          <a:ea typeface="Meiryo UI" panose="020B0604030504040204" pitchFamily="34" charset="-128"/>
                        </a:rPr>
                        <a:t>(</a:t>
                      </a:r>
                      <a:r>
                        <a:rPr kumimoji="1" lang="ja-JP" altLang="en-US" sz="800" dirty="0">
                          <a:latin typeface="Meiryo UI" panose="020B0604030504040204" pitchFamily="34" charset="-128"/>
                          <a:ea typeface="Meiryo UI" panose="020B0604030504040204" pitchFamily="34" charset="-128"/>
                        </a:rPr>
                        <a:t>最も新しく作成したアンケートが先頭にくる</a:t>
                      </a:r>
                      <a:r>
                        <a:rPr kumimoji="1" lang="en-US" altLang="ja-JP" sz="800" dirty="0">
                          <a:latin typeface="Meiryo UI" panose="020B0604030504040204" pitchFamily="34" charset="-128"/>
                          <a:ea typeface="Meiryo UI" panose="020B0604030504040204" pitchFamily="34" charset="-128"/>
                        </a:rPr>
                        <a:t>)</a:t>
                      </a:r>
                    </a:p>
                    <a:p>
                      <a:pPr marL="171450" indent="-171450">
                        <a:buFont typeface="Arial" panose="020B0604020202020204" pitchFamily="34" charset="0"/>
                        <a:buChar char="•"/>
                      </a:pPr>
                      <a:r>
                        <a:rPr kumimoji="1" lang="en-US" altLang="ja-JP" sz="800" dirty="0">
                          <a:latin typeface="Meiryo UI" panose="020B0604030504040204" pitchFamily="34" charset="-128"/>
                          <a:ea typeface="Meiryo UI" panose="020B0604030504040204" pitchFamily="34" charset="-128"/>
                        </a:rPr>
                        <a:t>1</a:t>
                      </a:r>
                      <a:r>
                        <a:rPr kumimoji="1" lang="ja-JP" altLang="en-US" sz="800" dirty="0">
                          <a:latin typeface="Meiryo UI" panose="020B0604030504040204" pitchFamily="34" charset="-128"/>
                          <a:ea typeface="Meiryo UI" panose="020B0604030504040204" pitchFamily="34" charset="-128"/>
                        </a:rPr>
                        <a:t>ページに</a:t>
                      </a:r>
                      <a:r>
                        <a:rPr kumimoji="1" lang="en-US" altLang="ja-JP" sz="800" dirty="0">
                          <a:latin typeface="Meiryo UI" panose="020B0604030504040204" pitchFamily="34" charset="-128"/>
                          <a:ea typeface="Meiryo UI" panose="020B0604030504040204" pitchFamily="34" charset="-128"/>
                        </a:rPr>
                        <a:t>10</a:t>
                      </a:r>
                      <a:r>
                        <a:rPr kumimoji="1" lang="ja-JP" altLang="en-US" sz="800" dirty="0">
                          <a:latin typeface="Meiryo UI" panose="020B0604030504040204" pitchFamily="34" charset="-128"/>
                          <a:ea typeface="Meiryo UI" panose="020B0604030504040204" pitchFamily="34" charset="-128"/>
                        </a:rPr>
                        <a:t>個ずつ表示する。</a:t>
                      </a:r>
                      <a:endParaRPr kumimoji="1" lang="en-US" altLang="ja-JP" sz="8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27572717"/>
                  </a:ext>
                </a:extLst>
              </a:tr>
              <a:tr h="314079">
                <a:tc>
                  <a:txBody>
                    <a:bodyPr/>
                    <a:lstStyle/>
                    <a:p>
                      <a:r>
                        <a:rPr kumimoji="1" lang="en-US" altLang="ja-JP" sz="800" dirty="0">
                          <a:latin typeface="Meiryo UI" panose="020B0604030504040204" pitchFamily="34" charset="-128"/>
                          <a:ea typeface="Meiryo UI" panose="020B0604030504040204" pitchFamily="34" charset="-128"/>
                        </a:rPr>
                        <a:t>(2)</a:t>
                      </a:r>
                      <a:r>
                        <a:rPr kumimoji="1" lang="ja-JP" altLang="en-US" sz="800" dirty="0">
                          <a:latin typeface="Meiryo UI" panose="020B0604030504040204" pitchFamily="34" charset="-128"/>
                          <a:ea typeface="Meiryo UI" panose="020B0604030504040204" pitchFamily="34" charset="-128"/>
                        </a:rPr>
                        <a:t>タイトル</a:t>
                      </a:r>
                    </a:p>
                  </a:txBody>
                  <a:tcPr marL="45720" marR="45720"/>
                </a:tc>
                <a:tc>
                  <a:txBody>
                    <a:bodyPr/>
                    <a:lstStyle/>
                    <a:p>
                      <a:pPr marL="171450" indent="-171450">
                        <a:buFont typeface="Arial" panose="020B0604020202020204" pitchFamily="34" charset="0"/>
                        <a:buChar char="•"/>
                      </a:pPr>
                      <a:r>
                        <a:rPr kumimoji="1" lang="ja-JP" altLang="en-US" sz="800" dirty="0">
                          <a:latin typeface="Meiryo UI" panose="020B0604030504040204" pitchFamily="34" charset="-128"/>
                          <a:ea typeface="Meiryo UI" panose="020B0604030504040204" pitchFamily="34" charset="-128"/>
                        </a:rPr>
                        <a:t>作成したアンケート情報からタイトルを取得し表示する。</a:t>
                      </a:r>
                      <a:endParaRPr kumimoji="1" lang="en-US" altLang="ja-JP" sz="8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アンケート編集で変更可能な情報である。</a:t>
                      </a:r>
                      <a:endParaRPr kumimoji="1" lang="en-US" altLang="ja-JP" sz="8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押下することでアンケート画面へ遷移する。</a:t>
                      </a:r>
                      <a:endParaRPr kumimoji="1" lang="en-US" altLang="ja-JP" sz="8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119862203"/>
                  </a:ext>
                </a:extLst>
              </a:tr>
              <a:tr h="408053">
                <a:tc>
                  <a:txBody>
                    <a:bodyPr/>
                    <a:lstStyle/>
                    <a:p>
                      <a:r>
                        <a:rPr kumimoji="1" lang="en-US" altLang="ja-JP" sz="800" dirty="0">
                          <a:latin typeface="Meiryo UI" panose="020B0604030504040204" pitchFamily="34" charset="-128"/>
                          <a:ea typeface="Meiryo UI" panose="020B0604030504040204" pitchFamily="34" charset="-128"/>
                        </a:rPr>
                        <a:t>(3)</a:t>
                      </a:r>
                      <a:r>
                        <a:rPr kumimoji="1" lang="ja-JP" altLang="en-US" sz="800" dirty="0">
                          <a:latin typeface="Meiryo UI" panose="020B0604030504040204" pitchFamily="34" charset="-128"/>
                          <a:ea typeface="Meiryo UI" panose="020B0604030504040204" pitchFamily="34" charset="-128"/>
                        </a:rPr>
                        <a:t>設問数</a:t>
                      </a:r>
                    </a:p>
                  </a:txBody>
                  <a:tcPr marL="45720" marR="45720"/>
                </a:tc>
                <a:tc>
                  <a:txBody>
                    <a:bodyPr/>
                    <a:lstStyle/>
                    <a:p>
                      <a:pPr marL="171450" indent="-171450">
                        <a:buFont typeface="Arial" panose="020B0604020202020204" pitchFamily="34" charset="0"/>
                        <a:buChar char="•"/>
                      </a:pPr>
                      <a:r>
                        <a:rPr kumimoji="1" lang="ja-JP" altLang="en-US" sz="800" dirty="0">
                          <a:latin typeface="Meiryo UI" panose="020B0604030504040204" pitchFamily="34" charset="-128"/>
                          <a:ea typeface="Meiryo UI" panose="020B0604030504040204" pitchFamily="34" charset="-128"/>
                        </a:rPr>
                        <a:t>作成したアンケート情報から設問数を取得し状況を表示する。</a:t>
                      </a:r>
                      <a:endParaRPr kumimoji="1" lang="en-US" altLang="ja-JP" sz="8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アンケート編集で変更可能な情報である。</a:t>
                      </a:r>
                      <a:endParaRPr kumimoji="1" lang="en-US" altLang="ja-JP" sz="8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762562175"/>
                  </a:ext>
                </a:extLst>
              </a:tr>
              <a:tr h="999343">
                <a:tc>
                  <a:txBody>
                    <a:bodyPr/>
                    <a:lstStyle/>
                    <a:p>
                      <a:r>
                        <a:rPr kumimoji="1" lang="en-US" altLang="ja-JP" sz="800" dirty="0">
                          <a:latin typeface="Meiryo UI" panose="020B0604030504040204" pitchFamily="34" charset="-128"/>
                          <a:ea typeface="Meiryo UI" panose="020B0604030504040204" pitchFamily="34" charset="-128"/>
                        </a:rPr>
                        <a:t>(4)</a:t>
                      </a:r>
                      <a:r>
                        <a:rPr kumimoji="1" lang="ja-JP" altLang="en-US" sz="800" dirty="0">
                          <a:latin typeface="Meiryo UI" panose="020B0604030504040204" pitchFamily="34" charset="-128"/>
                          <a:ea typeface="Meiryo UI" panose="020B0604030504040204" pitchFamily="34" charset="-128"/>
                        </a:rPr>
                        <a:t>回答受付</a:t>
                      </a:r>
                    </a:p>
                  </a:txBody>
                  <a:tcPr marL="45720" marR="45720"/>
                </a:tc>
                <a:tc>
                  <a:txBody>
                    <a:bodyPr/>
                    <a:lstStyle/>
                    <a:p>
                      <a:pPr marL="171450" indent="-171450">
                        <a:buFont typeface="Arial" panose="020B0604020202020204" pitchFamily="34" charset="0"/>
                        <a:buChar char="•"/>
                      </a:pPr>
                      <a:r>
                        <a:rPr kumimoji="1" lang="ja-JP" altLang="en-US" sz="800" dirty="0">
                          <a:latin typeface="Meiryo UI" panose="020B0604030504040204" pitchFamily="34" charset="-128"/>
                          <a:ea typeface="Meiryo UI" panose="020B0604030504040204" pitchFamily="34" charset="-128"/>
                        </a:rPr>
                        <a:t>作成したアンケート情報の開始日時と終了日時とユーザの回答有無を元に回答受付状況を表示する。</a:t>
                      </a:r>
                      <a:endParaRPr kumimoji="1" lang="en-US" altLang="ja-JP" sz="800" dirty="0">
                        <a:latin typeface="Meiryo UI" panose="020B0604030504040204" pitchFamily="34" charset="-128"/>
                        <a:ea typeface="Meiryo UI" panose="020B0604030504040204" pitchFamily="34" charset="-128"/>
                      </a:endParaRPr>
                    </a:p>
                    <a:p>
                      <a:pPr marL="542925" lvl="1" indent="-171450">
                        <a:buFont typeface="Arial" panose="020B0604020202020204" pitchFamily="34" charset="0"/>
                        <a:buChar char="•"/>
                      </a:pPr>
                      <a:r>
                        <a:rPr kumimoji="1" lang="ja-JP" altLang="en-US" sz="800" dirty="0">
                          <a:latin typeface="Meiryo UI" panose="020B0604030504040204" pitchFamily="34" charset="-128"/>
                          <a:ea typeface="Meiryo UI" panose="020B0604030504040204" pitchFamily="34" charset="-128"/>
                        </a:rPr>
                        <a:t>ユーザが回答済みの場合は回答済みと表示する。</a:t>
                      </a:r>
                      <a:endParaRPr kumimoji="1" lang="en-US" altLang="ja-JP" sz="800" dirty="0">
                        <a:latin typeface="Meiryo UI" panose="020B0604030504040204" pitchFamily="34" charset="-128"/>
                        <a:ea typeface="Meiryo UI" panose="020B0604030504040204" pitchFamily="34" charset="-128"/>
                      </a:endParaRPr>
                    </a:p>
                    <a:p>
                      <a:pPr marL="542925" lvl="1" indent="-171450">
                        <a:buFont typeface="Arial" panose="020B0604020202020204" pitchFamily="34" charset="0"/>
                        <a:buChar char="•"/>
                      </a:pPr>
                      <a:r>
                        <a:rPr kumimoji="1" lang="ja-JP" altLang="en-US" sz="800" dirty="0">
                          <a:latin typeface="Meiryo UI" panose="020B0604030504040204" pitchFamily="34" charset="-128"/>
                          <a:ea typeface="Meiryo UI" panose="020B0604030504040204" pitchFamily="34" charset="-128"/>
                        </a:rPr>
                        <a:t>ユーザが未回答で、かつ現在日時が開始日時と終了日時の期間内の場合は受付中と表示する。</a:t>
                      </a:r>
                      <a:endParaRPr kumimoji="1" lang="en-US" altLang="ja-JP" sz="800" dirty="0">
                        <a:latin typeface="Meiryo UI" panose="020B0604030504040204" pitchFamily="34" charset="-128"/>
                        <a:ea typeface="Meiryo UI" panose="020B0604030504040204" pitchFamily="34" charset="-128"/>
                      </a:endParaRPr>
                    </a:p>
                    <a:p>
                      <a:pPr marL="542925" marR="0" lvl="1"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ユーザが未回答で、かつ現在日時が開始日時と終了日時の期間外の場合は終了と表示する。</a:t>
                      </a:r>
                      <a:endParaRPr kumimoji="1" lang="en-US" altLang="ja-JP" sz="8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ja-JP" altLang="en-US" sz="800" dirty="0">
                          <a:latin typeface="Meiryo UI" panose="020B0604030504040204" pitchFamily="34" charset="-128"/>
                          <a:ea typeface="Meiryo UI" panose="020B0604030504040204" pitchFamily="34" charset="-128"/>
                        </a:rPr>
                        <a:t>アンケート編集で変更可能な情報である。</a:t>
                      </a:r>
                      <a:endParaRPr kumimoji="1" lang="en-US" altLang="ja-JP" sz="8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896060814"/>
                  </a:ext>
                </a:extLst>
              </a:tr>
              <a:tr h="1227764">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34" charset="-128"/>
                          <a:ea typeface="Meiryo UI" panose="020B0604030504040204" pitchFamily="34" charset="-128"/>
                        </a:rPr>
                        <a:t>(5)</a:t>
                      </a:r>
                      <a:r>
                        <a:rPr kumimoji="1" lang="ja-JP" altLang="en-US" sz="800" dirty="0">
                          <a:latin typeface="Meiryo UI" panose="020B0604030504040204" pitchFamily="34" charset="-128"/>
                          <a:ea typeface="Meiryo UI" panose="020B0604030504040204" pitchFamily="34" charset="-128"/>
                        </a:rPr>
                        <a:t>結果表示</a:t>
                      </a:r>
                    </a:p>
                  </a:txBody>
                  <a:tcPr marL="45720" marR="4572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作成したアンケート情報の最終結果に応じて表示する。</a:t>
                      </a:r>
                      <a:endParaRPr kumimoji="1" lang="en-US" altLang="ja-JP" sz="800" dirty="0">
                        <a:latin typeface="Meiryo UI" panose="020B0604030504040204" pitchFamily="34" charset="-128"/>
                        <a:ea typeface="Meiryo UI" panose="020B0604030504040204" pitchFamily="34" charset="-128"/>
                      </a:endParaRPr>
                    </a:p>
                    <a:p>
                      <a:pPr marL="542925" marR="0" lvl="1"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非公開：アンケート結果へ遷移できない。</a:t>
                      </a:r>
                      <a:endParaRPr kumimoji="1" lang="en-US" altLang="ja-JP" sz="800" dirty="0">
                        <a:latin typeface="Meiryo UI" panose="020B0604030504040204" pitchFamily="34" charset="-128"/>
                        <a:ea typeface="Meiryo UI" panose="020B0604030504040204" pitchFamily="34" charset="-128"/>
                      </a:endParaRPr>
                    </a:p>
                    <a:p>
                      <a:pPr marL="542925" marR="0" lvl="1"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常に誰でも閲覧可：いつでもアンケート結果画面へ遷移できる。</a:t>
                      </a:r>
                      <a:endParaRPr kumimoji="1" lang="en-US" altLang="ja-JP" sz="800" dirty="0">
                        <a:latin typeface="Meiryo UI" panose="020B0604030504040204" pitchFamily="34" charset="-128"/>
                        <a:ea typeface="Meiryo UI" panose="020B0604030504040204" pitchFamily="34" charset="-128"/>
                      </a:endParaRPr>
                    </a:p>
                    <a:p>
                      <a:pPr marL="542925" marR="0" lvl="1"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終了後に誰でも閲覧可：アンケート終了後にアンケート結果画面へ遷移できる。</a:t>
                      </a:r>
                      <a:endParaRPr kumimoji="1" lang="en-US" altLang="ja-JP" sz="800" dirty="0">
                        <a:latin typeface="Meiryo UI" panose="020B0604030504040204" pitchFamily="34" charset="-128"/>
                        <a:ea typeface="Meiryo UI" panose="020B0604030504040204" pitchFamily="34" charset="-128"/>
                      </a:endParaRPr>
                    </a:p>
                    <a:p>
                      <a:pPr marL="542925" marR="0" lvl="1"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常に回答者のみ閲覧可：アンケート回答者はいつでもアンケート結果画面へ遷移できる。</a:t>
                      </a:r>
                      <a:endParaRPr kumimoji="1" lang="en-US" altLang="ja-JP" sz="800" dirty="0">
                        <a:latin typeface="Meiryo UI" panose="020B0604030504040204" pitchFamily="34" charset="-128"/>
                        <a:ea typeface="Meiryo UI" panose="020B0604030504040204" pitchFamily="34" charset="-128"/>
                      </a:endParaRPr>
                    </a:p>
                    <a:p>
                      <a:pPr marL="542925" marR="0" lvl="1"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終了後に回答者のみ閲覧可：アンケート終了後に回答者のみ菅ケート結果画面へ遷移できる。</a:t>
                      </a:r>
                      <a:endParaRPr kumimoji="1" lang="en-US" altLang="ja-JP" sz="8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回答受付状況が受付中の場合は途中結果、終了の場合は最終結果と表示し、閲覧できない場合は非公開と表示する。</a:t>
                      </a:r>
                      <a:endParaRPr kumimoji="1" lang="en-US" altLang="ja-JP" sz="8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164522631"/>
                  </a:ext>
                </a:extLst>
              </a:tr>
              <a:tr h="1113554">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34" charset="-128"/>
                          <a:ea typeface="Meiryo UI" panose="020B0604030504040204" pitchFamily="34" charset="-128"/>
                        </a:rPr>
                        <a:t>(6)</a:t>
                      </a:r>
                      <a:r>
                        <a:rPr kumimoji="1" lang="ja-JP" altLang="en-US" sz="800" dirty="0">
                          <a:latin typeface="Meiryo UI" panose="020B0604030504040204" pitchFamily="34" charset="-128"/>
                          <a:ea typeface="Meiryo UI" panose="020B0604030504040204" pitchFamily="34" charset="-128"/>
                        </a:rPr>
                        <a:t>ページャー</a:t>
                      </a:r>
                    </a:p>
                  </a:txBody>
                  <a:tcPr marL="45720" marR="4572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800" dirty="0">
                          <a:latin typeface="Meiryo UI" panose="020B0604030504040204" pitchFamily="34" charset="-128"/>
                          <a:ea typeface="Meiryo UI" panose="020B0604030504040204" pitchFamily="34" charset="-128"/>
                        </a:rPr>
                        <a:t>1</a:t>
                      </a:r>
                      <a:r>
                        <a:rPr kumimoji="1" lang="ja-JP" altLang="en-US" sz="800" dirty="0">
                          <a:latin typeface="Meiryo UI" panose="020B0604030504040204" pitchFamily="34" charset="-128"/>
                          <a:ea typeface="Meiryo UI" panose="020B0604030504040204" pitchFamily="34" charset="-128"/>
                        </a:rPr>
                        <a:t>ページ目を表示している場合は「最初へ」と「前へ」は非表示にする。</a:t>
                      </a:r>
                      <a:endParaRPr kumimoji="1" lang="en-US" altLang="ja-JP" sz="8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最後のページを表示している場合は「最後へ」と「次へ」は非表示にする。</a:t>
                      </a:r>
                      <a:endParaRPr kumimoji="1" lang="en-US" altLang="ja-JP" sz="8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ページ番号の要素は最大</a:t>
                      </a:r>
                      <a:r>
                        <a:rPr kumimoji="1" lang="en-US" altLang="ja-JP" sz="800" dirty="0">
                          <a:latin typeface="Meiryo UI" panose="020B0604030504040204" pitchFamily="34" charset="-128"/>
                          <a:ea typeface="Meiryo UI" panose="020B0604030504040204" pitchFamily="34" charset="-128"/>
                        </a:rPr>
                        <a:t>7</a:t>
                      </a:r>
                      <a:r>
                        <a:rPr kumimoji="1" lang="ja-JP" altLang="en-US" sz="800" dirty="0">
                          <a:latin typeface="Meiryo UI" panose="020B0604030504040204" pitchFamily="34" charset="-128"/>
                          <a:ea typeface="Meiryo UI" panose="020B0604030504040204" pitchFamily="34" charset="-128"/>
                        </a:rPr>
                        <a:t>ページ分とする。</a:t>
                      </a:r>
                      <a:endParaRPr kumimoji="1" lang="en-US" altLang="ja-JP" sz="800" dirty="0">
                        <a:latin typeface="Meiryo UI" panose="020B0604030504040204" pitchFamily="34" charset="-128"/>
                        <a:ea typeface="Meiryo UI" panose="020B0604030504040204" pitchFamily="34" charset="-128"/>
                      </a:endParaRPr>
                    </a:p>
                    <a:p>
                      <a:pPr marL="542925" marR="0" lvl="1"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800" dirty="0">
                          <a:latin typeface="Meiryo UI" panose="020B0604030504040204" pitchFamily="34" charset="-128"/>
                          <a:ea typeface="Meiryo UI" panose="020B0604030504040204" pitchFamily="34" charset="-128"/>
                        </a:rPr>
                        <a:t>1</a:t>
                      </a:r>
                      <a:r>
                        <a:rPr kumimoji="1" lang="ja-JP" altLang="en-US" sz="800" dirty="0">
                          <a:latin typeface="Meiryo UI" panose="020B0604030504040204" pitchFamily="34" charset="-128"/>
                          <a:ea typeface="Meiryo UI" panose="020B0604030504040204" pitchFamily="34" charset="-128"/>
                        </a:rPr>
                        <a:t>ページに表示する件数とデータ数に応じて変わる。</a:t>
                      </a:r>
                      <a:endParaRPr kumimoji="1" lang="en-US" altLang="ja-JP" sz="8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ページ番号選択で指定のページのデータを表示する。</a:t>
                      </a:r>
                      <a:endParaRPr kumimoji="1" lang="en-US" altLang="ja-JP" sz="8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最初へを選択で</a:t>
                      </a:r>
                      <a:r>
                        <a:rPr kumimoji="1" lang="en-US" altLang="ja-JP" sz="800" dirty="0">
                          <a:latin typeface="Meiryo UI" panose="020B0604030504040204" pitchFamily="34" charset="-128"/>
                          <a:ea typeface="Meiryo UI" panose="020B0604030504040204" pitchFamily="34" charset="-128"/>
                        </a:rPr>
                        <a:t>1</a:t>
                      </a:r>
                      <a:r>
                        <a:rPr kumimoji="1" lang="ja-JP" altLang="en-US" sz="800" dirty="0">
                          <a:latin typeface="Meiryo UI" panose="020B0604030504040204" pitchFamily="34" charset="-128"/>
                          <a:ea typeface="Meiryo UI" panose="020B0604030504040204" pitchFamily="34" charset="-128"/>
                        </a:rPr>
                        <a:t>ページ目のデータを表示する。</a:t>
                      </a:r>
                      <a:endParaRPr kumimoji="1" lang="en-US" altLang="ja-JP" sz="8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前へを選択で現在のページの前のページのデータを表示する。</a:t>
                      </a:r>
                      <a:endParaRPr kumimoji="1" lang="en-US" altLang="ja-JP" sz="8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次へを選択で現在のページの次のページのデータを表示する。</a:t>
                      </a:r>
                      <a:endParaRPr kumimoji="1" lang="en-US" altLang="ja-JP" sz="8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最後へを選択で最後のページのデータを表示する。</a:t>
                      </a:r>
                      <a:endParaRPr kumimoji="1" lang="en-US" altLang="ja-JP" sz="8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60798801"/>
                  </a:ext>
                </a:extLst>
              </a:tr>
            </a:tbl>
          </a:graphicData>
        </a:graphic>
      </p:graphicFrame>
      <p:sp>
        <p:nvSpPr>
          <p:cNvPr id="11" name="テキスト ボックス 10">
            <a:extLst>
              <a:ext uri="{FF2B5EF4-FFF2-40B4-BE49-F238E27FC236}">
                <a16:creationId xmlns:a16="http://schemas.microsoft.com/office/drawing/2014/main" id="{5842481D-B7F9-4EC9-8716-64272292153A}"/>
              </a:ext>
            </a:extLst>
          </p:cNvPr>
          <p:cNvSpPr txBox="1"/>
          <p:nvPr/>
        </p:nvSpPr>
        <p:spPr>
          <a:xfrm>
            <a:off x="955200" y="1300355"/>
            <a:ext cx="1037463" cy="261610"/>
          </a:xfrm>
          <a:prstGeom prst="rect">
            <a:avLst/>
          </a:prstGeom>
          <a:noFill/>
        </p:spPr>
        <p:txBody>
          <a:bodyPr wrap="none" rtlCol="0">
            <a:spAutoFit/>
          </a:bodyPr>
          <a:lstStyle/>
          <a:p>
            <a:r>
              <a:rPr kumimoji="1" lang="ja-JP" altLang="en-US" sz="1100" b="1" dirty="0">
                <a:latin typeface="Meiryo UI" panose="020B0604030504040204" pitchFamily="34" charset="-128"/>
                <a:ea typeface="Meiryo UI" panose="020B0604030504040204" pitchFamily="34" charset="-128"/>
              </a:rPr>
              <a:t>アンケート一覧</a:t>
            </a:r>
          </a:p>
        </p:txBody>
      </p:sp>
      <p:sp>
        <p:nvSpPr>
          <p:cNvPr id="12" name="テキスト ボックス 11">
            <a:extLst>
              <a:ext uri="{FF2B5EF4-FFF2-40B4-BE49-F238E27FC236}">
                <a16:creationId xmlns:a16="http://schemas.microsoft.com/office/drawing/2014/main" id="{2C3723B8-FF3C-4A76-8FE7-01CDC874AA9A}"/>
              </a:ext>
            </a:extLst>
          </p:cNvPr>
          <p:cNvSpPr txBox="1"/>
          <p:nvPr/>
        </p:nvSpPr>
        <p:spPr>
          <a:xfrm>
            <a:off x="535798" y="1693735"/>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(1)</a:t>
            </a:r>
            <a:endParaRPr kumimoji="1" lang="ja-JP" altLang="en-US" sz="1100" dirty="0">
              <a:latin typeface="Meiryo UI" panose="020B0604030504040204" pitchFamily="34" charset="-128"/>
              <a:ea typeface="Meiryo UI" panose="020B0604030504040204" pitchFamily="34" charset="-128"/>
            </a:endParaRPr>
          </a:p>
        </p:txBody>
      </p:sp>
      <p:graphicFrame>
        <p:nvGraphicFramePr>
          <p:cNvPr id="13" name="表 4">
            <a:extLst>
              <a:ext uri="{FF2B5EF4-FFF2-40B4-BE49-F238E27FC236}">
                <a16:creationId xmlns:a16="http://schemas.microsoft.com/office/drawing/2014/main" id="{A6A62600-0907-4E57-B350-6E52EAC3C7E9}"/>
              </a:ext>
            </a:extLst>
          </p:cNvPr>
          <p:cNvGraphicFramePr>
            <a:graphicFrameLocks noGrp="1"/>
          </p:cNvGraphicFramePr>
          <p:nvPr/>
        </p:nvGraphicFramePr>
        <p:xfrm>
          <a:off x="1012324" y="1729071"/>
          <a:ext cx="3492732" cy="3489337"/>
        </p:xfrm>
        <a:graphic>
          <a:graphicData uri="http://schemas.openxmlformats.org/drawingml/2006/table">
            <a:tbl>
              <a:tblPr firstRow="1" bandRow="1">
                <a:tableStyleId>{5940675A-B579-460E-94D1-54222C63F5DA}</a:tableStyleId>
              </a:tblPr>
              <a:tblGrid>
                <a:gridCol w="873183">
                  <a:extLst>
                    <a:ext uri="{9D8B030D-6E8A-4147-A177-3AD203B41FA5}">
                      <a16:colId xmlns:a16="http://schemas.microsoft.com/office/drawing/2014/main" val="3210455914"/>
                    </a:ext>
                  </a:extLst>
                </a:gridCol>
                <a:gridCol w="873183">
                  <a:extLst>
                    <a:ext uri="{9D8B030D-6E8A-4147-A177-3AD203B41FA5}">
                      <a16:colId xmlns:a16="http://schemas.microsoft.com/office/drawing/2014/main" val="3477413776"/>
                    </a:ext>
                  </a:extLst>
                </a:gridCol>
                <a:gridCol w="873183">
                  <a:extLst>
                    <a:ext uri="{9D8B030D-6E8A-4147-A177-3AD203B41FA5}">
                      <a16:colId xmlns:a16="http://schemas.microsoft.com/office/drawing/2014/main" val="2235195884"/>
                    </a:ext>
                  </a:extLst>
                </a:gridCol>
                <a:gridCol w="873183">
                  <a:extLst>
                    <a:ext uri="{9D8B030D-6E8A-4147-A177-3AD203B41FA5}">
                      <a16:colId xmlns:a16="http://schemas.microsoft.com/office/drawing/2014/main" val="2877411356"/>
                    </a:ext>
                  </a:extLst>
                </a:gridCol>
              </a:tblGrid>
              <a:tr h="288572">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アンケート名</a:t>
                      </a:r>
                    </a:p>
                  </a:txBody>
                  <a:tcPr>
                    <a:solidFill>
                      <a:schemeClr val="bg1">
                        <a:lumMod val="50000"/>
                      </a:schemeClr>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設問数</a:t>
                      </a:r>
                      <a:endParaRPr kumimoji="1" lang="en-US" altLang="ja-JP" sz="900" b="1" dirty="0">
                        <a:solidFill>
                          <a:schemeClr val="bg1"/>
                        </a:solidFill>
                        <a:latin typeface="Meiryo UI" panose="020B0604030504040204" pitchFamily="34" charset="-128"/>
                        <a:ea typeface="Meiryo UI" panose="020B0604030504040204" pitchFamily="34" charset="-128"/>
                      </a:endParaRPr>
                    </a:p>
                  </a:txBody>
                  <a:tcPr>
                    <a:solidFill>
                      <a:schemeClr val="bg1">
                        <a:lumMod val="50000"/>
                      </a:schemeClr>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回答受付</a:t>
                      </a:r>
                      <a:endParaRPr kumimoji="1" lang="en-US" altLang="ja-JP" sz="900" b="1" dirty="0">
                        <a:solidFill>
                          <a:schemeClr val="bg1"/>
                        </a:solidFill>
                        <a:latin typeface="Meiryo UI" panose="020B0604030504040204" pitchFamily="34" charset="-128"/>
                        <a:ea typeface="Meiryo UI" panose="020B0604030504040204" pitchFamily="34" charset="-128"/>
                      </a:endParaRPr>
                    </a:p>
                  </a:txBody>
                  <a:tcPr>
                    <a:solidFill>
                      <a:schemeClr val="bg1">
                        <a:lumMod val="50000"/>
                      </a:schemeClr>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結果表示</a:t>
                      </a:r>
                    </a:p>
                  </a:txBody>
                  <a:tcPr>
                    <a:solidFill>
                      <a:schemeClr val="bg1">
                        <a:lumMod val="50000"/>
                      </a:schemeClr>
                    </a:solidFill>
                  </a:tcPr>
                </a:tc>
                <a:extLst>
                  <a:ext uri="{0D108BD9-81ED-4DB2-BD59-A6C34878D82A}">
                    <a16:rowId xmlns:a16="http://schemas.microsoft.com/office/drawing/2014/main" val="1228003680"/>
                  </a:ext>
                </a:extLst>
              </a:tr>
              <a:tr h="793805">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3404125929"/>
                  </a:ext>
                </a:extLst>
              </a:tr>
              <a:tr h="396000">
                <a:tc>
                  <a:txBody>
                    <a:bodyPr/>
                    <a:lstStyle/>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2441103211"/>
                  </a:ext>
                </a:extLst>
              </a:tr>
              <a:tr h="396000">
                <a:tc>
                  <a:txBody>
                    <a:bodyPr/>
                    <a:lstStyle/>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2835827868"/>
                  </a:ext>
                </a:extLst>
              </a:tr>
              <a:tr h="396000">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593591273"/>
                  </a:ext>
                </a:extLst>
              </a:tr>
              <a:tr h="396000">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526866363"/>
                  </a:ext>
                </a:extLst>
              </a:tr>
              <a:tr h="396000">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3961375909"/>
                  </a:ext>
                </a:extLst>
              </a:tr>
              <a:tr h="396000">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1744580012"/>
                  </a:ext>
                </a:extLst>
              </a:tr>
            </a:tbl>
          </a:graphicData>
        </a:graphic>
      </p:graphicFrame>
      <p:sp>
        <p:nvSpPr>
          <p:cNvPr id="21" name="正方形/長方形 20">
            <a:extLst>
              <a:ext uri="{FF2B5EF4-FFF2-40B4-BE49-F238E27FC236}">
                <a16:creationId xmlns:a16="http://schemas.microsoft.com/office/drawing/2014/main" id="{1F03124F-2FB6-4D9A-9C34-50539B521296}"/>
              </a:ext>
            </a:extLst>
          </p:cNvPr>
          <p:cNvSpPr/>
          <p:nvPr/>
        </p:nvSpPr>
        <p:spPr>
          <a:xfrm>
            <a:off x="968307" y="1110559"/>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ヘッダー</a:t>
            </a:r>
          </a:p>
        </p:txBody>
      </p:sp>
      <p:sp>
        <p:nvSpPr>
          <p:cNvPr id="22" name="正方形/長方形 21">
            <a:extLst>
              <a:ext uri="{FF2B5EF4-FFF2-40B4-BE49-F238E27FC236}">
                <a16:creationId xmlns:a16="http://schemas.microsoft.com/office/drawing/2014/main" id="{5763A6BC-BD33-4271-81B2-CC5D91823036}"/>
              </a:ext>
            </a:extLst>
          </p:cNvPr>
          <p:cNvSpPr/>
          <p:nvPr/>
        </p:nvSpPr>
        <p:spPr>
          <a:xfrm>
            <a:off x="968307" y="6138100"/>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フッター</a:t>
            </a:r>
          </a:p>
        </p:txBody>
      </p:sp>
      <p:sp>
        <p:nvSpPr>
          <p:cNvPr id="33" name="テキスト ボックス 32">
            <a:extLst>
              <a:ext uri="{FF2B5EF4-FFF2-40B4-BE49-F238E27FC236}">
                <a16:creationId xmlns:a16="http://schemas.microsoft.com/office/drawing/2014/main" id="{D7751047-537F-44A1-A918-2DF04ED5D9AA}"/>
              </a:ext>
            </a:extLst>
          </p:cNvPr>
          <p:cNvSpPr txBox="1"/>
          <p:nvPr/>
        </p:nvSpPr>
        <p:spPr>
          <a:xfrm>
            <a:off x="905505" y="5375870"/>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(6)</a:t>
            </a:r>
            <a:endParaRPr kumimoji="1" lang="ja-JP" altLang="en-US" sz="1100" dirty="0">
              <a:latin typeface="Meiryo UI" panose="020B0604030504040204" pitchFamily="34" charset="-128"/>
              <a:ea typeface="Meiryo UI" panose="020B0604030504040204" pitchFamily="34" charset="-128"/>
            </a:endParaRPr>
          </a:p>
        </p:txBody>
      </p:sp>
      <p:sp>
        <p:nvSpPr>
          <p:cNvPr id="34" name="正方形/長方形 33">
            <a:extLst>
              <a:ext uri="{FF2B5EF4-FFF2-40B4-BE49-F238E27FC236}">
                <a16:creationId xmlns:a16="http://schemas.microsoft.com/office/drawing/2014/main" id="{31AF82A4-0188-4584-BEEA-5EF9A5F21A95}"/>
              </a:ext>
            </a:extLst>
          </p:cNvPr>
          <p:cNvSpPr/>
          <p:nvPr/>
        </p:nvSpPr>
        <p:spPr>
          <a:xfrm>
            <a:off x="4016039" y="5675120"/>
            <a:ext cx="489017" cy="17548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bg1"/>
                </a:solidFill>
                <a:latin typeface="Meiryo UI" panose="020B0604030504040204" pitchFamily="50" charset="-128"/>
                <a:ea typeface="Meiryo UI" panose="020B0604030504040204" pitchFamily="50" charset="-128"/>
              </a:rPr>
              <a:t>最後へ</a:t>
            </a:r>
          </a:p>
        </p:txBody>
      </p:sp>
      <p:sp>
        <p:nvSpPr>
          <p:cNvPr id="35" name="正方形/長方形 34">
            <a:extLst>
              <a:ext uri="{FF2B5EF4-FFF2-40B4-BE49-F238E27FC236}">
                <a16:creationId xmlns:a16="http://schemas.microsoft.com/office/drawing/2014/main" id="{7A2AB495-6712-4CDE-BB36-DD8BDEE45B91}"/>
              </a:ext>
            </a:extLst>
          </p:cNvPr>
          <p:cNvSpPr/>
          <p:nvPr/>
        </p:nvSpPr>
        <p:spPr>
          <a:xfrm>
            <a:off x="1937703"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6" name="正方形/長方形 35">
            <a:extLst>
              <a:ext uri="{FF2B5EF4-FFF2-40B4-BE49-F238E27FC236}">
                <a16:creationId xmlns:a16="http://schemas.microsoft.com/office/drawing/2014/main" id="{60B2AD02-A7B5-4D34-88FA-13F89F34A0FB}"/>
              </a:ext>
            </a:extLst>
          </p:cNvPr>
          <p:cNvSpPr/>
          <p:nvPr/>
        </p:nvSpPr>
        <p:spPr>
          <a:xfrm>
            <a:off x="2172811"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7" name="正方形/長方形 36">
            <a:extLst>
              <a:ext uri="{FF2B5EF4-FFF2-40B4-BE49-F238E27FC236}">
                <a16:creationId xmlns:a16="http://schemas.microsoft.com/office/drawing/2014/main" id="{62EBC795-8E9B-4831-BC01-610F992D585E}"/>
              </a:ext>
            </a:extLst>
          </p:cNvPr>
          <p:cNvSpPr/>
          <p:nvPr/>
        </p:nvSpPr>
        <p:spPr>
          <a:xfrm>
            <a:off x="2404710"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8" name="正方形/長方形 37">
            <a:extLst>
              <a:ext uri="{FF2B5EF4-FFF2-40B4-BE49-F238E27FC236}">
                <a16:creationId xmlns:a16="http://schemas.microsoft.com/office/drawing/2014/main" id="{337C6CD0-E4C2-458A-A238-637B27DA081B}"/>
              </a:ext>
            </a:extLst>
          </p:cNvPr>
          <p:cNvSpPr/>
          <p:nvPr/>
        </p:nvSpPr>
        <p:spPr>
          <a:xfrm>
            <a:off x="2641597"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9" name="正方形/長方形 38">
            <a:extLst>
              <a:ext uri="{FF2B5EF4-FFF2-40B4-BE49-F238E27FC236}">
                <a16:creationId xmlns:a16="http://schemas.microsoft.com/office/drawing/2014/main" id="{6C493B23-82D2-4D99-BE8D-E8A7C0076A35}"/>
              </a:ext>
            </a:extLst>
          </p:cNvPr>
          <p:cNvSpPr/>
          <p:nvPr/>
        </p:nvSpPr>
        <p:spPr>
          <a:xfrm>
            <a:off x="2872769"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40" name="正方形/長方形 39">
            <a:extLst>
              <a:ext uri="{FF2B5EF4-FFF2-40B4-BE49-F238E27FC236}">
                <a16:creationId xmlns:a16="http://schemas.microsoft.com/office/drawing/2014/main" id="{D9DD7EF0-AC79-4DC1-B591-0D09218899A2}"/>
              </a:ext>
            </a:extLst>
          </p:cNvPr>
          <p:cNvSpPr/>
          <p:nvPr/>
        </p:nvSpPr>
        <p:spPr>
          <a:xfrm>
            <a:off x="3103941"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41" name="正方形/長方形 40">
            <a:extLst>
              <a:ext uri="{FF2B5EF4-FFF2-40B4-BE49-F238E27FC236}">
                <a16:creationId xmlns:a16="http://schemas.microsoft.com/office/drawing/2014/main" id="{AB181BE3-7F82-4B9E-BDED-10DFA266BC37}"/>
              </a:ext>
            </a:extLst>
          </p:cNvPr>
          <p:cNvSpPr/>
          <p:nvPr/>
        </p:nvSpPr>
        <p:spPr>
          <a:xfrm>
            <a:off x="3335963"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42" name="正方形/長方形 41">
            <a:extLst>
              <a:ext uri="{FF2B5EF4-FFF2-40B4-BE49-F238E27FC236}">
                <a16:creationId xmlns:a16="http://schemas.microsoft.com/office/drawing/2014/main" id="{3D258B15-A56E-4FE9-80A3-E2A1B2611B8F}"/>
              </a:ext>
            </a:extLst>
          </p:cNvPr>
          <p:cNvSpPr/>
          <p:nvPr/>
        </p:nvSpPr>
        <p:spPr>
          <a:xfrm>
            <a:off x="3573804" y="5672444"/>
            <a:ext cx="381888" cy="1808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bg1"/>
                </a:solidFill>
                <a:latin typeface="Meiryo UI" panose="020B0604030504040204" pitchFamily="50" charset="-128"/>
                <a:ea typeface="Meiryo UI" panose="020B0604030504040204" pitchFamily="50" charset="-128"/>
              </a:rPr>
              <a:t>次へ</a:t>
            </a:r>
          </a:p>
        </p:txBody>
      </p:sp>
      <p:sp>
        <p:nvSpPr>
          <p:cNvPr id="43" name="正方形/長方形 42">
            <a:extLst>
              <a:ext uri="{FF2B5EF4-FFF2-40B4-BE49-F238E27FC236}">
                <a16:creationId xmlns:a16="http://schemas.microsoft.com/office/drawing/2014/main" id="{4797B098-333B-4735-8E24-D468ADC949DC}"/>
              </a:ext>
            </a:extLst>
          </p:cNvPr>
          <p:cNvSpPr/>
          <p:nvPr/>
        </p:nvSpPr>
        <p:spPr>
          <a:xfrm>
            <a:off x="963774" y="5675120"/>
            <a:ext cx="489017" cy="17548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bg1"/>
                </a:solidFill>
                <a:latin typeface="Meiryo UI" panose="020B0604030504040204" pitchFamily="50" charset="-128"/>
                <a:ea typeface="Meiryo UI" panose="020B0604030504040204" pitchFamily="50" charset="-128"/>
              </a:rPr>
              <a:t>最初へ</a:t>
            </a:r>
          </a:p>
        </p:txBody>
      </p:sp>
      <p:sp>
        <p:nvSpPr>
          <p:cNvPr id="44" name="正方形/長方形 43">
            <a:extLst>
              <a:ext uri="{FF2B5EF4-FFF2-40B4-BE49-F238E27FC236}">
                <a16:creationId xmlns:a16="http://schemas.microsoft.com/office/drawing/2014/main" id="{5C4E8C35-BC95-4728-9C05-26320A25F177}"/>
              </a:ext>
            </a:extLst>
          </p:cNvPr>
          <p:cNvSpPr/>
          <p:nvPr/>
        </p:nvSpPr>
        <p:spPr>
          <a:xfrm>
            <a:off x="1504124" y="5672444"/>
            <a:ext cx="381888" cy="1808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bg1"/>
                </a:solidFill>
                <a:latin typeface="Meiryo UI" panose="020B0604030504040204" pitchFamily="50" charset="-128"/>
                <a:ea typeface="Meiryo UI" panose="020B0604030504040204" pitchFamily="50" charset="-128"/>
              </a:rPr>
              <a:t>前へ</a:t>
            </a:r>
          </a:p>
        </p:txBody>
      </p:sp>
      <p:sp>
        <p:nvSpPr>
          <p:cNvPr id="49" name="正方形/長方形 48">
            <a:extLst>
              <a:ext uri="{FF2B5EF4-FFF2-40B4-BE49-F238E27FC236}">
                <a16:creationId xmlns:a16="http://schemas.microsoft.com/office/drawing/2014/main" id="{DA1D5114-8E59-40FD-85D3-944F95C9BB43}"/>
              </a:ext>
            </a:extLst>
          </p:cNvPr>
          <p:cNvSpPr/>
          <p:nvPr/>
        </p:nvSpPr>
        <p:spPr>
          <a:xfrm>
            <a:off x="2834344" y="2293693"/>
            <a:ext cx="704753" cy="25688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回答期間</a:t>
            </a:r>
          </a:p>
        </p:txBody>
      </p:sp>
      <p:sp>
        <p:nvSpPr>
          <p:cNvPr id="51" name="正方形/長方形 50">
            <a:extLst>
              <a:ext uri="{FF2B5EF4-FFF2-40B4-BE49-F238E27FC236}">
                <a16:creationId xmlns:a16="http://schemas.microsoft.com/office/drawing/2014/main" id="{DE0CE883-078C-4AA8-9A9E-348332C5F16C}"/>
              </a:ext>
            </a:extLst>
          </p:cNvPr>
          <p:cNvSpPr/>
          <p:nvPr/>
        </p:nvSpPr>
        <p:spPr>
          <a:xfrm>
            <a:off x="3715056" y="2291329"/>
            <a:ext cx="704753" cy="261610"/>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結果表示</a:t>
            </a:r>
          </a:p>
        </p:txBody>
      </p:sp>
      <p:sp>
        <p:nvSpPr>
          <p:cNvPr id="57" name="テキスト ボックス 56">
            <a:extLst>
              <a:ext uri="{FF2B5EF4-FFF2-40B4-BE49-F238E27FC236}">
                <a16:creationId xmlns:a16="http://schemas.microsoft.com/office/drawing/2014/main" id="{B030EEBC-C44E-4936-A580-B3A3A9391D8E}"/>
              </a:ext>
            </a:extLst>
          </p:cNvPr>
          <p:cNvSpPr txBox="1"/>
          <p:nvPr/>
        </p:nvSpPr>
        <p:spPr>
          <a:xfrm>
            <a:off x="1251927" y="2011061"/>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(2)</a:t>
            </a:r>
            <a:endParaRPr kumimoji="1" lang="ja-JP" altLang="en-US" sz="1100" dirty="0">
              <a:latin typeface="Meiryo UI" panose="020B0604030504040204" pitchFamily="34" charset="-128"/>
              <a:ea typeface="Meiryo UI" panose="020B0604030504040204" pitchFamily="34" charset="-128"/>
            </a:endParaRPr>
          </a:p>
        </p:txBody>
      </p:sp>
      <p:sp>
        <p:nvSpPr>
          <p:cNvPr id="58" name="テキスト ボックス 57">
            <a:extLst>
              <a:ext uri="{FF2B5EF4-FFF2-40B4-BE49-F238E27FC236}">
                <a16:creationId xmlns:a16="http://schemas.microsoft.com/office/drawing/2014/main" id="{13DFFE27-2550-4A11-859C-65BC8DFF3DD2}"/>
              </a:ext>
            </a:extLst>
          </p:cNvPr>
          <p:cNvSpPr txBox="1"/>
          <p:nvPr/>
        </p:nvSpPr>
        <p:spPr>
          <a:xfrm>
            <a:off x="2154086" y="2011061"/>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(3)</a:t>
            </a:r>
            <a:endParaRPr kumimoji="1" lang="ja-JP" altLang="en-US" sz="1100" dirty="0">
              <a:latin typeface="Meiryo UI" panose="020B0604030504040204" pitchFamily="34" charset="-128"/>
              <a:ea typeface="Meiryo UI" panose="020B0604030504040204" pitchFamily="34" charset="-128"/>
            </a:endParaRPr>
          </a:p>
        </p:txBody>
      </p:sp>
      <p:sp>
        <p:nvSpPr>
          <p:cNvPr id="59" name="テキスト ボックス 58">
            <a:extLst>
              <a:ext uri="{FF2B5EF4-FFF2-40B4-BE49-F238E27FC236}">
                <a16:creationId xmlns:a16="http://schemas.microsoft.com/office/drawing/2014/main" id="{F60E4478-A1AA-44BC-B3ED-EC81D4C112C8}"/>
              </a:ext>
            </a:extLst>
          </p:cNvPr>
          <p:cNvSpPr txBox="1"/>
          <p:nvPr/>
        </p:nvSpPr>
        <p:spPr>
          <a:xfrm>
            <a:off x="2998662" y="2011061"/>
            <a:ext cx="394375" cy="261610"/>
          </a:xfrm>
          <a:prstGeom prst="rect">
            <a:avLst/>
          </a:prstGeom>
          <a:noFill/>
        </p:spPr>
        <p:txBody>
          <a:bodyPr wrap="square" rtlCol="0">
            <a:spAutoFit/>
          </a:bodyPr>
          <a:lstStyle/>
          <a:p>
            <a:r>
              <a:rPr kumimoji="1" lang="en-US" altLang="ja-JP" sz="1100" dirty="0">
                <a:latin typeface="Meiryo UI" panose="020B0604030504040204" pitchFamily="34" charset="-128"/>
                <a:ea typeface="Meiryo UI" panose="020B0604030504040204" pitchFamily="34" charset="-128"/>
              </a:rPr>
              <a:t>(4)</a:t>
            </a:r>
            <a:endParaRPr kumimoji="1" lang="ja-JP" altLang="en-US" sz="1100" dirty="0">
              <a:latin typeface="Meiryo UI" panose="020B0604030504040204" pitchFamily="34" charset="-128"/>
              <a:ea typeface="Meiryo UI" panose="020B0604030504040204" pitchFamily="34" charset="-128"/>
            </a:endParaRPr>
          </a:p>
        </p:txBody>
      </p:sp>
      <p:sp>
        <p:nvSpPr>
          <p:cNvPr id="61" name="テキスト ボックス 60">
            <a:extLst>
              <a:ext uri="{FF2B5EF4-FFF2-40B4-BE49-F238E27FC236}">
                <a16:creationId xmlns:a16="http://schemas.microsoft.com/office/drawing/2014/main" id="{8BBB76D3-2A23-430E-B67E-D33FFD9353A2}"/>
              </a:ext>
            </a:extLst>
          </p:cNvPr>
          <p:cNvSpPr txBox="1"/>
          <p:nvPr/>
        </p:nvSpPr>
        <p:spPr>
          <a:xfrm>
            <a:off x="3868499" y="2011061"/>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(5)</a:t>
            </a:r>
            <a:endParaRPr kumimoji="1" lang="ja-JP" altLang="en-US" sz="1100" dirty="0">
              <a:latin typeface="Meiryo UI" panose="020B0604030504040204" pitchFamily="34" charset="-128"/>
              <a:ea typeface="Meiryo UI" panose="020B0604030504040204" pitchFamily="34" charset="-128"/>
            </a:endParaRPr>
          </a:p>
        </p:txBody>
      </p:sp>
      <p:sp>
        <p:nvSpPr>
          <p:cNvPr id="53" name="正方形/長方形 52">
            <a:extLst>
              <a:ext uri="{FF2B5EF4-FFF2-40B4-BE49-F238E27FC236}">
                <a16:creationId xmlns:a16="http://schemas.microsoft.com/office/drawing/2014/main" id="{AEAD7B3D-4631-4532-90D4-1064BAD5C2D9}"/>
              </a:ext>
            </a:extLst>
          </p:cNvPr>
          <p:cNvSpPr/>
          <p:nvPr/>
        </p:nvSpPr>
        <p:spPr>
          <a:xfrm>
            <a:off x="1979196" y="2293693"/>
            <a:ext cx="704753" cy="25688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設問数</a:t>
            </a:r>
          </a:p>
        </p:txBody>
      </p:sp>
      <p:sp>
        <p:nvSpPr>
          <p:cNvPr id="54" name="正方形/長方形 53">
            <a:extLst>
              <a:ext uri="{FF2B5EF4-FFF2-40B4-BE49-F238E27FC236}">
                <a16:creationId xmlns:a16="http://schemas.microsoft.com/office/drawing/2014/main" id="{D370E50D-8807-4FD9-9DE5-5497CF7D071E}"/>
              </a:ext>
            </a:extLst>
          </p:cNvPr>
          <p:cNvSpPr/>
          <p:nvPr/>
        </p:nvSpPr>
        <p:spPr>
          <a:xfrm>
            <a:off x="1098484" y="2293693"/>
            <a:ext cx="704753" cy="25688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タイトル</a:t>
            </a:r>
          </a:p>
        </p:txBody>
      </p:sp>
    </p:spTree>
    <p:extLst>
      <p:ext uri="{BB962C8B-B14F-4D97-AF65-F5344CB8AC3E}">
        <p14:creationId xmlns:p14="http://schemas.microsoft.com/office/powerpoint/2010/main" val="15918345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B20FB-33A3-E746-AA9C-080996245064}"/>
              </a:ext>
            </a:extLst>
          </p:cNvPr>
          <p:cNvSpPr>
            <a:spLocks noGrp="1"/>
          </p:cNvSpPr>
          <p:nvPr>
            <p:ph type="title"/>
          </p:nvPr>
        </p:nvSpPr>
        <p:spPr/>
        <p:txBody>
          <a:bodyPr/>
          <a:lstStyle/>
          <a:p>
            <a:r>
              <a:rPr lang="ja-JP" altLang="en-US" dirty="0"/>
              <a:t>プ</a:t>
            </a:r>
            <a:r>
              <a:rPr lang="en-US" altLang="ja-JP" dirty="0"/>
              <a:t>38_</a:t>
            </a:r>
            <a:r>
              <a:rPr lang="ja-JP" altLang="en-US"/>
              <a:t>画面</a:t>
            </a:r>
            <a:r>
              <a:rPr lang="en-US" altLang="ja-JP" dirty="0"/>
              <a:t>8</a:t>
            </a:r>
            <a:r>
              <a:rPr lang="ja-JP" altLang="en-US"/>
              <a:t>：アンケート画面</a:t>
            </a:r>
            <a:endParaRPr kumimoji="1" lang="ja-JP" altLang="en-US" dirty="0"/>
          </a:p>
        </p:txBody>
      </p:sp>
      <p:sp>
        <p:nvSpPr>
          <p:cNvPr id="4" name="スライド番号プレースホルダー 3">
            <a:extLst>
              <a:ext uri="{FF2B5EF4-FFF2-40B4-BE49-F238E27FC236}">
                <a16:creationId xmlns:a16="http://schemas.microsoft.com/office/drawing/2014/main" id="{A54D4209-B10B-3848-8A79-145E64F5A5A9}"/>
              </a:ext>
            </a:extLst>
          </p:cNvPr>
          <p:cNvSpPr>
            <a:spLocks noGrp="1"/>
          </p:cNvSpPr>
          <p:nvPr>
            <p:ph type="sldNum" sz="quarter" idx="4"/>
          </p:nvPr>
        </p:nvSpPr>
        <p:spPr/>
        <p:txBody>
          <a:bodyPr/>
          <a:lstStyle/>
          <a:p>
            <a:fld id="{F30DD6FD-6AE0-D748-9D23-01258D872A5D}" type="slidenum">
              <a:rPr kumimoji="1" lang="ja-JP" altLang="en-US" smtClean="0"/>
              <a:t>28</a:t>
            </a:fld>
            <a:endParaRPr kumimoji="1" lang="ja-JP" altLang="en-US"/>
          </a:p>
        </p:txBody>
      </p:sp>
      <p:sp>
        <p:nvSpPr>
          <p:cNvPr id="26" name="正方形/長方形 25">
            <a:extLst>
              <a:ext uri="{FF2B5EF4-FFF2-40B4-BE49-F238E27FC236}">
                <a16:creationId xmlns:a16="http://schemas.microsoft.com/office/drawing/2014/main" id="{3B713A32-9925-8C49-A4F0-73C3ABC63976}"/>
              </a:ext>
            </a:extLst>
          </p:cNvPr>
          <p:cNvSpPr/>
          <p:nvPr/>
        </p:nvSpPr>
        <p:spPr>
          <a:xfrm>
            <a:off x="6406265" y="764585"/>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システム処理</a:t>
            </a:r>
          </a:p>
        </p:txBody>
      </p:sp>
      <p:sp>
        <p:nvSpPr>
          <p:cNvPr id="27" name="正方形/長方形 26">
            <a:extLst>
              <a:ext uri="{FF2B5EF4-FFF2-40B4-BE49-F238E27FC236}">
                <a16:creationId xmlns:a16="http://schemas.microsoft.com/office/drawing/2014/main" id="{F43B12B0-6F42-304E-A72D-2300E7C9A6EA}"/>
              </a:ext>
            </a:extLst>
          </p:cNvPr>
          <p:cNvSpPr/>
          <p:nvPr/>
        </p:nvSpPr>
        <p:spPr>
          <a:xfrm>
            <a:off x="7449399" y="764585"/>
            <a:ext cx="972000" cy="257262"/>
          </a:xfrm>
          <a:prstGeom prst="rect">
            <a:avLst/>
          </a:prstGeom>
          <a:noFill/>
          <a:ln w="9525">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chemeClr val="tx1"/>
                </a:solidFill>
                <a:latin typeface="Meiryo UI" panose="020B0604030504040204" pitchFamily="34" charset="-128"/>
                <a:ea typeface="Meiryo UI" panose="020B0604030504040204" pitchFamily="34" charset="-128"/>
              </a:rPr>
              <a:t>システム制御で表示</a:t>
            </a:r>
          </a:p>
        </p:txBody>
      </p:sp>
      <p:sp>
        <p:nvSpPr>
          <p:cNvPr id="28" name="正方形/長方形 27">
            <a:extLst>
              <a:ext uri="{FF2B5EF4-FFF2-40B4-BE49-F238E27FC236}">
                <a16:creationId xmlns:a16="http://schemas.microsoft.com/office/drawing/2014/main" id="{6402152E-335D-2D48-A9D7-2638EEA9A5C1}"/>
              </a:ext>
            </a:extLst>
          </p:cNvPr>
          <p:cNvSpPr/>
          <p:nvPr/>
        </p:nvSpPr>
        <p:spPr>
          <a:xfrm>
            <a:off x="5363132" y="764585"/>
            <a:ext cx="972000" cy="25726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リンク</a:t>
            </a:r>
          </a:p>
        </p:txBody>
      </p:sp>
      <p:sp>
        <p:nvSpPr>
          <p:cNvPr id="29" name="正方形/長方形 28">
            <a:extLst>
              <a:ext uri="{FF2B5EF4-FFF2-40B4-BE49-F238E27FC236}">
                <a16:creationId xmlns:a16="http://schemas.microsoft.com/office/drawing/2014/main" id="{BBFD514B-C571-D34F-B53D-93E559A0A47C}"/>
              </a:ext>
            </a:extLst>
          </p:cNvPr>
          <p:cNvSpPr/>
          <p:nvPr/>
        </p:nvSpPr>
        <p:spPr>
          <a:xfrm>
            <a:off x="8421399" y="757835"/>
            <a:ext cx="972000" cy="257262"/>
          </a:xfrm>
          <a:prstGeom prst="rect">
            <a:avLst/>
          </a:prstGeom>
          <a:noFill/>
          <a:ln w="9525">
            <a:no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rgbClr val="FF0000"/>
                </a:solidFill>
                <a:latin typeface="Meiryo UI" panose="020B0604030504040204" pitchFamily="34" charset="-128"/>
                <a:ea typeface="Meiryo UI" panose="020B0604030504040204" pitchFamily="34" charset="-128"/>
              </a:rPr>
              <a:t>赤字は変更可</a:t>
            </a:r>
          </a:p>
        </p:txBody>
      </p:sp>
      <p:sp>
        <p:nvSpPr>
          <p:cNvPr id="8" name="正方形/長方形 7">
            <a:extLst>
              <a:ext uri="{FF2B5EF4-FFF2-40B4-BE49-F238E27FC236}">
                <a16:creationId xmlns:a16="http://schemas.microsoft.com/office/drawing/2014/main" id="{CFDC2DA2-E7BA-42E9-9657-AC41AB467347}"/>
              </a:ext>
            </a:extLst>
          </p:cNvPr>
          <p:cNvSpPr/>
          <p:nvPr/>
        </p:nvSpPr>
        <p:spPr>
          <a:xfrm>
            <a:off x="854110" y="1072444"/>
            <a:ext cx="3782207" cy="5283908"/>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sz="1100" b="1" dirty="0">
              <a:solidFill>
                <a:schemeClr val="tx1"/>
              </a:solidFill>
              <a:latin typeface="Meiryo UI" panose="020B0604030504040204" pitchFamily="34" charset="-128"/>
              <a:ea typeface="Meiryo UI" panose="020B0604030504040204" pitchFamily="34" charset="-128"/>
            </a:endParaRPr>
          </a:p>
        </p:txBody>
      </p:sp>
      <p:sp>
        <p:nvSpPr>
          <p:cNvPr id="25" name="正方形/長方形 24">
            <a:extLst>
              <a:ext uri="{FF2B5EF4-FFF2-40B4-BE49-F238E27FC236}">
                <a16:creationId xmlns:a16="http://schemas.microsoft.com/office/drawing/2014/main" id="{F4AD0C00-95D1-414B-AC49-295FA5306A7B}"/>
              </a:ext>
            </a:extLst>
          </p:cNvPr>
          <p:cNvSpPr/>
          <p:nvPr/>
        </p:nvSpPr>
        <p:spPr>
          <a:xfrm>
            <a:off x="968307" y="1110559"/>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ヘッダー</a:t>
            </a:r>
          </a:p>
        </p:txBody>
      </p:sp>
      <p:sp>
        <p:nvSpPr>
          <p:cNvPr id="30" name="正方形/長方形 29">
            <a:extLst>
              <a:ext uri="{FF2B5EF4-FFF2-40B4-BE49-F238E27FC236}">
                <a16:creationId xmlns:a16="http://schemas.microsoft.com/office/drawing/2014/main" id="{064179C2-2D14-44C4-A3A7-AEF98194602A}"/>
              </a:ext>
            </a:extLst>
          </p:cNvPr>
          <p:cNvSpPr/>
          <p:nvPr/>
        </p:nvSpPr>
        <p:spPr>
          <a:xfrm>
            <a:off x="968307" y="6138100"/>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フッター</a:t>
            </a:r>
          </a:p>
        </p:txBody>
      </p:sp>
      <p:sp>
        <p:nvSpPr>
          <p:cNvPr id="39" name="正方形/長方形 38">
            <a:extLst>
              <a:ext uri="{FF2B5EF4-FFF2-40B4-BE49-F238E27FC236}">
                <a16:creationId xmlns:a16="http://schemas.microsoft.com/office/drawing/2014/main" id="{31F02AC5-BBB2-4F38-A163-97F22F5591F9}"/>
              </a:ext>
            </a:extLst>
          </p:cNvPr>
          <p:cNvSpPr/>
          <p:nvPr/>
        </p:nvSpPr>
        <p:spPr>
          <a:xfrm>
            <a:off x="4780860" y="1032912"/>
            <a:ext cx="5048177" cy="215444"/>
          </a:xfrm>
          <a:prstGeom prst="rect">
            <a:avLst/>
          </a:prstGeom>
        </p:spPr>
        <p:txBody>
          <a:bodyPr wrap="none">
            <a:spAutoFit/>
          </a:bodyPr>
          <a:lstStyle/>
          <a:p>
            <a:r>
              <a:rPr kumimoji="1" lang="ja-JP" altLang="en-US" sz="800" dirty="0">
                <a:latin typeface="Meiryo UI" panose="020B0604030504040204" pitchFamily="34" charset="-128"/>
                <a:ea typeface="Meiryo UI" panose="020B0604030504040204" pitchFamily="34" charset="-128"/>
              </a:rPr>
              <a:t>参考</a:t>
            </a:r>
            <a:r>
              <a:rPr kumimoji="1" lang="en-US" altLang="ja-JP" sz="800" dirty="0">
                <a:latin typeface="Meiryo UI" panose="020B0604030504040204" pitchFamily="34" charset="-128"/>
                <a:ea typeface="Meiryo UI" panose="020B0604030504040204" pitchFamily="34" charset="-128"/>
              </a:rPr>
              <a:t>URL</a:t>
            </a:r>
            <a:r>
              <a:rPr kumimoji="1" lang="ja-JP" altLang="en-US" sz="800" dirty="0">
                <a:latin typeface="Meiryo UI" panose="020B0604030504040204" pitchFamily="34" charset="-128"/>
                <a:ea typeface="Meiryo UI" panose="020B0604030504040204" pitchFamily="34" charset="-128"/>
              </a:rPr>
              <a:t>：</a:t>
            </a:r>
            <a:r>
              <a:rPr kumimoji="1" lang="en-US" altLang="ja-JP" sz="800" dirty="0">
                <a:latin typeface="Meiryo UI" panose="020B0604030504040204" pitchFamily="34" charset="-128"/>
                <a:ea typeface="Meiryo UI" panose="020B0604030504040204" pitchFamily="34" charset="-128"/>
              </a:rPr>
              <a:t> https://dev-cm01-mase.kbb-id.co.jp/questionnaire/questionList/questionnaire_id/?</a:t>
            </a:r>
          </a:p>
        </p:txBody>
      </p:sp>
      <p:graphicFrame>
        <p:nvGraphicFramePr>
          <p:cNvPr id="40" name="表 8">
            <a:extLst>
              <a:ext uri="{FF2B5EF4-FFF2-40B4-BE49-F238E27FC236}">
                <a16:creationId xmlns:a16="http://schemas.microsoft.com/office/drawing/2014/main" id="{08F022C4-D7F8-410A-BA3F-643A462A344F}"/>
              </a:ext>
            </a:extLst>
          </p:cNvPr>
          <p:cNvGraphicFramePr>
            <a:graphicFrameLocks noGrp="1"/>
          </p:cNvGraphicFramePr>
          <p:nvPr>
            <p:extLst>
              <p:ext uri="{D42A27DB-BD31-4B8C-83A1-F6EECF244321}">
                <p14:modId xmlns:p14="http://schemas.microsoft.com/office/powerpoint/2010/main" val="677830550"/>
              </p:ext>
            </p:extLst>
          </p:nvPr>
        </p:nvGraphicFramePr>
        <p:xfrm>
          <a:off x="4852032" y="1317929"/>
          <a:ext cx="4384606" cy="4297680"/>
        </p:xfrm>
        <a:graphic>
          <a:graphicData uri="http://schemas.openxmlformats.org/drawingml/2006/table">
            <a:tbl>
              <a:tblPr firstRow="1" bandRow="1">
                <a:tableStyleId>{5940675A-B579-460E-94D1-54222C63F5DA}</a:tableStyleId>
              </a:tblPr>
              <a:tblGrid>
                <a:gridCol w="805069">
                  <a:extLst>
                    <a:ext uri="{9D8B030D-6E8A-4147-A177-3AD203B41FA5}">
                      <a16:colId xmlns:a16="http://schemas.microsoft.com/office/drawing/2014/main" val="1869668301"/>
                    </a:ext>
                  </a:extLst>
                </a:gridCol>
                <a:gridCol w="3579537">
                  <a:extLst>
                    <a:ext uri="{9D8B030D-6E8A-4147-A177-3AD203B41FA5}">
                      <a16:colId xmlns:a16="http://schemas.microsoft.com/office/drawing/2014/main" val="4148764813"/>
                    </a:ext>
                  </a:extLst>
                </a:gridCol>
              </a:tblGrid>
              <a:tr h="0">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構成要素</a:t>
                      </a:r>
                    </a:p>
                  </a:txBody>
                  <a:tcPr marL="45720" marR="45720" anchor="ctr">
                    <a:solidFill>
                      <a:schemeClr val="accent1"/>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説明</a:t>
                      </a:r>
                    </a:p>
                  </a:txBody>
                  <a:tcPr marL="45720" marR="45720" anchor="ctr">
                    <a:solidFill>
                      <a:schemeClr val="accent1"/>
                    </a:solidFill>
                  </a:tcPr>
                </a:tc>
                <a:extLst>
                  <a:ext uri="{0D108BD9-81ED-4DB2-BD59-A6C34878D82A}">
                    <a16:rowId xmlns:a16="http://schemas.microsoft.com/office/drawing/2014/main" val="3041713698"/>
                  </a:ext>
                </a:extLst>
              </a:tr>
              <a:tr h="0">
                <a:tc>
                  <a:txBody>
                    <a:bodyPr/>
                    <a:lstStyle/>
                    <a:p>
                      <a:r>
                        <a:rPr kumimoji="1" lang="en-US" altLang="ja-JP" sz="900" dirty="0">
                          <a:latin typeface="Meiryo UI" panose="020B0604030504040204" pitchFamily="34" charset="-128"/>
                          <a:ea typeface="Meiryo UI" panose="020B0604030504040204" pitchFamily="34" charset="-128"/>
                        </a:rPr>
                        <a:t>(1)</a:t>
                      </a:r>
                      <a:r>
                        <a:rPr kumimoji="1" lang="ja-JP" altLang="en-US" sz="900" dirty="0">
                          <a:latin typeface="Meiryo UI" panose="020B0604030504040204" pitchFamily="34" charset="-128"/>
                          <a:ea typeface="Meiryo UI" panose="020B0604030504040204" pitchFamily="34" charset="-128"/>
                        </a:rPr>
                        <a:t>タイトル</a:t>
                      </a:r>
                    </a:p>
                  </a:txBody>
                  <a:tcPr marL="45720" marR="45720"/>
                </a:tc>
                <a:tc>
                  <a:txBody>
                    <a:bodyPr/>
                    <a:lstStyle/>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一度回答したアンケートにはアクセスできない。</a:t>
                      </a:r>
                      <a:endParaRPr kumimoji="1" lang="en-US" altLang="ja-JP" sz="9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作成</a:t>
                      </a:r>
                      <a:r>
                        <a:rPr kumimoji="1" lang="ja-JP" altLang="en-US" sz="900" dirty="0">
                          <a:latin typeface="Meiryo UI" panose="020B0604030504040204" pitchFamily="34" charset="-128"/>
                          <a:ea typeface="Meiryo UI" panose="020B0604030504040204" pitchFamily="34" charset="-128"/>
                        </a:rPr>
                        <a:t>したアンケート情報からタイトルを取得し表示</a:t>
                      </a:r>
                      <a:r>
                        <a:rPr kumimoji="1" lang="ja-JP" altLang="en-US" sz="900">
                          <a:latin typeface="Meiryo UI" panose="020B0604030504040204" pitchFamily="34" charset="-128"/>
                          <a:ea typeface="Meiryo UI" panose="020B0604030504040204" pitchFamily="34" charset="-128"/>
                        </a:rPr>
                        <a:t>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3561766705"/>
                  </a:ext>
                </a:extLst>
              </a:tr>
              <a:tr h="0">
                <a:tc>
                  <a:txBody>
                    <a:bodyPr/>
                    <a:lstStyle/>
                    <a:p>
                      <a:r>
                        <a:rPr kumimoji="1" lang="en-US" altLang="ja-JP" sz="900" dirty="0">
                          <a:latin typeface="Meiryo UI" panose="020B0604030504040204" pitchFamily="34" charset="-128"/>
                          <a:ea typeface="Meiryo UI" panose="020B0604030504040204" pitchFamily="34" charset="-128"/>
                        </a:rPr>
                        <a:t>(2)</a:t>
                      </a:r>
                      <a:r>
                        <a:rPr kumimoji="1" lang="ja-JP" altLang="en-US" sz="900" dirty="0">
                          <a:latin typeface="Meiryo UI" panose="020B0604030504040204" pitchFamily="34" charset="-128"/>
                          <a:ea typeface="Meiryo UI" panose="020B0604030504040204" pitchFamily="34" charset="-128"/>
                        </a:rPr>
                        <a:t>回答期間</a:t>
                      </a: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作成したアンケート情報から開始日時と終了日時を取得し表示する。</a:t>
                      </a:r>
                      <a:endParaRPr kumimoji="1" lang="en-US" altLang="ja-JP" sz="900" dirty="0">
                        <a:latin typeface="Meiryo UI" panose="020B0604030504040204" pitchFamily="34" charset="-128"/>
                        <a:ea typeface="Meiryo UI" panose="020B0604030504040204" pitchFamily="34" charset="-128"/>
                      </a:endParaRPr>
                    </a:p>
                    <a:p>
                      <a:pPr marL="171450" lvl="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開始日時 ～ 終了日時と表示</a:t>
                      </a:r>
                      <a:r>
                        <a:rPr kumimoji="1" lang="ja-JP" altLang="en-US" sz="900">
                          <a:latin typeface="Meiryo UI" panose="020B0604030504040204" pitchFamily="34" charset="-128"/>
                          <a:ea typeface="Meiryo UI" panose="020B0604030504040204" pitchFamily="34" charset="-128"/>
                        </a:rPr>
                        <a:t>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27572717"/>
                  </a:ext>
                </a:extLst>
              </a:tr>
              <a:tr h="0">
                <a:tc>
                  <a:txBody>
                    <a:bodyPr/>
                    <a:lstStyle/>
                    <a:p>
                      <a:r>
                        <a:rPr kumimoji="1" lang="en-US" altLang="ja-JP" sz="900" dirty="0">
                          <a:latin typeface="Meiryo UI" panose="020B0604030504040204" pitchFamily="34" charset="-128"/>
                          <a:ea typeface="Meiryo UI" panose="020B0604030504040204" pitchFamily="34" charset="-128"/>
                        </a:rPr>
                        <a:t>(3)</a:t>
                      </a:r>
                      <a:r>
                        <a:rPr kumimoji="1" lang="ja-JP" altLang="en-US" sz="900" dirty="0">
                          <a:latin typeface="Meiryo UI" panose="020B0604030504040204" pitchFamily="34" charset="-128"/>
                          <a:ea typeface="Meiryo UI" panose="020B0604030504040204" pitchFamily="34" charset="-128"/>
                        </a:rPr>
                        <a:t>公開範囲</a:t>
                      </a: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作成したアンケート情報から公開範囲を取得し表示</a:t>
                      </a:r>
                      <a:r>
                        <a:rPr kumimoji="1" lang="ja-JP" altLang="en-US" sz="900">
                          <a:latin typeface="Meiryo UI" panose="020B0604030504040204" pitchFamily="34" charset="-128"/>
                          <a:ea typeface="Meiryo UI" panose="020B0604030504040204" pitchFamily="34" charset="-128"/>
                        </a:rPr>
                        <a:t>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753312296"/>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(4)</a:t>
                      </a:r>
                      <a:r>
                        <a:rPr kumimoji="1" lang="ja-JP" altLang="en-US" sz="900" dirty="0">
                          <a:latin typeface="Meiryo UI" panose="020B0604030504040204" pitchFamily="34" charset="-128"/>
                          <a:ea typeface="Meiryo UI" panose="020B0604030504040204" pitchFamily="34" charset="-128"/>
                        </a:rPr>
                        <a:t>説明</a:t>
                      </a: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作成したアンケート情報から説明を取得し表示</a:t>
                      </a:r>
                      <a:r>
                        <a:rPr kumimoji="1" lang="ja-JP" altLang="en-US" sz="900">
                          <a:latin typeface="Meiryo UI" panose="020B0604030504040204" pitchFamily="34" charset="-128"/>
                          <a:ea typeface="Meiryo UI" panose="020B0604030504040204" pitchFamily="34" charset="-128"/>
                        </a:rPr>
                        <a:t>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744398644"/>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(5)</a:t>
                      </a:r>
                      <a:r>
                        <a:rPr kumimoji="1" lang="ja-JP" altLang="en-US" sz="900">
                          <a:latin typeface="Meiryo UI" panose="020B0604030504040204" pitchFamily="34" charset="-128"/>
                          <a:ea typeface="Meiryo UI" panose="020B0604030504040204" pitchFamily="34" charset="-128"/>
                        </a:rPr>
                        <a:t>回答者数</a:t>
                      </a:r>
                      <a:endParaRPr kumimoji="1" lang="ja-JP" altLang="en-US" sz="900" dirty="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作成したアンケート情報</a:t>
                      </a:r>
                      <a:r>
                        <a:rPr kumimoji="1" lang="ja-JP" altLang="en-US" sz="900">
                          <a:latin typeface="Meiryo UI" panose="020B0604030504040204" pitchFamily="34" charset="-128"/>
                          <a:ea typeface="Meiryo UI" panose="020B0604030504040204" pitchFamily="34" charset="-128"/>
                        </a:rPr>
                        <a:t>から回答者数</a:t>
                      </a:r>
                      <a:r>
                        <a:rPr kumimoji="1" lang="ja-JP" altLang="en-US" sz="900" dirty="0">
                          <a:latin typeface="Meiryo UI" panose="020B0604030504040204" pitchFamily="34" charset="-128"/>
                          <a:ea typeface="Meiryo UI" panose="020B0604030504040204" pitchFamily="34" charset="-128"/>
                        </a:rPr>
                        <a:t>を取得し表示する。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268517654"/>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(6)</a:t>
                      </a:r>
                      <a:r>
                        <a:rPr kumimoji="1" lang="ja-JP" altLang="en-US" sz="900" dirty="0">
                          <a:latin typeface="Meiryo UI" panose="020B0604030504040204" pitchFamily="34" charset="-128"/>
                          <a:ea typeface="Meiryo UI" panose="020B0604030504040204" pitchFamily="34" charset="-128"/>
                        </a:rPr>
                        <a:t>設問一覧</a:t>
                      </a:r>
                    </a:p>
                  </a:txBody>
                  <a:tcPr marL="45720" marR="4572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アンケート作成時に設定した設問一覧を表示する。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設問設定時に回答必須と設定した設問は設問</a:t>
                      </a:r>
                      <a:r>
                        <a:rPr kumimoji="1" lang="en-US" altLang="ja-JP" sz="900" dirty="0">
                          <a:latin typeface="Meiryo UI" panose="020B0604030504040204" pitchFamily="34" charset="-128"/>
                          <a:ea typeface="Meiryo UI" panose="020B0604030504040204" pitchFamily="34" charset="-128"/>
                        </a:rPr>
                        <a:t>1(</a:t>
                      </a:r>
                      <a:r>
                        <a:rPr kumimoji="1" lang="ja-JP" altLang="en-US" sz="900" dirty="0">
                          <a:latin typeface="Meiryo UI" panose="020B0604030504040204" pitchFamily="34" charset="-128"/>
                          <a:ea typeface="Meiryo UI" panose="020B0604030504040204" pitchFamily="34" charset="-128"/>
                        </a:rPr>
                        <a:t>必須</a:t>
                      </a:r>
                      <a:r>
                        <a:rPr kumimoji="1" lang="en-US" altLang="ja-JP" sz="900" dirty="0">
                          <a:latin typeface="Meiryo UI" panose="020B0604030504040204" pitchFamily="34" charset="-128"/>
                          <a:ea typeface="Meiryo UI" panose="020B0604030504040204" pitchFamily="34" charset="-128"/>
                        </a:rPr>
                        <a:t>)</a:t>
                      </a:r>
                      <a:r>
                        <a:rPr kumimoji="1" lang="ja-JP" altLang="en-US" sz="900" dirty="0">
                          <a:latin typeface="Meiryo UI" panose="020B0604030504040204" pitchFamily="34" charset="-128"/>
                          <a:ea typeface="Meiryo UI" panose="020B0604030504040204" pitchFamily="34" charset="-128"/>
                        </a:rPr>
                        <a:t>と表示する。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2756328818"/>
                  </a:ext>
                </a:extLst>
              </a:tr>
              <a:tr h="0">
                <a:tc>
                  <a:txBody>
                    <a:bodyPr/>
                    <a:lstStyle/>
                    <a:p>
                      <a:r>
                        <a:rPr kumimoji="1" lang="en-US" altLang="ja-JP" sz="900" dirty="0">
                          <a:latin typeface="Meiryo UI" panose="020B0604030504040204" pitchFamily="34" charset="-128"/>
                          <a:ea typeface="Meiryo UI" panose="020B0604030504040204" pitchFamily="34" charset="-128"/>
                        </a:rPr>
                        <a:t>(7)</a:t>
                      </a:r>
                      <a:r>
                        <a:rPr kumimoji="1" lang="ja-JP" altLang="en-US" sz="900" dirty="0">
                          <a:latin typeface="Meiryo UI" panose="020B0604030504040204" pitchFamily="34" charset="-128"/>
                          <a:ea typeface="Meiryo UI" panose="020B0604030504040204" pitchFamily="34" charset="-128"/>
                        </a:rPr>
                        <a:t>設問</a:t>
                      </a:r>
                      <a:endParaRPr kumimoji="1" lang="en-US" altLang="ja-JP" sz="900" dirty="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作成したアンケート情報の設問情報から設問を取得し状況を表示する。</a:t>
                      </a:r>
                      <a:endParaRPr kumimoji="1" lang="en-US" altLang="ja-JP" sz="9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アンケート編集で変更可能な情報である。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2214404906"/>
                  </a:ext>
                </a:extLst>
              </a:tr>
              <a:tr h="0">
                <a:tc>
                  <a:txBody>
                    <a:bodyPr/>
                    <a:lstStyle/>
                    <a:p>
                      <a:r>
                        <a:rPr kumimoji="1" lang="en-US" altLang="ja-JP" sz="900" dirty="0">
                          <a:latin typeface="Meiryo UI" panose="020B0604030504040204" pitchFamily="34" charset="-128"/>
                          <a:ea typeface="Meiryo UI" panose="020B0604030504040204" pitchFamily="34" charset="-128"/>
                        </a:rPr>
                        <a:t>(8)</a:t>
                      </a:r>
                      <a:r>
                        <a:rPr kumimoji="1" lang="ja-JP" altLang="en-US" sz="900" dirty="0">
                          <a:latin typeface="Meiryo UI" panose="020B0604030504040204" pitchFamily="34" charset="-128"/>
                          <a:ea typeface="Meiryo UI" panose="020B0604030504040204" pitchFamily="34" charset="-128"/>
                        </a:rPr>
                        <a:t>画像</a:t>
                      </a:r>
                      <a:endParaRPr kumimoji="1" lang="en-US" altLang="ja-JP" sz="900" dirty="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作成したアンケート情報から画像を取得し表示する。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アンケート編集で変更可能な情報である。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3495955349"/>
                  </a:ext>
                </a:extLst>
              </a:tr>
              <a:tr h="0">
                <a:tc>
                  <a:txBody>
                    <a:bodyPr/>
                    <a:lstStyle/>
                    <a:p>
                      <a:r>
                        <a:rPr kumimoji="1" lang="en-US" altLang="ja-JP" sz="900" dirty="0">
                          <a:latin typeface="Meiryo UI" panose="020B0604030504040204" pitchFamily="34" charset="-128"/>
                          <a:ea typeface="Meiryo UI" panose="020B0604030504040204" pitchFamily="34" charset="-128"/>
                        </a:rPr>
                        <a:t>(9)</a:t>
                      </a:r>
                      <a:r>
                        <a:rPr kumimoji="1" lang="ja-JP" altLang="en-US" sz="900" dirty="0">
                          <a:latin typeface="Meiryo UI" panose="020B0604030504040204" pitchFamily="34" charset="-128"/>
                          <a:ea typeface="Meiryo UI" panose="020B0604030504040204" pitchFamily="34" charset="-128"/>
                        </a:rPr>
                        <a:t>回答</a:t>
                      </a:r>
                      <a:endParaRPr kumimoji="1" lang="en-US" altLang="ja-JP" sz="900" dirty="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作成したアンケート情報の設問情報の回答形式に応じて回答を表示する。</a:t>
                      </a:r>
                      <a:endParaRPr kumimoji="1" lang="en-US" altLang="ja-JP" sz="900" dirty="0">
                        <a:latin typeface="Meiryo UI" panose="020B0604030504040204" pitchFamily="34" charset="-128"/>
                        <a:ea typeface="Meiryo UI" panose="020B0604030504040204" pitchFamily="34" charset="-128"/>
                      </a:endParaRPr>
                    </a:p>
                    <a:p>
                      <a:pPr marL="542925" lvl="1"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回答形式で一個選択を選択した場合は選択肢がラジオボタンとなり一つのみ選択可能の回答を表示する。</a:t>
                      </a:r>
                      <a:endParaRPr kumimoji="1" lang="en-US" altLang="ja-JP" sz="900" dirty="0">
                        <a:latin typeface="Meiryo UI" panose="020B0604030504040204" pitchFamily="34" charset="-128"/>
                        <a:ea typeface="Meiryo UI" panose="020B0604030504040204" pitchFamily="34" charset="-128"/>
                      </a:endParaRPr>
                    </a:p>
                    <a:p>
                      <a:pPr marL="542925" lvl="1"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回答形式で複数選択を選択した場合は選択肢がチェックボックスとなり複数選択可能の回答を表示する。</a:t>
                      </a:r>
                      <a:endParaRPr kumimoji="1" lang="en-US" altLang="ja-JP" sz="900" dirty="0">
                        <a:latin typeface="Meiryo UI" panose="020B0604030504040204" pitchFamily="34" charset="-128"/>
                        <a:ea typeface="Meiryo UI" panose="020B0604030504040204" pitchFamily="34" charset="-128"/>
                      </a:endParaRPr>
                    </a:p>
                    <a:p>
                      <a:pPr marL="542925" lvl="1"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回答形式で自由表記</a:t>
                      </a:r>
                      <a:r>
                        <a:rPr kumimoji="1" lang="en-US" altLang="ja-JP" sz="900" dirty="0">
                          <a:latin typeface="Meiryo UI" panose="020B0604030504040204" pitchFamily="34" charset="-128"/>
                          <a:ea typeface="Meiryo UI" panose="020B0604030504040204" pitchFamily="34" charset="-128"/>
                        </a:rPr>
                        <a:t>(</a:t>
                      </a:r>
                      <a:r>
                        <a:rPr kumimoji="1" lang="ja-JP" altLang="en-US" sz="900" dirty="0">
                          <a:latin typeface="Meiryo UI" panose="020B0604030504040204" pitchFamily="34" charset="-128"/>
                          <a:ea typeface="Meiryo UI" panose="020B0604030504040204" pitchFamily="34" charset="-128"/>
                        </a:rPr>
                        <a:t>一行</a:t>
                      </a:r>
                      <a:r>
                        <a:rPr kumimoji="1" lang="en-US" altLang="ja-JP" sz="900" dirty="0">
                          <a:latin typeface="Meiryo UI" panose="020B0604030504040204" pitchFamily="34" charset="-128"/>
                          <a:ea typeface="Meiryo UI" panose="020B0604030504040204" pitchFamily="34" charset="-128"/>
                        </a:rPr>
                        <a:t>)</a:t>
                      </a:r>
                      <a:r>
                        <a:rPr kumimoji="1" lang="ja-JP" altLang="en-US" sz="900" dirty="0">
                          <a:latin typeface="Meiryo UI" panose="020B0604030504040204" pitchFamily="34" charset="-128"/>
                          <a:ea typeface="Meiryo UI" panose="020B0604030504040204" pitchFamily="34" charset="-128"/>
                        </a:rPr>
                        <a:t>を選択した場合はテキストボックスの回答を表示する。</a:t>
                      </a:r>
                      <a:endParaRPr kumimoji="1" lang="en-US" altLang="ja-JP" sz="900" dirty="0">
                        <a:latin typeface="Meiryo UI" panose="020B0604030504040204" pitchFamily="34" charset="-128"/>
                        <a:ea typeface="Meiryo UI" panose="020B0604030504040204" pitchFamily="34" charset="-128"/>
                      </a:endParaRPr>
                    </a:p>
                    <a:p>
                      <a:pPr marL="542925" marR="0" lvl="1"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回答形式で自由表記</a:t>
                      </a:r>
                      <a:r>
                        <a:rPr kumimoji="1" lang="en-US" altLang="ja-JP" sz="900" dirty="0">
                          <a:latin typeface="Meiryo UI" panose="020B0604030504040204" pitchFamily="34" charset="-128"/>
                          <a:ea typeface="Meiryo UI" panose="020B0604030504040204" pitchFamily="34" charset="-128"/>
                        </a:rPr>
                        <a:t>(</a:t>
                      </a:r>
                      <a:r>
                        <a:rPr kumimoji="1" lang="ja-JP" altLang="en-US" sz="900" dirty="0">
                          <a:latin typeface="Meiryo UI" panose="020B0604030504040204" pitchFamily="34" charset="-128"/>
                          <a:ea typeface="Meiryo UI" panose="020B0604030504040204" pitchFamily="34" charset="-128"/>
                        </a:rPr>
                        <a:t>複数行</a:t>
                      </a:r>
                      <a:r>
                        <a:rPr kumimoji="1" lang="en-US" altLang="ja-JP" sz="900" dirty="0">
                          <a:latin typeface="Meiryo UI" panose="020B0604030504040204" pitchFamily="34" charset="-128"/>
                          <a:ea typeface="Meiryo UI" panose="020B0604030504040204" pitchFamily="34" charset="-128"/>
                        </a:rPr>
                        <a:t>)</a:t>
                      </a:r>
                      <a:r>
                        <a:rPr kumimoji="1" lang="ja-JP" altLang="en-US" sz="900" dirty="0">
                          <a:latin typeface="Meiryo UI" panose="020B0604030504040204" pitchFamily="34" charset="-128"/>
                          <a:ea typeface="Meiryo UI" panose="020B0604030504040204" pitchFamily="34" charset="-128"/>
                        </a:rPr>
                        <a:t>を選択した場合はテキストエリアの回答を表示する。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2036262471"/>
                  </a:ext>
                </a:extLst>
              </a:tr>
              <a:tr h="0">
                <a:tc>
                  <a:txBody>
                    <a:bodyPr/>
                    <a:lstStyle/>
                    <a:p>
                      <a:r>
                        <a:rPr kumimoji="1" lang="en-US" altLang="ja-JP" sz="900" dirty="0">
                          <a:latin typeface="Meiryo UI" panose="020B0604030504040204" pitchFamily="34" charset="-128"/>
                          <a:ea typeface="Meiryo UI" panose="020B0604030504040204" pitchFamily="34" charset="-128"/>
                        </a:rPr>
                        <a:t>(10)</a:t>
                      </a:r>
                      <a:r>
                        <a:rPr kumimoji="1" lang="ja-JP" altLang="en-US" sz="900">
                          <a:latin typeface="Meiryo UI" panose="020B0604030504040204" pitchFamily="34" charset="-128"/>
                          <a:ea typeface="Meiryo UI" panose="020B0604030504040204" pitchFamily="34" charset="-128"/>
                        </a:rPr>
                        <a:t>提出</a:t>
                      </a:r>
                      <a:endParaRPr kumimoji="1" lang="en-US" altLang="ja-JP" sz="900" dirty="0">
                        <a:latin typeface="Meiryo UI" panose="020B0604030504040204" pitchFamily="34" charset="-128"/>
                        <a:ea typeface="Meiryo UI" panose="020B0604030504040204" pitchFamily="34" charset="-128"/>
                      </a:endParaRPr>
                    </a:p>
                  </a:txBody>
                  <a:tcPr marL="45720" marR="4572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a:latin typeface="Meiryo UI" panose="020B0604030504040204" pitchFamily="34" charset="-128"/>
                          <a:ea typeface="Meiryo UI" panose="020B0604030504040204" pitchFamily="34" charset="-128"/>
                        </a:rPr>
                        <a:t>アンケート提出ダイアログを表示する。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716802081"/>
                  </a:ext>
                </a:extLst>
              </a:tr>
            </a:tbl>
          </a:graphicData>
        </a:graphic>
      </p:graphicFrame>
      <p:sp>
        <p:nvSpPr>
          <p:cNvPr id="60" name="正方形/長方形 59">
            <a:extLst>
              <a:ext uri="{FF2B5EF4-FFF2-40B4-BE49-F238E27FC236}">
                <a16:creationId xmlns:a16="http://schemas.microsoft.com/office/drawing/2014/main" id="{9015CD73-3017-4500-BA38-77FE4A1A1C7E}"/>
              </a:ext>
            </a:extLst>
          </p:cNvPr>
          <p:cNvSpPr/>
          <p:nvPr/>
        </p:nvSpPr>
        <p:spPr>
          <a:xfrm>
            <a:off x="1274141" y="3351200"/>
            <a:ext cx="761747" cy="21323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設問</a:t>
            </a:r>
          </a:p>
        </p:txBody>
      </p:sp>
      <p:sp>
        <p:nvSpPr>
          <p:cNvPr id="61" name="テキスト ボックス 60">
            <a:extLst>
              <a:ext uri="{FF2B5EF4-FFF2-40B4-BE49-F238E27FC236}">
                <a16:creationId xmlns:a16="http://schemas.microsoft.com/office/drawing/2014/main" id="{6ED01E40-DE19-48AB-99D2-9659B91C8839}"/>
              </a:ext>
            </a:extLst>
          </p:cNvPr>
          <p:cNvSpPr txBox="1"/>
          <p:nvPr/>
        </p:nvSpPr>
        <p:spPr>
          <a:xfrm>
            <a:off x="914311" y="3327011"/>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(7)</a:t>
            </a:r>
            <a:endParaRPr kumimoji="1" lang="ja-JP" altLang="en-US" sz="1100" dirty="0">
              <a:latin typeface="Meiryo UI" panose="020B0604030504040204" pitchFamily="34" charset="-128"/>
              <a:ea typeface="Meiryo UI" panose="020B0604030504040204" pitchFamily="34" charset="-128"/>
            </a:endParaRPr>
          </a:p>
        </p:txBody>
      </p:sp>
      <p:sp>
        <p:nvSpPr>
          <p:cNvPr id="62" name="正方形/長方形 61">
            <a:extLst>
              <a:ext uri="{FF2B5EF4-FFF2-40B4-BE49-F238E27FC236}">
                <a16:creationId xmlns:a16="http://schemas.microsoft.com/office/drawing/2014/main" id="{550A583E-D9C8-4424-894E-70DA9F0599C2}"/>
              </a:ext>
            </a:extLst>
          </p:cNvPr>
          <p:cNvSpPr/>
          <p:nvPr/>
        </p:nvSpPr>
        <p:spPr>
          <a:xfrm>
            <a:off x="2213086" y="3557263"/>
            <a:ext cx="1159619" cy="21323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画像</a:t>
            </a:r>
          </a:p>
        </p:txBody>
      </p:sp>
      <p:sp>
        <p:nvSpPr>
          <p:cNvPr id="63" name="テキスト ボックス 62">
            <a:extLst>
              <a:ext uri="{FF2B5EF4-FFF2-40B4-BE49-F238E27FC236}">
                <a16:creationId xmlns:a16="http://schemas.microsoft.com/office/drawing/2014/main" id="{7490FCA0-A4FB-4C72-BC75-D26EF2C8D257}"/>
              </a:ext>
            </a:extLst>
          </p:cNvPr>
          <p:cNvSpPr txBox="1"/>
          <p:nvPr/>
        </p:nvSpPr>
        <p:spPr>
          <a:xfrm>
            <a:off x="1869610" y="3714398"/>
            <a:ext cx="397866" cy="261610"/>
          </a:xfrm>
          <a:prstGeom prst="rect">
            <a:avLst/>
          </a:prstGeom>
          <a:noFill/>
        </p:spPr>
        <p:txBody>
          <a:bodyPr wrap="square" rtlCol="0">
            <a:spAutoFit/>
          </a:bodyPr>
          <a:lstStyle/>
          <a:p>
            <a:r>
              <a:rPr kumimoji="1" lang="en-US" altLang="ja-JP" sz="1100" dirty="0">
                <a:latin typeface="Meiryo UI" panose="020B0604030504040204" pitchFamily="34" charset="-128"/>
                <a:ea typeface="Meiryo UI" panose="020B0604030504040204" pitchFamily="34" charset="-128"/>
              </a:rPr>
              <a:t>(8)</a:t>
            </a:r>
            <a:endParaRPr kumimoji="1" lang="ja-JP" altLang="en-US" sz="1100" dirty="0">
              <a:latin typeface="Meiryo UI" panose="020B0604030504040204" pitchFamily="34" charset="-128"/>
              <a:ea typeface="Meiryo UI" panose="020B0604030504040204" pitchFamily="34" charset="-128"/>
            </a:endParaRPr>
          </a:p>
        </p:txBody>
      </p:sp>
      <p:sp>
        <p:nvSpPr>
          <p:cNvPr id="64" name="テキスト ボックス 63">
            <a:extLst>
              <a:ext uri="{FF2B5EF4-FFF2-40B4-BE49-F238E27FC236}">
                <a16:creationId xmlns:a16="http://schemas.microsoft.com/office/drawing/2014/main" id="{6F9054A2-4951-4F9B-90DA-0AD9D655765C}"/>
              </a:ext>
            </a:extLst>
          </p:cNvPr>
          <p:cNvSpPr txBox="1"/>
          <p:nvPr/>
        </p:nvSpPr>
        <p:spPr>
          <a:xfrm>
            <a:off x="497427" y="3115418"/>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(6)</a:t>
            </a:r>
            <a:endParaRPr kumimoji="1" lang="ja-JP" altLang="en-US" sz="1100" dirty="0">
              <a:latin typeface="Meiryo UI" panose="020B0604030504040204" pitchFamily="34" charset="-128"/>
              <a:ea typeface="Meiryo UI" panose="020B0604030504040204" pitchFamily="34" charset="-128"/>
            </a:endParaRPr>
          </a:p>
        </p:txBody>
      </p:sp>
      <p:graphicFrame>
        <p:nvGraphicFramePr>
          <p:cNvPr id="65" name="表 4">
            <a:extLst>
              <a:ext uri="{FF2B5EF4-FFF2-40B4-BE49-F238E27FC236}">
                <a16:creationId xmlns:a16="http://schemas.microsoft.com/office/drawing/2014/main" id="{4550F318-1928-4823-9FE5-4A66BB248756}"/>
              </a:ext>
            </a:extLst>
          </p:cNvPr>
          <p:cNvGraphicFramePr>
            <a:graphicFrameLocks noGrp="1"/>
          </p:cNvGraphicFramePr>
          <p:nvPr/>
        </p:nvGraphicFramePr>
        <p:xfrm>
          <a:off x="956941" y="1729071"/>
          <a:ext cx="3580591" cy="864000"/>
        </p:xfrm>
        <a:graphic>
          <a:graphicData uri="http://schemas.openxmlformats.org/drawingml/2006/table">
            <a:tbl>
              <a:tblPr firstRow="1" bandRow="1">
                <a:tableStyleId>{5940675A-B579-460E-94D1-54222C63F5DA}</a:tableStyleId>
              </a:tblPr>
              <a:tblGrid>
                <a:gridCol w="1160094">
                  <a:extLst>
                    <a:ext uri="{9D8B030D-6E8A-4147-A177-3AD203B41FA5}">
                      <a16:colId xmlns:a16="http://schemas.microsoft.com/office/drawing/2014/main" val="3210455914"/>
                    </a:ext>
                  </a:extLst>
                </a:gridCol>
                <a:gridCol w="2420497">
                  <a:extLst>
                    <a:ext uri="{9D8B030D-6E8A-4147-A177-3AD203B41FA5}">
                      <a16:colId xmlns:a16="http://schemas.microsoft.com/office/drawing/2014/main" val="3477413776"/>
                    </a:ext>
                  </a:extLst>
                </a:gridCol>
              </a:tblGrid>
              <a:tr h="288000">
                <a:tc>
                  <a:txBody>
                    <a:bodyPr/>
                    <a:lstStyle/>
                    <a:p>
                      <a:pPr marL="0" marR="0" lvl="0" indent="0" algn="ctr" defTabSz="742950" rtl="0" eaLnBrk="1" fontAlgn="auto" latinLnBrk="0" hangingPunct="1">
                        <a:lnSpc>
                          <a:spcPct val="100000"/>
                        </a:lnSpc>
                        <a:spcBef>
                          <a:spcPts val="0"/>
                        </a:spcBef>
                        <a:spcAft>
                          <a:spcPts val="0"/>
                        </a:spcAft>
                        <a:buClrTx/>
                        <a:buSzTx/>
                        <a:buFontTx/>
                        <a:buNone/>
                        <a:tabLst/>
                        <a:defRPr/>
                      </a:pPr>
                      <a:r>
                        <a:rPr kumimoji="1" lang="ja-JP" altLang="en-US" sz="900" b="1" dirty="0">
                          <a:solidFill>
                            <a:schemeClr val="bg1"/>
                          </a:solidFill>
                          <a:latin typeface="Meiryo UI" panose="020B0604030504040204" pitchFamily="34" charset="-128"/>
                          <a:ea typeface="Meiryo UI" panose="020B0604030504040204" pitchFamily="34" charset="-128"/>
                        </a:rPr>
                        <a:t>アンケート回答期間</a:t>
                      </a:r>
                      <a:endParaRPr kumimoji="1" lang="en-US" altLang="ja-JP" sz="900" dirty="0">
                        <a:latin typeface="Meiryo UI" panose="020B0604030504040204" pitchFamily="34" charset="-128"/>
                        <a:ea typeface="Meiryo UI" panose="020B0604030504040204" pitchFamily="34" charset="-128"/>
                      </a:endParaRPr>
                    </a:p>
                  </a:txBody>
                  <a:tcPr anchor="ctr">
                    <a:solidFill>
                      <a:schemeClr val="tx1">
                        <a:lumMod val="50000"/>
                        <a:lumOff val="50000"/>
                      </a:schemeClr>
                    </a:solidFill>
                  </a:tcPr>
                </a:tc>
                <a:tc>
                  <a:txBody>
                    <a:bodyPr/>
                    <a:lstStyle/>
                    <a:p>
                      <a:pPr algn="ctr"/>
                      <a:endParaRPr kumimoji="1" lang="en-US" altLang="ja-JP" sz="900" dirty="0">
                        <a:latin typeface="Meiryo UI" panose="020B0604030504040204" pitchFamily="34" charset="-128"/>
                        <a:ea typeface="Meiryo UI" panose="020B0604030504040204" pitchFamily="34" charset="-128"/>
                      </a:endParaRPr>
                    </a:p>
                  </a:txBody>
                  <a:tcPr anchor="ctr">
                    <a:solidFill>
                      <a:schemeClr val="bg1"/>
                    </a:solidFill>
                  </a:tcPr>
                </a:tc>
                <a:extLst>
                  <a:ext uri="{0D108BD9-81ED-4DB2-BD59-A6C34878D82A}">
                    <a16:rowId xmlns:a16="http://schemas.microsoft.com/office/drawing/2014/main" val="3404125929"/>
                  </a:ext>
                </a:extLst>
              </a:tr>
              <a:tr h="288000">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アンケート公開範囲</a:t>
                      </a:r>
                      <a:endParaRPr kumimoji="1" lang="en-US" altLang="ja-JP" sz="900" dirty="0">
                        <a:latin typeface="Meiryo UI" panose="020B0604030504040204" pitchFamily="34" charset="-128"/>
                        <a:ea typeface="Meiryo UI" panose="020B0604030504040204" pitchFamily="34" charset="-128"/>
                      </a:endParaRPr>
                    </a:p>
                  </a:txBody>
                  <a:tcPr anchor="ctr">
                    <a:solidFill>
                      <a:schemeClr val="tx1">
                        <a:lumMod val="50000"/>
                        <a:lumOff val="50000"/>
                      </a:schemeClr>
                    </a:solidFill>
                  </a:tcPr>
                </a:tc>
                <a:tc>
                  <a:txBody>
                    <a:bodyPr/>
                    <a:lstStyle/>
                    <a:p>
                      <a:pPr algn="ctr"/>
                      <a:endParaRPr kumimoji="1" lang="ja-JP" altLang="en-US" sz="900" dirty="0">
                        <a:latin typeface="Meiryo UI" panose="020B0604030504040204" pitchFamily="34" charset="-128"/>
                        <a:ea typeface="Meiryo UI" panose="020B0604030504040204" pitchFamily="34" charset="-128"/>
                      </a:endParaRPr>
                    </a:p>
                  </a:txBody>
                  <a:tcPr anchor="ctr">
                    <a:solidFill>
                      <a:schemeClr val="bg1"/>
                    </a:solidFill>
                  </a:tcPr>
                </a:tc>
                <a:extLst>
                  <a:ext uri="{0D108BD9-81ED-4DB2-BD59-A6C34878D82A}">
                    <a16:rowId xmlns:a16="http://schemas.microsoft.com/office/drawing/2014/main" val="2441103211"/>
                  </a:ext>
                </a:extLst>
              </a:tr>
              <a:tr h="288000">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アンケート説明</a:t>
                      </a:r>
                      <a:endParaRPr kumimoji="1" lang="en-US" altLang="ja-JP" sz="900" dirty="0">
                        <a:latin typeface="Meiryo UI" panose="020B0604030504040204" pitchFamily="34" charset="-128"/>
                        <a:ea typeface="Meiryo UI" panose="020B0604030504040204" pitchFamily="34" charset="-128"/>
                      </a:endParaRPr>
                    </a:p>
                  </a:txBody>
                  <a:tcPr anchor="ctr">
                    <a:solidFill>
                      <a:schemeClr val="tx1">
                        <a:lumMod val="50000"/>
                        <a:lumOff val="50000"/>
                      </a:schemeClr>
                    </a:solidFill>
                  </a:tcPr>
                </a:tc>
                <a:tc>
                  <a:txBody>
                    <a:bodyPr/>
                    <a:lstStyle/>
                    <a:p>
                      <a:pPr algn="ctr"/>
                      <a:endParaRPr kumimoji="1" lang="ja-JP" altLang="en-US" sz="900" dirty="0">
                        <a:latin typeface="Meiryo UI" panose="020B0604030504040204" pitchFamily="34" charset="-128"/>
                        <a:ea typeface="Meiryo UI" panose="020B0604030504040204" pitchFamily="34" charset="-128"/>
                      </a:endParaRPr>
                    </a:p>
                  </a:txBody>
                  <a:tcPr anchor="ctr">
                    <a:solidFill>
                      <a:schemeClr val="bg1"/>
                    </a:solidFill>
                  </a:tcPr>
                </a:tc>
                <a:extLst>
                  <a:ext uri="{0D108BD9-81ED-4DB2-BD59-A6C34878D82A}">
                    <a16:rowId xmlns:a16="http://schemas.microsoft.com/office/drawing/2014/main" val="2835827868"/>
                  </a:ext>
                </a:extLst>
              </a:tr>
            </a:tbl>
          </a:graphicData>
        </a:graphic>
      </p:graphicFrame>
      <p:sp>
        <p:nvSpPr>
          <p:cNvPr id="66" name="正方形/長方形 65">
            <a:extLst>
              <a:ext uri="{FF2B5EF4-FFF2-40B4-BE49-F238E27FC236}">
                <a16:creationId xmlns:a16="http://schemas.microsoft.com/office/drawing/2014/main" id="{23958BE1-E3AD-4759-9097-10AD9F8E93E6}"/>
              </a:ext>
            </a:extLst>
          </p:cNvPr>
          <p:cNvSpPr/>
          <p:nvPr/>
        </p:nvSpPr>
        <p:spPr>
          <a:xfrm>
            <a:off x="956941" y="1366620"/>
            <a:ext cx="1001068" cy="182665"/>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1100" b="1" dirty="0">
                <a:latin typeface="Meiryo UI" panose="020B0604030504040204" pitchFamily="34" charset="-128"/>
                <a:ea typeface="Meiryo UI" panose="020B0604030504040204" pitchFamily="34" charset="-128"/>
              </a:rPr>
              <a:t>タイトル</a:t>
            </a:r>
          </a:p>
        </p:txBody>
      </p:sp>
      <p:sp>
        <p:nvSpPr>
          <p:cNvPr id="67" name="テキスト ボックス 66">
            <a:extLst>
              <a:ext uri="{FF2B5EF4-FFF2-40B4-BE49-F238E27FC236}">
                <a16:creationId xmlns:a16="http://schemas.microsoft.com/office/drawing/2014/main" id="{182C8FDC-5D6A-45E9-9BB3-A3C996473578}"/>
              </a:ext>
            </a:extLst>
          </p:cNvPr>
          <p:cNvSpPr txBox="1"/>
          <p:nvPr/>
        </p:nvSpPr>
        <p:spPr>
          <a:xfrm>
            <a:off x="624306" y="1328884"/>
            <a:ext cx="522865" cy="261610"/>
          </a:xfrm>
          <a:prstGeom prst="rect">
            <a:avLst/>
          </a:prstGeom>
          <a:noFill/>
        </p:spPr>
        <p:txBody>
          <a:bodyPr wrap="square" rtlCol="0">
            <a:spAutoFit/>
          </a:bodyPr>
          <a:lstStyle/>
          <a:p>
            <a:r>
              <a:rPr kumimoji="1" lang="en-US" altLang="ja-JP" sz="1100" dirty="0">
                <a:latin typeface="Meiryo UI" panose="020B0604030504040204" pitchFamily="34" charset="-128"/>
                <a:ea typeface="Meiryo UI" panose="020B0604030504040204" pitchFamily="34" charset="-128"/>
              </a:rPr>
              <a:t>(1)</a:t>
            </a:r>
            <a:endParaRPr kumimoji="1" lang="ja-JP" altLang="en-US" sz="1100" dirty="0">
              <a:latin typeface="Meiryo UI" panose="020B0604030504040204" pitchFamily="34" charset="-128"/>
              <a:ea typeface="Meiryo UI" panose="020B0604030504040204" pitchFamily="34" charset="-128"/>
            </a:endParaRPr>
          </a:p>
        </p:txBody>
      </p:sp>
      <p:sp>
        <p:nvSpPr>
          <p:cNvPr id="68" name="テキスト ボックス 67">
            <a:extLst>
              <a:ext uri="{FF2B5EF4-FFF2-40B4-BE49-F238E27FC236}">
                <a16:creationId xmlns:a16="http://schemas.microsoft.com/office/drawing/2014/main" id="{21425597-F735-46E1-86F8-3451B98FECD2}"/>
              </a:ext>
            </a:extLst>
          </p:cNvPr>
          <p:cNvSpPr txBox="1"/>
          <p:nvPr/>
        </p:nvSpPr>
        <p:spPr>
          <a:xfrm>
            <a:off x="905526" y="2683572"/>
            <a:ext cx="1037463" cy="261610"/>
          </a:xfrm>
          <a:prstGeom prst="rect">
            <a:avLst/>
          </a:prstGeom>
          <a:noFill/>
        </p:spPr>
        <p:txBody>
          <a:bodyPr wrap="none" rtlCol="0">
            <a:spAutoFit/>
          </a:bodyPr>
          <a:lstStyle/>
          <a:p>
            <a:r>
              <a:rPr kumimoji="1" lang="ja-JP" altLang="en-US" sz="1100" b="1" dirty="0">
                <a:latin typeface="Meiryo UI" panose="020B0604030504040204" pitchFamily="34" charset="-128"/>
                <a:ea typeface="Meiryo UI" panose="020B0604030504040204" pitchFamily="34" charset="-128"/>
              </a:rPr>
              <a:t>アンケート結果</a:t>
            </a:r>
          </a:p>
        </p:txBody>
      </p:sp>
      <p:sp>
        <p:nvSpPr>
          <p:cNvPr id="69" name="テキスト ボックス 68">
            <a:extLst>
              <a:ext uri="{FF2B5EF4-FFF2-40B4-BE49-F238E27FC236}">
                <a16:creationId xmlns:a16="http://schemas.microsoft.com/office/drawing/2014/main" id="{F2DD9BF0-945F-4DE0-90E9-9AE6EB5AE595}"/>
              </a:ext>
            </a:extLst>
          </p:cNvPr>
          <p:cNvSpPr txBox="1"/>
          <p:nvPr/>
        </p:nvSpPr>
        <p:spPr>
          <a:xfrm>
            <a:off x="905526" y="2884587"/>
            <a:ext cx="761747" cy="230832"/>
          </a:xfrm>
          <a:prstGeom prst="rect">
            <a:avLst/>
          </a:prstGeom>
          <a:noFill/>
        </p:spPr>
        <p:txBody>
          <a:bodyPr wrap="none" rtlCol="0">
            <a:spAutoFit/>
          </a:bodyPr>
          <a:lstStyle/>
          <a:p>
            <a:r>
              <a:rPr kumimoji="1" lang="ja-JP" altLang="en-US" sz="900" dirty="0">
                <a:latin typeface="Meiryo UI" panose="020B0604030504040204" pitchFamily="34" charset="-128"/>
                <a:ea typeface="Meiryo UI" panose="020B0604030504040204" pitchFamily="34" charset="-128"/>
              </a:rPr>
              <a:t>回答者数：</a:t>
            </a:r>
            <a:endParaRPr kumimoji="1" lang="en-US" altLang="ja-JP" sz="900" dirty="0">
              <a:latin typeface="Meiryo UI" panose="020B0604030504040204" pitchFamily="34" charset="-128"/>
              <a:ea typeface="Meiryo UI" panose="020B0604030504040204" pitchFamily="34" charset="-128"/>
            </a:endParaRPr>
          </a:p>
        </p:txBody>
      </p:sp>
      <p:sp>
        <p:nvSpPr>
          <p:cNvPr id="70" name="正方形/長方形 69">
            <a:extLst>
              <a:ext uri="{FF2B5EF4-FFF2-40B4-BE49-F238E27FC236}">
                <a16:creationId xmlns:a16="http://schemas.microsoft.com/office/drawing/2014/main" id="{1A083121-A82D-4B76-B6D1-EE9BC0D1E9D7}"/>
              </a:ext>
            </a:extLst>
          </p:cNvPr>
          <p:cNvSpPr/>
          <p:nvPr/>
        </p:nvSpPr>
        <p:spPr>
          <a:xfrm>
            <a:off x="1792942" y="2902185"/>
            <a:ext cx="761747" cy="21323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回答者数</a:t>
            </a:r>
          </a:p>
        </p:txBody>
      </p:sp>
      <p:sp>
        <p:nvSpPr>
          <p:cNvPr id="71" name="テキスト ボックス 70">
            <a:extLst>
              <a:ext uri="{FF2B5EF4-FFF2-40B4-BE49-F238E27FC236}">
                <a16:creationId xmlns:a16="http://schemas.microsoft.com/office/drawing/2014/main" id="{801453C7-6450-40DF-87C5-838FAAE70596}"/>
              </a:ext>
            </a:extLst>
          </p:cNvPr>
          <p:cNvSpPr txBox="1"/>
          <p:nvPr/>
        </p:nvSpPr>
        <p:spPr>
          <a:xfrm>
            <a:off x="1460308" y="2864449"/>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(5)</a:t>
            </a:r>
            <a:endParaRPr kumimoji="1" lang="ja-JP" altLang="en-US" sz="1100" dirty="0">
              <a:latin typeface="Meiryo UI" panose="020B0604030504040204" pitchFamily="34" charset="-128"/>
              <a:ea typeface="Meiryo UI" panose="020B0604030504040204" pitchFamily="34" charset="-128"/>
            </a:endParaRPr>
          </a:p>
        </p:txBody>
      </p:sp>
      <p:sp>
        <p:nvSpPr>
          <p:cNvPr id="77" name="正方形/長方形 76">
            <a:extLst>
              <a:ext uri="{FF2B5EF4-FFF2-40B4-BE49-F238E27FC236}">
                <a16:creationId xmlns:a16="http://schemas.microsoft.com/office/drawing/2014/main" id="{BA63B418-7768-4968-B498-FCDCE0C235F6}"/>
              </a:ext>
            </a:extLst>
          </p:cNvPr>
          <p:cNvSpPr/>
          <p:nvPr/>
        </p:nvSpPr>
        <p:spPr>
          <a:xfrm>
            <a:off x="2931273" y="2051093"/>
            <a:ext cx="761747" cy="21323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公開範囲</a:t>
            </a:r>
          </a:p>
        </p:txBody>
      </p:sp>
      <p:sp>
        <p:nvSpPr>
          <p:cNvPr id="78" name="テキスト ボックス 77">
            <a:extLst>
              <a:ext uri="{FF2B5EF4-FFF2-40B4-BE49-F238E27FC236}">
                <a16:creationId xmlns:a16="http://schemas.microsoft.com/office/drawing/2014/main" id="{32971A2F-1FC4-4F34-B6AE-7984F6FD3D0E}"/>
              </a:ext>
            </a:extLst>
          </p:cNvPr>
          <p:cNvSpPr txBox="1"/>
          <p:nvPr/>
        </p:nvSpPr>
        <p:spPr>
          <a:xfrm>
            <a:off x="2587049" y="2025390"/>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(3)</a:t>
            </a:r>
            <a:endParaRPr kumimoji="1" lang="ja-JP" altLang="en-US" sz="1100" dirty="0">
              <a:latin typeface="Meiryo UI" panose="020B0604030504040204" pitchFamily="34" charset="-128"/>
              <a:ea typeface="Meiryo UI" panose="020B0604030504040204" pitchFamily="34" charset="-128"/>
            </a:endParaRPr>
          </a:p>
        </p:txBody>
      </p:sp>
      <p:sp>
        <p:nvSpPr>
          <p:cNvPr id="80" name="正方形/長方形 79">
            <a:extLst>
              <a:ext uri="{FF2B5EF4-FFF2-40B4-BE49-F238E27FC236}">
                <a16:creationId xmlns:a16="http://schemas.microsoft.com/office/drawing/2014/main" id="{F5320BE5-C039-447D-A1C0-24D26D81B975}"/>
              </a:ext>
            </a:extLst>
          </p:cNvPr>
          <p:cNvSpPr/>
          <p:nvPr/>
        </p:nvSpPr>
        <p:spPr>
          <a:xfrm>
            <a:off x="2932653" y="2332783"/>
            <a:ext cx="761747" cy="21323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説明</a:t>
            </a:r>
          </a:p>
        </p:txBody>
      </p:sp>
      <p:sp>
        <p:nvSpPr>
          <p:cNvPr id="81" name="テキスト ボックス 80">
            <a:extLst>
              <a:ext uri="{FF2B5EF4-FFF2-40B4-BE49-F238E27FC236}">
                <a16:creationId xmlns:a16="http://schemas.microsoft.com/office/drawing/2014/main" id="{EDFD2AFF-BE64-4FFF-AC1D-257E4F655372}"/>
              </a:ext>
            </a:extLst>
          </p:cNvPr>
          <p:cNvSpPr txBox="1"/>
          <p:nvPr/>
        </p:nvSpPr>
        <p:spPr>
          <a:xfrm>
            <a:off x="2588429" y="2307080"/>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(4)</a:t>
            </a:r>
            <a:endParaRPr kumimoji="1" lang="ja-JP" altLang="en-US" sz="1100" dirty="0">
              <a:latin typeface="Meiryo UI" panose="020B0604030504040204" pitchFamily="34" charset="-128"/>
              <a:ea typeface="Meiryo UI" panose="020B0604030504040204" pitchFamily="34" charset="-128"/>
            </a:endParaRPr>
          </a:p>
        </p:txBody>
      </p:sp>
      <p:sp>
        <p:nvSpPr>
          <p:cNvPr id="82" name="正方形/長方形 81">
            <a:extLst>
              <a:ext uri="{FF2B5EF4-FFF2-40B4-BE49-F238E27FC236}">
                <a16:creationId xmlns:a16="http://schemas.microsoft.com/office/drawing/2014/main" id="{F17C6509-5D1D-41AB-A6F1-67AE661468BA}"/>
              </a:ext>
            </a:extLst>
          </p:cNvPr>
          <p:cNvSpPr/>
          <p:nvPr/>
        </p:nvSpPr>
        <p:spPr>
          <a:xfrm>
            <a:off x="2919939" y="1755970"/>
            <a:ext cx="761747" cy="21323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回答期間</a:t>
            </a:r>
          </a:p>
        </p:txBody>
      </p:sp>
      <p:sp>
        <p:nvSpPr>
          <p:cNvPr id="83" name="テキスト ボックス 82">
            <a:extLst>
              <a:ext uri="{FF2B5EF4-FFF2-40B4-BE49-F238E27FC236}">
                <a16:creationId xmlns:a16="http://schemas.microsoft.com/office/drawing/2014/main" id="{D75339AF-9D13-4541-82DA-54CE3328667D}"/>
              </a:ext>
            </a:extLst>
          </p:cNvPr>
          <p:cNvSpPr txBox="1"/>
          <p:nvPr/>
        </p:nvSpPr>
        <p:spPr>
          <a:xfrm>
            <a:off x="2575715" y="1730267"/>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(2)</a:t>
            </a:r>
            <a:endParaRPr kumimoji="1" lang="ja-JP" altLang="en-US" sz="1100" dirty="0">
              <a:latin typeface="Meiryo UI" panose="020B0604030504040204" pitchFamily="34" charset="-128"/>
              <a:ea typeface="Meiryo UI" panose="020B0604030504040204" pitchFamily="34" charset="-128"/>
            </a:endParaRPr>
          </a:p>
        </p:txBody>
      </p:sp>
      <p:sp>
        <p:nvSpPr>
          <p:cNvPr id="84" name="テキスト ボックス 83">
            <a:extLst>
              <a:ext uri="{FF2B5EF4-FFF2-40B4-BE49-F238E27FC236}">
                <a16:creationId xmlns:a16="http://schemas.microsoft.com/office/drawing/2014/main" id="{F898F298-A1F6-4C21-9D6C-8DF28786C088}"/>
              </a:ext>
            </a:extLst>
          </p:cNvPr>
          <p:cNvSpPr txBox="1"/>
          <p:nvPr/>
        </p:nvSpPr>
        <p:spPr>
          <a:xfrm>
            <a:off x="886437" y="3122632"/>
            <a:ext cx="562975" cy="261610"/>
          </a:xfrm>
          <a:prstGeom prst="rect">
            <a:avLst/>
          </a:prstGeom>
          <a:noFill/>
        </p:spPr>
        <p:txBody>
          <a:bodyPr wrap="none" rtlCol="0">
            <a:spAutoFit/>
          </a:bodyPr>
          <a:lstStyle/>
          <a:p>
            <a:r>
              <a:rPr kumimoji="1" lang="ja-JP" altLang="en-US" sz="1100" b="1" dirty="0">
                <a:latin typeface="Meiryo UI" panose="020B0604030504040204" pitchFamily="34" charset="-128"/>
                <a:ea typeface="Meiryo UI" panose="020B0604030504040204" pitchFamily="34" charset="-128"/>
              </a:rPr>
              <a:t>設問</a:t>
            </a:r>
            <a:r>
              <a:rPr kumimoji="1" lang="en-US" altLang="ja-JP" sz="1100" b="1" dirty="0">
                <a:latin typeface="Meiryo UI" panose="020B0604030504040204" pitchFamily="34" charset="-128"/>
                <a:ea typeface="Meiryo UI" panose="020B0604030504040204" pitchFamily="34" charset="-128"/>
              </a:rPr>
              <a:t>1</a:t>
            </a:r>
            <a:endParaRPr kumimoji="1" lang="ja-JP" altLang="en-US" sz="1100" b="1" dirty="0">
              <a:latin typeface="Meiryo UI" panose="020B0604030504040204" pitchFamily="34" charset="-128"/>
              <a:ea typeface="Meiryo UI" panose="020B0604030504040204" pitchFamily="34" charset="-128"/>
            </a:endParaRPr>
          </a:p>
        </p:txBody>
      </p:sp>
      <p:sp>
        <p:nvSpPr>
          <p:cNvPr id="87" name="正方形/長方形 86">
            <a:extLst>
              <a:ext uri="{FF2B5EF4-FFF2-40B4-BE49-F238E27FC236}">
                <a16:creationId xmlns:a16="http://schemas.microsoft.com/office/drawing/2014/main" id="{2615A7A2-694D-47C4-B7F8-3D65E7DDAF99}"/>
              </a:ext>
            </a:extLst>
          </p:cNvPr>
          <p:cNvSpPr/>
          <p:nvPr/>
        </p:nvSpPr>
        <p:spPr>
          <a:xfrm>
            <a:off x="1264202" y="3897389"/>
            <a:ext cx="3059320" cy="261610"/>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回答</a:t>
            </a:r>
          </a:p>
        </p:txBody>
      </p:sp>
      <p:sp>
        <p:nvSpPr>
          <p:cNvPr id="88" name="テキスト ボックス 87">
            <a:extLst>
              <a:ext uri="{FF2B5EF4-FFF2-40B4-BE49-F238E27FC236}">
                <a16:creationId xmlns:a16="http://schemas.microsoft.com/office/drawing/2014/main" id="{CEBC588E-3AAE-4C8E-8D72-66F872CFDD49}"/>
              </a:ext>
            </a:extLst>
          </p:cNvPr>
          <p:cNvSpPr txBox="1"/>
          <p:nvPr/>
        </p:nvSpPr>
        <p:spPr>
          <a:xfrm>
            <a:off x="905526" y="3957996"/>
            <a:ext cx="397866" cy="261610"/>
          </a:xfrm>
          <a:prstGeom prst="rect">
            <a:avLst/>
          </a:prstGeom>
          <a:noFill/>
        </p:spPr>
        <p:txBody>
          <a:bodyPr wrap="square" rtlCol="0">
            <a:spAutoFit/>
          </a:bodyPr>
          <a:lstStyle/>
          <a:p>
            <a:r>
              <a:rPr kumimoji="1" lang="en-US" altLang="ja-JP" sz="1100" dirty="0">
                <a:latin typeface="Meiryo UI" panose="020B0604030504040204" pitchFamily="34" charset="-128"/>
                <a:ea typeface="Meiryo UI" panose="020B0604030504040204" pitchFamily="34" charset="-128"/>
              </a:rPr>
              <a:t>(9)</a:t>
            </a:r>
            <a:endParaRPr kumimoji="1" lang="ja-JP" altLang="en-US" sz="1100" dirty="0">
              <a:latin typeface="Meiryo UI" panose="020B0604030504040204" pitchFamily="34" charset="-128"/>
              <a:ea typeface="Meiryo UI" panose="020B0604030504040204" pitchFamily="34" charset="-128"/>
            </a:endParaRPr>
          </a:p>
        </p:txBody>
      </p:sp>
      <p:sp>
        <p:nvSpPr>
          <p:cNvPr id="89" name="テキスト ボックス 88">
            <a:extLst>
              <a:ext uri="{FF2B5EF4-FFF2-40B4-BE49-F238E27FC236}">
                <a16:creationId xmlns:a16="http://schemas.microsoft.com/office/drawing/2014/main" id="{025294AA-AADF-4E50-9439-FE4E8DC5463C}"/>
              </a:ext>
            </a:extLst>
          </p:cNvPr>
          <p:cNvSpPr txBox="1"/>
          <p:nvPr/>
        </p:nvSpPr>
        <p:spPr>
          <a:xfrm>
            <a:off x="900727" y="4620288"/>
            <a:ext cx="562975" cy="261610"/>
          </a:xfrm>
          <a:prstGeom prst="rect">
            <a:avLst/>
          </a:prstGeom>
          <a:noFill/>
        </p:spPr>
        <p:txBody>
          <a:bodyPr wrap="none" rtlCol="0">
            <a:spAutoFit/>
          </a:bodyPr>
          <a:lstStyle/>
          <a:p>
            <a:r>
              <a:rPr kumimoji="1" lang="ja-JP" altLang="en-US" sz="1100" b="1" dirty="0">
                <a:latin typeface="Meiryo UI" panose="020B0604030504040204" pitchFamily="34" charset="-128"/>
                <a:ea typeface="Meiryo UI" panose="020B0604030504040204" pitchFamily="34" charset="-128"/>
              </a:rPr>
              <a:t>設問</a:t>
            </a:r>
            <a:r>
              <a:rPr kumimoji="1" lang="en-US" altLang="ja-JP" sz="1100" b="1" dirty="0">
                <a:latin typeface="Meiryo UI" panose="020B0604030504040204" pitchFamily="34" charset="-128"/>
                <a:ea typeface="Meiryo UI" panose="020B0604030504040204" pitchFamily="34" charset="-128"/>
              </a:rPr>
              <a:t>2</a:t>
            </a:r>
            <a:endParaRPr kumimoji="1" lang="ja-JP" altLang="en-US" sz="1100" b="1" dirty="0">
              <a:latin typeface="Meiryo UI" panose="020B0604030504040204" pitchFamily="34" charset="-128"/>
              <a:ea typeface="Meiryo UI" panose="020B0604030504040204" pitchFamily="34" charset="-128"/>
            </a:endParaRPr>
          </a:p>
        </p:txBody>
      </p:sp>
      <p:sp>
        <p:nvSpPr>
          <p:cNvPr id="90" name="正方形/長方形 89">
            <a:extLst>
              <a:ext uri="{FF2B5EF4-FFF2-40B4-BE49-F238E27FC236}">
                <a16:creationId xmlns:a16="http://schemas.microsoft.com/office/drawing/2014/main" id="{40112CE7-CA0E-4FA5-A76D-495CC9C5DE17}"/>
              </a:ext>
            </a:extLst>
          </p:cNvPr>
          <p:cNvSpPr/>
          <p:nvPr/>
        </p:nvSpPr>
        <p:spPr>
          <a:xfrm>
            <a:off x="1321019" y="4832999"/>
            <a:ext cx="761747" cy="21323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設問</a:t>
            </a:r>
          </a:p>
        </p:txBody>
      </p:sp>
      <p:sp>
        <p:nvSpPr>
          <p:cNvPr id="91" name="正方形/長方形 90">
            <a:extLst>
              <a:ext uri="{FF2B5EF4-FFF2-40B4-BE49-F238E27FC236}">
                <a16:creationId xmlns:a16="http://schemas.microsoft.com/office/drawing/2014/main" id="{7AC10864-9C4F-4005-80B7-3D6D7CC5EF29}"/>
              </a:ext>
            </a:extLst>
          </p:cNvPr>
          <p:cNvSpPr/>
          <p:nvPr/>
        </p:nvSpPr>
        <p:spPr>
          <a:xfrm>
            <a:off x="2259964" y="5039062"/>
            <a:ext cx="1159619" cy="21323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画像</a:t>
            </a:r>
          </a:p>
        </p:txBody>
      </p:sp>
      <p:sp>
        <p:nvSpPr>
          <p:cNvPr id="93" name="正方形/長方形 92">
            <a:extLst>
              <a:ext uri="{FF2B5EF4-FFF2-40B4-BE49-F238E27FC236}">
                <a16:creationId xmlns:a16="http://schemas.microsoft.com/office/drawing/2014/main" id="{B0FD915C-6339-4F10-BFE9-E82E0AD2AE74}"/>
              </a:ext>
            </a:extLst>
          </p:cNvPr>
          <p:cNvSpPr/>
          <p:nvPr/>
        </p:nvSpPr>
        <p:spPr>
          <a:xfrm>
            <a:off x="1311080" y="5379188"/>
            <a:ext cx="3059320" cy="261610"/>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回答</a:t>
            </a:r>
          </a:p>
        </p:txBody>
      </p:sp>
      <p:sp>
        <p:nvSpPr>
          <p:cNvPr id="45" name="正方形/長方形 44">
            <a:extLst>
              <a:ext uri="{FF2B5EF4-FFF2-40B4-BE49-F238E27FC236}">
                <a16:creationId xmlns:a16="http://schemas.microsoft.com/office/drawing/2014/main" id="{AE95754B-EB25-3846-BA52-816423A15A56}"/>
              </a:ext>
            </a:extLst>
          </p:cNvPr>
          <p:cNvSpPr/>
          <p:nvPr/>
        </p:nvSpPr>
        <p:spPr>
          <a:xfrm>
            <a:off x="1723687" y="5731152"/>
            <a:ext cx="2138415" cy="300441"/>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提出</a:t>
            </a:r>
            <a:endParaRPr kumimoji="1" lang="ja-JP" altLang="en-US" sz="900" b="1" dirty="0">
              <a:latin typeface="Meiryo UI" panose="020B0604030504040204" pitchFamily="34" charset="-128"/>
              <a:ea typeface="Meiryo UI" panose="020B0604030504040204" pitchFamily="34" charset="-128"/>
            </a:endParaRPr>
          </a:p>
        </p:txBody>
      </p:sp>
      <p:sp>
        <p:nvSpPr>
          <p:cNvPr id="44" name="テキスト ボックス 43">
            <a:extLst>
              <a:ext uri="{FF2B5EF4-FFF2-40B4-BE49-F238E27FC236}">
                <a16:creationId xmlns:a16="http://schemas.microsoft.com/office/drawing/2014/main" id="{239F30F5-4432-F345-B209-FCC0F37D1152}"/>
              </a:ext>
            </a:extLst>
          </p:cNvPr>
          <p:cNvSpPr txBox="1"/>
          <p:nvPr/>
        </p:nvSpPr>
        <p:spPr>
          <a:xfrm>
            <a:off x="1264202" y="5747305"/>
            <a:ext cx="501961" cy="261610"/>
          </a:xfrm>
          <a:prstGeom prst="rect">
            <a:avLst/>
          </a:prstGeom>
          <a:noFill/>
        </p:spPr>
        <p:txBody>
          <a:bodyPr wrap="square" rtlCol="0">
            <a:spAutoFit/>
          </a:bodyPr>
          <a:lstStyle/>
          <a:p>
            <a:r>
              <a:rPr kumimoji="1" lang="en-US" altLang="ja-JP" sz="1100" dirty="0">
                <a:latin typeface="Meiryo UI" panose="020B0604030504040204" pitchFamily="34" charset="-128"/>
                <a:ea typeface="Meiryo UI" panose="020B0604030504040204" pitchFamily="34" charset="-128"/>
              </a:rPr>
              <a:t>(10)</a:t>
            </a:r>
            <a:endParaRPr kumimoji="1" lang="ja-JP" altLang="en-US" sz="11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32325949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B20FB-33A3-E746-AA9C-080996245064}"/>
              </a:ext>
            </a:extLst>
          </p:cNvPr>
          <p:cNvSpPr>
            <a:spLocks noGrp="1"/>
          </p:cNvSpPr>
          <p:nvPr>
            <p:ph type="title"/>
          </p:nvPr>
        </p:nvSpPr>
        <p:spPr/>
        <p:txBody>
          <a:bodyPr/>
          <a:lstStyle/>
          <a:p>
            <a:r>
              <a:rPr lang="ja-JP" altLang="en-US" dirty="0"/>
              <a:t>プ</a:t>
            </a:r>
            <a:r>
              <a:rPr lang="en-US" altLang="ja-JP" dirty="0"/>
              <a:t>38_</a:t>
            </a:r>
            <a:r>
              <a:rPr lang="ja-JP" altLang="en-US"/>
              <a:t>画面</a:t>
            </a:r>
            <a:r>
              <a:rPr lang="en-US" altLang="ja-JP" dirty="0"/>
              <a:t>9</a:t>
            </a:r>
            <a:r>
              <a:rPr lang="ja-JP" altLang="en-US"/>
              <a:t>：アンケート提出確認</a:t>
            </a:r>
            <a:endParaRPr kumimoji="1" lang="ja-JP" altLang="en-US" dirty="0"/>
          </a:p>
        </p:txBody>
      </p:sp>
      <p:sp>
        <p:nvSpPr>
          <p:cNvPr id="4" name="スライド番号プレースホルダー 3">
            <a:extLst>
              <a:ext uri="{FF2B5EF4-FFF2-40B4-BE49-F238E27FC236}">
                <a16:creationId xmlns:a16="http://schemas.microsoft.com/office/drawing/2014/main" id="{A54D4209-B10B-3848-8A79-145E64F5A5A9}"/>
              </a:ext>
            </a:extLst>
          </p:cNvPr>
          <p:cNvSpPr>
            <a:spLocks noGrp="1"/>
          </p:cNvSpPr>
          <p:nvPr>
            <p:ph type="sldNum" sz="quarter" idx="4"/>
          </p:nvPr>
        </p:nvSpPr>
        <p:spPr/>
        <p:txBody>
          <a:bodyPr/>
          <a:lstStyle/>
          <a:p>
            <a:fld id="{F30DD6FD-6AE0-D748-9D23-01258D872A5D}" type="slidenum">
              <a:rPr kumimoji="1" lang="ja-JP" altLang="en-US" smtClean="0"/>
              <a:t>29</a:t>
            </a:fld>
            <a:endParaRPr kumimoji="1" lang="ja-JP" altLang="en-US"/>
          </a:p>
        </p:txBody>
      </p:sp>
      <p:sp>
        <p:nvSpPr>
          <p:cNvPr id="26" name="正方形/長方形 25">
            <a:extLst>
              <a:ext uri="{FF2B5EF4-FFF2-40B4-BE49-F238E27FC236}">
                <a16:creationId xmlns:a16="http://schemas.microsoft.com/office/drawing/2014/main" id="{3B713A32-9925-8C49-A4F0-73C3ABC63976}"/>
              </a:ext>
            </a:extLst>
          </p:cNvPr>
          <p:cNvSpPr/>
          <p:nvPr/>
        </p:nvSpPr>
        <p:spPr>
          <a:xfrm>
            <a:off x="6406265" y="764585"/>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システム処理</a:t>
            </a:r>
          </a:p>
        </p:txBody>
      </p:sp>
      <p:sp>
        <p:nvSpPr>
          <p:cNvPr id="27" name="正方形/長方形 26">
            <a:extLst>
              <a:ext uri="{FF2B5EF4-FFF2-40B4-BE49-F238E27FC236}">
                <a16:creationId xmlns:a16="http://schemas.microsoft.com/office/drawing/2014/main" id="{F43B12B0-6F42-304E-A72D-2300E7C9A6EA}"/>
              </a:ext>
            </a:extLst>
          </p:cNvPr>
          <p:cNvSpPr/>
          <p:nvPr/>
        </p:nvSpPr>
        <p:spPr>
          <a:xfrm>
            <a:off x="7449399" y="764585"/>
            <a:ext cx="972000" cy="257262"/>
          </a:xfrm>
          <a:prstGeom prst="rect">
            <a:avLst/>
          </a:prstGeom>
          <a:noFill/>
          <a:ln w="9525">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chemeClr val="tx1"/>
                </a:solidFill>
                <a:latin typeface="Meiryo UI" panose="020B0604030504040204" pitchFamily="34" charset="-128"/>
                <a:ea typeface="Meiryo UI" panose="020B0604030504040204" pitchFamily="34" charset="-128"/>
              </a:rPr>
              <a:t>システム制御で表示</a:t>
            </a:r>
          </a:p>
        </p:txBody>
      </p:sp>
      <p:sp>
        <p:nvSpPr>
          <p:cNvPr id="28" name="正方形/長方形 27">
            <a:extLst>
              <a:ext uri="{FF2B5EF4-FFF2-40B4-BE49-F238E27FC236}">
                <a16:creationId xmlns:a16="http://schemas.microsoft.com/office/drawing/2014/main" id="{6402152E-335D-2D48-A9D7-2638EEA9A5C1}"/>
              </a:ext>
            </a:extLst>
          </p:cNvPr>
          <p:cNvSpPr/>
          <p:nvPr/>
        </p:nvSpPr>
        <p:spPr>
          <a:xfrm>
            <a:off x="5363132" y="764585"/>
            <a:ext cx="972000" cy="25726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リンク</a:t>
            </a:r>
          </a:p>
        </p:txBody>
      </p:sp>
      <p:sp>
        <p:nvSpPr>
          <p:cNvPr id="29" name="正方形/長方形 28">
            <a:extLst>
              <a:ext uri="{FF2B5EF4-FFF2-40B4-BE49-F238E27FC236}">
                <a16:creationId xmlns:a16="http://schemas.microsoft.com/office/drawing/2014/main" id="{BBFD514B-C571-D34F-B53D-93E559A0A47C}"/>
              </a:ext>
            </a:extLst>
          </p:cNvPr>
          <p:cNvSpPr/>
          <p:nvPr/>
        </p:nvSpPr>
        <p:spPr>
          <a:xfrm>
            <a:off x="8421399" y="757835"/>
            <a:ext cx="972000" cy="257262"/>
          </a:xfrm>
          <a:prstGeom prst="rect">
            <a:avLst/>
          </a:prstGeom>
          <a:noFill/>
          <a:ln w="9525">
            <a:no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rgbClr val="FF0000"/>
                </a:solidFill>
                <a:latin typeface="Meiryo UI" panose="020B0604030504040204" pitchFamily="34" charset="-128"/>
                <a:ea typeface="Meiryo UI" panose="020B0604030504040204" pitchFamily="34" charset="-128"/>
              </a:rPr>
              <a:t>赤字は変更可</a:t>
            </a:r>
          </a:p>
        </p:txBody>
      </p:sp>
      <p:sp>
        <p:nvSpPr>
          <p:cNvPr id="8" name="正方形/長方形 7">
            <a:extLst>
              <a:ext uri="{FF2B5EF4-FFF2-40B4-BE49-F238E27FC236}">
                <a16:creationId xmlns:a16="http://schemas.microsoft.com/office/drawing/2014/main" id="{CFDC2DA2-E7BA-42E9-9657-AC41AB467347}"/>
              </a:ext>
            </a:extLst>
          </p:cNvPr>
          <p:cNvSpPr/>
          <p:nvPr/>
        </p:nvSpPr>
        <p:spPr>
          <a:xfrm>
            <a:off x="854110" y="1072444"/>
            <a:ext cx="3782207" cy="5283908"/>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sz="1100" b="1" dirty="0">
              <a:solidFill>
                <a:schemeClr val="tx1"/>
              </a:solidFill>
              <a:latin typeface="Meiryo UI" panose="020B0604030504040204" pitchFamily="34" charset="-128"/>
              <a:ea typeface="Meiryo UI" panose="020B0604030504040204" pitchFamily="34" charset="-128"/>
            </a:endParaRPr>
          </a:p>
        </p:txBody>
      </p:sp>
      <p:sp>
        <p:nvSpPr>
          <p:cNvPr id="25" name="正方形/長方形 24">
            <a:extLst>
              <a:ext uri="{FF2B5EF4-FFF2-40B4-BE49-F238E27FC236}">
                <a16:creationId xmlns:a16="http://schemas.microsoft.com/office/drawing/2014/main" id="{F4AD0C00-95D1-414B-AC49-295FA5306A7B}"/>
              </a:ext>
            </a:extLst>
          </p:cNvPr>
          <p:cNvSpPr/>
          <p:nvPr/>
        </p:nvSpPr>
        <p:spPr>
          <a:xfrm>
            <a:off x="968307" y="1110559"/>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ヘッダー</a:t>
            </a:r>
          </a:p>
        </p:txBody>
      </p:sp>
      <p:sp>
        <p:nvSpPr>
          <p:cNvPr id="30" name="正方形/長方形 29">
            <a:extLst>
              <a:ext uri="{FF2B5EF4-FFF2-40B4-BE49-F238E27FC236}">
                <a16:creationId xmlns:a16="http://schemas.microsoft.com/office/drawing/2014/main" id="{064179C2-2D14-44C4-A3A7-AEF98194602A}"/>
              </a:ext>
            </a:extLst>
          </p:cNvPr>
          <p:cNvSpPr/>
          <p:nvPr/>
        </p:nvSpPr>
        <p:spPr>
          <a:xfrm>
            <a:off x="968307" y="6138100"/>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フッター</a:t>
            </a:r>
          </a:p>
        </p:txBody>
      </p:sp>
      <p:sp>
        <p:nvSpPr>
          <p:cNvPr id="39" name="正方形/長方形 38">
            <a:extLst>
              <a:ext uri="{FF2B5EF4-FFF2-40B4-BE49-F238E27FC236}">
                <a16:creationId xmlns:a16="http://schemas.microsoft.com/office/drawing/2014/main" id="{31F02AC5-BBB2-4F38-A163-97F22F5591F9}"/>
              </a:ext>
            </a:extLst>
          </p:cNvPr>
          <p:cNvSpPr/>
          <p:nvPr/>
        </p:nvSpPr>
        <p:spPr>
          <a:xfrm>
            <a:off x="4780860" y="1032912"/>
            <a:ext cx="5048177" cy="215444"/>
          </a:xfrm>
          <a:prstGeom prst="rect">
            <a:avLst/>
          </a:prstGeom>
        </p:spPr>
        <p:txBody>
          <a:bodyPr wrap="none">
            <a:spAutoFit/>
          </a:bodyPr>
          <a:lstStyle/>
          <a:p>
            <a:r>
              <a:rPr kumimoji="1" lang="ja-JP" altLang="en-US" sz="800" dirty="0">
                <a:latin typeface="Meiryo UI" panose="020B0604030504040204" pitchFamily="34" charset="-128"/>
                <a:ea typeface="Meiryo UI" panose="020B0604030504040204" pitchFamily="34" charset="-128"/>
              </a:rPr>
              <a:t>参考</a:t>
            </a:r>
            <a:r>
              <a:rPr kumimoji="1" lang="en-US" altLang="ja-JP" sz="800" dirty="0">
                <a:latin typeface="Meiryo UI" panose="020B0604030504040204" pitchFamily="34" charset="-128"/>
                <a:ea typeface="Meiryo UI" panose="020B0604030504040204" pitchFamily="34" charset="-128"/>
              </a:rPr>
              <a:t>URL</a:t>
            </a:r>
            <a:r>
              <a:rPr kumimoji="1" lang="ja-JP" altLang="en-US" sz="800" dirty="0">
                <a:latin typeface="Meiryo UI" panose="020B0604030504040204" pitchFamily="34" charset="-128"/>
                <a:ea typeface="Meiryo UI" panose="020B0604030504040204" pitchFamily="34" charset="-128"/>
              </a:rPr>
              <a:t>：</a:t>
            </a:r>
            <a:r>
              <a:rPr kumimoji="1" lang="en-US" altLang="ja-JP" sz="800" dirty="0">
                <a:latin typeface="Meiryo UI" panose="020B0604030504040204" pitchFamily="34" charset="-128"/>
                <a:ea typeface="Meiryo UI" panose="020B0604030504040204" pitchFamily="34" charset="-128"/>
              </a:rPr>
              <a:t> https://dev-cm01-mase.kbb-id.co.jp/questionnaire/questionList/questionnaire_id/?</a:t>
            </a:r>
          </a:p>
        </p:txBody>
      </p:sp>
      <p:sp>
        <p:nvSpPr>
          <p:cNvPr id="60" name="正方形/長方形 59">
            <a:extLst>
              <a:ext uri="{FF2B5EF4-FFF2-40B4-BE49-F238E27FC236}">
                <a16:creationId xmlns:a16="http://schemas.microsoft.com/office/drawing/2014/main" id="{9015CD73-3017-4500-BA38-77FE4A1A1C7E}"/>
              </a:ext>
            </a:extLst>
          </p:cNvPr>
          <p:cNvSpPr/>
          <p:nvPr/>
        </p:nvSpPr>
        <p:spPr>
          <a:xfrm>
            <a:off x="1274141" y="3351200"/>
            <a:ext cx="761747" cy="21323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設問</a:t>
            </a:r>
          </a:p>
        </p:txBody>
      </p:sp>
      <p:sp>
        <p:nvSpPr>
          <p:cNvPr id="61" name="テキスト ボックス 60">
            <a:extLst>
              <a:ext uri="{FF2B5EF4-FFF2-40B4-BE49-F238E27FC236}">
                <a16:creationId xmlns:a16="http://schemas.microsoft.com/office/drawing/2014/main" id="{6ED01E40-DE19-48AB-99D2-9659B91C8839}"/>
              </a:ext>
            </a:extLst>
          </p:cNvPr>
          <p:cNvSpPr txBox="1"/>
          <p:nvPr/>
        </p:nvSpPr>
        <p:spPr>
          <a:xfrm>
            <a:off x="914311" y="3327011"/>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(7)</a:t>
            </a:r>
            <a:endParaRPr kumimoji="1" lang="ja-JP" altLang="en-US" sz="1100" dirty="0">
              <a:latin typeface="Meiryo UI" panose="020B0604030504040204" pitchFamily="34" charset="-128"/>
              <a:ea typeface="Meiryo UI" panose="020B0604030504040204" pitchFamily="34" charset="-128"/>
            </a:endParaRPr>
          </a:p>
        </p:txBody>
      </p:sp>
      <p:sp>
        <p:nvSpPr>
          <p:cNvPr id="62" name="正方形/長方形 61">
            <a:extLst>
              <a:ext uri="{FF2B5EF4-FFF2-40B4-BE49-F238E27FC236}">
                <a16:creationId xmlns:a16="http://schemas.microsoft.com/office/drawing/2014/main" id="{550A583E-D9C8-4424-894E-70DA9F0599C2}"/>
              </a:ext>
            </a:extLst>
          </p:cNvPr>
          <p:cNvSpPr/>
          <p:nvPr/>
        </p:nvSpPr>
        <p:spPr>
          <a:xfrm>
            <a:off x="2213086" y="3557263"/>
            <a:ext cx="1159619" cy="21323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画像</a:t>
            </a:r>
          </a:p>
        </p:txBody>
      </p:sp>
      <p:sp>
        <p:nvSpPr>
          <p:cNvPr id="63" name="テキスト ボックス 62">
            <a:extLst>
              <a:ext uri="{FF2B5EF4-FFF2-40B4-BE49-F238E27FC236}">
                <a16:creationId xmlns:a16="http://schemas.microsoft.com/office/drawing/2014/main" id="{7490FCA0-A4FB-4C72-BC75-D26EF2C8D257}"/>
              </a:ext>
            </a:extLst>
          </p:cNvPr>
          <p:cNvSpPr txBox="1"/>
          <p:nvPr/>
        </p:nvSpPr>
        <p:spPr>
          <a:xfrm>
            <a:off x="1869610" y="3714398"/>
            <a:ext cx="397866" cy="261610"/>
          </a:xfrm>
          <a:prstGeom prst="rect">
            <a:avLst/>
          </a:prstGeom>
          <a:noFill/>
        </p:spPr>
        <p:txBody>
          <a:bodyPr wrap="square" rtlCol="0">
            <a:spAutoFit/>
          </a:bodyPr>
          <a:lstStyle/>
          <a:p>
            <a:r>
              <a:rPr kumimoji="1" lang="en-US" altLang="ja-JP" sz="1100" dirty="0">
                <a:latin typeface="Meiryo UI" panose="020B0604030504040204" pitchFamily="34" charset="-128"/>
                <a:ea typeface="Meiryo UI" panose="020B0604030504040204" pitchFamily="34" charset="-128"/>
              </a:rPr>
              <a:t>(8)</a:t>
            </a:r>
            <a:endParaRPr kumimoji="1" lang="ja-JP" altLang="en-US" sz="1100" dirty="0">
              <a:latin typeface="Meiryo UI" panose="020B0604030504040204" pitchFamily="34" charset="-128"/>
              <a:ea typeface="Meiryo UI" panose="020B0604030504040204" pitchFamily="34" charset="-128"/>
            </a:endParaRPr>
          </a:p>
        </p:txBody>
      </p:sp>
      <p:sp>
        <p:nvSpPr>
          <p:cNvPr id="64" name="テキスト ボックス 63">
            <a:extLst>
              <a:ext uri="{FF2B5EF4-FFF2-40B4-BE49-F238E27FC236}">
                <a16:creationId xmlns:a16="http://schemas.microsoft.com/office/drawing/2014/main" id="{6F9054A2-4951-4F9B-90DA-0AD9D655765C}"/>
              </a:ext>
            </a:extLst>
          </p:cNvPr>
          <p:cNvSpPr txBox="1"/>
          <p:nvPr/>
        </p:nvSpPr>
        <p:spPr>
          <a:xfrm>
            <a:off x="497427" y="3115418"/>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(6)</a:t>
            </a:r>
            <a:endParaRPr kumimoji="1" lang="ja-JP" altLang="en-US" sz="1100" dirty="0">
              <a:latin typeface="Meiryo UI" panose="020B0604030504040204" pitchFamily="34" charset="-128"/>
              <a:ea typeface="Meiryo UI" panose="020B0604030504040204" pitchFamily="34" charset="-128"/>
            </a:endParaRPr>
          </a:p>
        </p:txBody>
      </p:sp>
      <p:graphicFrame>
        <p:nvGraphicFramePr>
          <p:cNvPr id="65" name="表 4">
            <a:extLst>
              <a:ext uri="{FF2B5EF4-FFF2-40B4-BE49-F238E27FC236}">
                <a16:creationId xmlns:a16="http://schemas.microsoft.com/office/drawing/2014/main" id="{4550F318-1928-4823-9FE5-4A66BB248756}"/>
              </a:ext>
            </a:extLst>
          </p:cNvPr>
          <p:cNvGraphicFramePr>
            <a:graphicFrameLocks noGrp="1"/>
          </p:cNvGraphicFramePr>
          <p:nvPr/>
        </p:nvGraphicFramePr>
        <p:xfrm>
          <a:off x="956941" y="1729071"/>
          <a:ext cx="3580591" cy="864000"/>
        </p:xfrm>
        <a:graphic>
          <a:graphicData uri="http://schemas.openxmlformats.org/drawingml/2006/table">
            <a:tbl>
              <a:tblPr firstRow="1" bandRow="1">
                <a:tableStyleId>{5940675A-B579-460E-94D1-54222C63F5DA}</a:tableStyleId>
              </a:tblPr>
              <a:tblGrid>
                <a:gridCol w="1160094">
                  <a:extLst>
                    <a:ext uri="{9D8B030D-6E8A-4147-A177-3AD203B41FA5}">
                      <a16:colId xmlns:a16="http://schemas.microsoft.com/office/drawing/2014/main" val="3210455914"/>
                    </a:ext>
                  </a:extLst>
                </a:gridCol>
                <a:gridCol w="2420497">
                  <a:extLst>
                    <a:ext uri="{9D8B030D-6E8A-4147-A177-3AD203B41FA5}">
                      <a16:colId xmlns:a16="http://schemas.microsoft.com/office/drawing/2014/main" val="3477413776"/>
                    </a:ext>
                  </a:extLst>
                </a:gridCol>
              </a:tblGrid>
              <a:tr h="288000">
                <a:tc>
                  <a:txBody>
                    <a:bodyPr/>
                    <a:lstStyle/>
                    <a:p>
                      <a:pPr marL="0" marR="0" lvl="0" indent="0" algn="ctr" defTabSz="742950" rtl="0" eaLnBrk="1" fontAlgn="auto" latinLnBrk="0" hangingPunct="1">
                        <a:lnSpc>
                          <a:spcPct val="100000"/>
                        </a:lnSpc>
                        <a:spcBef>
                          <a:spcPts val="0"/>
                        </a:spcBef>
                        <a:spcAft>
                          <a:spcPts val="0"/>
                        </a:spcAft>
                        <a:buClrTx/>
                        <a:buSzTx/>
                        <a:buFontTx/>
                        <a:buNone/>
                        <a:tabLst/>
                        <a:defRPr/>
                      </a:pPr>
                      <a:r>
                        <a:rPr kumimoji="1" lang="ja-JP" altLang="en-US" sz="900" b="1" dirty="0">
                          <a:solidFill>
                            <a:schemeClr val="bg1"/>
                          </a:solidFill>
                          <a:latin typeface="Meiryo UI" panose="020B0604030504040204" pitchFamily="34" charset="-128"/>
                          <a:ea typeface="Meiryo UI" panose="020B0604030504040204" pitchFamily="34" charset="-128"/>
                        </a:rPr>
                        <a:t>アンケート回答期間</a:t>
                      </a:r>
                      <a:endParaRPr kumimoji="1" lang="en-US" altLang="ja-JP" sz="900" dirty="0">
                        <a:latin typeface="Meiryo UI" panose="020B0604030504040204" pitchFamily="34" charset="-128"/>
                        <a:ea typeface="Meiryo UI" panose="020B0604030504040204" pitchFamily="34" charset="-128"/>
                      </a:endParaRPr>
                    </a:p>
                  </a:txBody>
                  <a:tcPr anchor="ctr">
                    <a:solidFill>
                      <a:schemeClr val="tx1">
                        <a:lumMod val="50000"/>
                        <a:lumOff val="50000"/>
                      </a:schemeClr>
                    </a:solidFill>
                  </a:tcPr>
                </a:tc>
                <a:tc>
                  <a:txBody>
                    <a:bodyPr/>
                    <a:lstStyle/>
                    <a:p>
                      <a:pPr algn="ctr"/>
                      <a:endParaRPr kumimoji="1" lang="en-US" altLang="ja-JP" sz="900" dirty="0">
                        <a:latin typeface="Meiryo UI" panose="020B0604030504040204" pitchFamily="34" charset="-128"/>
                        <a:ea typeface="Meiryo UI" panose="020B0604030504040204" pitchFamily="34" charset="-128"/>
                      </a:endParaRPr>
                    </a:p>
                  </a:txBody>
                  <a:tcPr anchor="ctr">
                    <a:solidFill>
                      <a:schemeClr val="bg1"/>
                    </a:solidFill>
                  </a:tcPr>
                </a:tc>
                <a:extLst>
                  <a:ext uri="{0D108BD9-81ED-4DB2-BD59-A6C34878D82A}">
                    <a16:rowId xmlns:a16="http://schemas.microsoft.com/office/drawing/2014/main" val="3404125929"/>
                  </a:ext>
                </a:extLst>
              </a:tr>
              <a:tr h="288000">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アンケート公開範囲</a:t>
                      </a:r>
                      <a:endParaRPr kumimoji="1" lang="en-US" altLang="ja-JP" sz="900" dirty="0">
                        <a:latin typeface="Meiryo UI" panose="020B0604030504040204" pitchFamily="34" charset="-128"/>
                        <a:ea typeface="Meiryo UI" panose="020B0604030504040204" pitchFamily="34" charset="-128"/>
                      </a:endParaRPr>
                    </a:p>
                  </a:txBody>
                  <a:tcPr anchor="ctr">
                    <a:solidFill>
                      <a:schemeClr val="tx1">
                        <a:lumMod val="50000"/>
                        <a:lumOff val="50000"/>
                      </a:schemeClr>
                    </a:solidFill>
                  </a:tcPr>
                </a:tc>
                <a:tc>
                  <a:txBody>
                    <a:bodyPr/>
                    <a:lstStyle/>
                    <a:p>
                      <a:pPr algn="ctr"/>
                      <a:endParaRPr kumimoji="1" lang="ja-JP" altLang="en-US" sz="900" dirty="0">
                        <a:latin typeface="Meiryo UI" panose="020B0604030504040204" pitchFamily="34" charset="-128"/>
                        <a:ea typeface="Meiryo UI" panose="020B0604030504040204" pitchFamily="34" charset="-128"/>
                      </a:endParaRPr>
                    </a:p>
                  </a:txBody>
                  <a:tcPr anchor="ctr">
                    <a:solidFill>
                      <a:schemeClr val="bg1"/>
                    </a:solidFill>
                  </a:tcPr>
                </a:tc>
                <a:extLst>
                  <a:ext uri="{0D108BD9-81ED-4DB2-BD59-A6C34878D82A}">
                    <a16:rowId xmlns:a16="http://schemas.microsoft.com/office/drawing/2014/main" val="2441103211"/>
                  </a:ext>
                </a:extLst>
              </a:tr>
              <a:tr h="288000">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アンケート説明</a:t>
                      </a:r>
                      <a:endParaRPr kumimoji="1" lang="en-US" altLang="ja-JP" sz="900" dirty="0">
                        <a:latin typeface="Meiryo UI" panose="020B0604030504040204" pitchFamily="34" charset="-128"/>
                        <a:ea typeface="Meiryo UI" panose="020B0604030504040204" pitchFamily="34" charset="-128"/>
                      </a:endParaRPr>
                    </a:p>
                  </a:txBody>
                  <a:tcPr anchor="ctr">
                    <a:solidFill>
                      <a:schemeClr val="tx1">
                        <a:lumMod val="50000"/>
                        <a:lumOff val="50000"/>
                      </a:schemeClr>
                    </a:solidFill>
                  </a:tcPr>
                </a:tc>
                <a:tc>
                  <a:txBody>
                    <a:bodyPr/>
                    <a:lstStyle/>
                    <a:p>
                      <a:pPr algn="ctr"/>
                      <a:endParaRPr kumimoji="1" lang="ja-JP" altLang="en-US" sz="900" dirty="0">
                        <a:latin typeface="Meiryo UI" panose="020B0604030504040204" pitchFamily="34" charset="-128"/>
                        <a:ea typeface="Meiryo UI" panose="020B0604030504040204" pitchFamily="34" charset="-128"/>
                      </a:endParaRPr>
                    </a:p>
                  </a:txBody>
                  <a:tcPr anchor="ctr">
                    <a:solidFill>
                      <a:schemeClr val="bg1"/>
                    </a:solidFill>
                  </a:tcPr>
                </a:tc>
                <a:extLst>
                  <a:ext uri="{0D108BD9-81ED-4DB2-BD59-A6C34878D82A}">
                    <a16:rowId xmlns:a16="http://schemas.microsoft.com/office/drawing/2014/main" val="2835827868"/>
                  </a:ext>
                </a:extLst>
              </a:tr>
            </a:tbl>
          </a:graphicData>
        </a:graphic>
      </p:graphicFrame>
      <p:sp>
        <p:nvSpPr>
          <p:cNvPr id="66" name="正方形/長方形 65">
            <a:extLst>
              <a:ext uri="{FF2B5EF4-FFF2-40B4-BE49-F238E27FC236}">
                <a16:creationId xmlns:a16="http://schemas.microsoft.com/office/drawing/2014/main" id="{23958BE1-E3AD-4759-9097-10AD9F8E93E6}"/>
              </a:ext>
            </a:extLst>
          </p:cNvPr>
          <p:cNvSpPr/>
          <p:nvPr/>
        </p:nvSpPr>
        <p:spPr>
          <a:xfrm>
            <a:off x="956941" y="1366620"/>
            <a:ext cx="1001068" cy="182665"/>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1100" b="1" dirty="0">
                <a:latin typeface="Meiryo UI" panose="020B0604030504040204" pitchFamily="34" charset="-128"/>
                <a:ea typeface="Meiryo UI" panose="020B0604030504040204" pitchFamily="34" charset="-128"/>
              </a:rPr>
              <a:t>タイトル</a:t>
            </a:r>
          </a:p>
        </p:txBody>
      </p:sp>
      <p:sp>
        <p:nvSpPr>
          <p:cNvPr id="67" name="テキスト ボックス 66">
            <a:extLst>
              <a:ext uri="{FF2B5EF4-FFF2-40B4-BE49-F238E27FC236}">
                <a16:creationId xmlns:a16="http://schemas.microsoft.com/office/drawing/2014/main" id="{182C8FDC-5D6A-45E9-9BB3-A3C996473578}"/>
              </a:ext>
            </a:extLst>
          </p:cNvPr>
          <p:cNvSpPr txBox="1"/>
          <p:nvPr/>
        </p:nvSpPr>
        <p:spPr>
          <a:xfrm>
            <a:off x="624306" y="1328884"/>
            <a:ext cx="522865" cy="261610"/>
          </a:xfrm>
          <a:prstGeom prst="rect">
            <a:avLst/>
          </a:prstGeom>
          <a:noFill/>
        </p:spPr>
        <p:txBody>
          <a:bodyPr wrap="square" rtlCol="0">
            <a:spAutoFit/>
          </a:bodyPr>
          <a:lstStyle/>
          <a:p>
            <a:r>
              <a:rPr kumimoji="1" lang="en-US" altLang="ja-JP" sz="1100" dirty="0">
                <a:latin typeface="Meiryo UI" panose="020B0604030504040204" pitchFamily="34" charset="-128"/>
                <a:ea typeface="Meiryo UI" panose="020B0604030504040204" pitchFamily="34" charset="-128"/>
              </a:rPr>
              <a:t>(1)</a:t>
            </a:r>
            <a:endParaRPr kumimoji="1" lang="ja-JP" altLang="en-US" sz="1100" dirty="0">
              <a:latin typeface="Meiryo UI" panose="020B0604030504040204" pitchFamily="34" charset="-128"/>
              <a:ea typeface="Meiryo UI" panose="020B0604030504040204" pitchFamily="34" charset="-128"/>
            </a:endParaRPr>
          </a:p>
        </p:txBody>
      </p:sp>
      <p:sp>
        <p:nvSpPr>
          <p:cNvPr id="68" name="テキスト ボックス 67">
            <a:extLst>
              <a:ext uri="{FF2B5EF4-FFF2-40B4-BE49-F238E27FC236}">
                <a16:creationId xmlns:a16="http://schemas.microsoft.com/office/drawing/2014/main" id="{21425597-F735-46E1-86F8-3451B98FECD2}"/>
              </a:ext>
            </a:extLst>
          </p:cNvPr>
          <p:cNvSpPr txBox="1"/>
          <p:nvPr/>
        </p:nvSpPr>
        <p:spPr>
          <a:xfrm>
            <a:off x="905526" y="2683572"/>
            <a:ext cx="1037463" cy="261610"/>
          </a:xfrm>
          <a:prstGeom prst="rect">
            <a:avLst/>
          </a:prstGeom>
          <a:noFill/>
        </p:spPr>
        <p:txBody>
          <a:bodyPr wrap="none" rtlCol="0">
            <a:spAutoFit/>
          </a:bodyPr>
          <a:lstStyle/>
          <a:p>
            <a:r>
              <a:rPr kumimoji="1" lang="ja-JP" altLang="en-US" sz="1100" b="1" dirty="0">
                <a:latin typeface="Meiryo UI" panose="020B0604030504040204" pitchFamily="34" charset="-128"/>
                <a:ea typeface="Meiryo UI" panose="020B0604030504040204" pitchFamily="34" charset="-128"/>
              </a:rPr>
              <a:t>アンケート結果</a:t>
            </a:r>
          </a:p>
        </p:txBody>
      </p:sp>
      <p:sp>
        <p:nvSpPr>
          <p:cNvPr id="69" name="テキスト ボックス 68">
            <a:extLst>
              <a:ext uri="{FF2B5EF4-FFF2-40B4-BE49-F238E27FC236}">
                <a16:creationId xmlns:a16="http://schemas.microsoft.com/office/drawing/2014/main" id="{F2DD9BF0-945F-4DE0-90E9-9AE6EB5AE595}"/>
              </a:ext>
            </a:extLst>
          </p:cNvPr>
          <p:cNvSpPr txBox="1"/>
          <p:nvPr/>
        </p:nvSpPr>
        <p:spPr>
          <a:xfrm>
            <a:off x="905526" y="2884587"/>
            <a:ext cx="761747" cy="230832"/>
          </a:xfrm>
          <a:prstGeom prst="rect">
            <a:avLst/>
          </a:prstGeom>
          <a:noFill/>
        </p:spPr>
        <p:txBody>
          <a:bodyPr wrap="none" rtlCol="0">
            <a:spAutoFit/>
          </a:bodyPr>
          <a:lstStyle/>
          <a:p>
            <a:r>
              <a:rPr kumimoji="1" lang="ja-JP" altLang="en-US" sz="900" dirty="0">
                <a:latin typeface="Meiryo UI" panose="020B0604030504040204" pitchFamily="34" charset="-128"/>
                <a:ea typeface="Meiryo UI" panose="020B0604030504040204" pitchFamily="34" charset="-128"/>
              </a:rPr>
              <a:t>回答者数：</a:t>
            </a:r>
            <a:endParaRPr kumimoji="1" lang="en-US" altLang="ja-JP" sz="900" dirty="0">
              <a:latin typeface="Meiryo UI" panose="020B0604030504040204" pitchFamily="34" charset="-128"/>
              <a:ea typeface="Meiryo UI" panose="020B0604030504040204" pitchFamily="34" charset="-128"/>
            </a:endParaRPr>
          </a:p>
        </p:txBody>
      </p:sp>
      <p:sp>
        <p:nvSpPr>
          <p:cNvPr id="70" name="正方形/長方形 69">
            <a:extLst>
              <a:ext uri="{FF2B5EF4-FFF2-40B4-BE49-F238E27FC236}">
                <a16:creationId xmlns:a16="http://schemas.microsoft.com/office/drawing/2014/main" id="{1A083121-A82D-4B76-B6D1-EE9BC0D1E9D7}"/>
              </a:ext>
            </a:extLst>
          </p:cNvPr>
          <p:cNvSpPr/>
          <p:nvPr/>
        </p:nvSpPr>
        <p:spPr>
          <a:xfrm>
            <a:off x="1792942" y="2902185"/>
            <a:ext cx="761747" cy="21323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回答者数</a:t>
            </a:r>
          </a:p>
        </p:txBody>
      </p:sp>
      <p:sp>
        <p:nvSpPr>
          <p:cNvPr id="71" name="テキスト ボックス 70">
            <a:extLst>
              <a:ext uri="{FF2B5EF4-FFF2-40B4-BE49-F238E27FC236}">
                <a16:creationId xmlns:a16="http://schemas.microsoft.com/office/drawing/2014/main" id="{801453C7-6450-40DF-87C5-838FAAE70596}"/>
              </a:ext>
            </a:extLst>
          </p:cNvPr>
          <p:cNvSpPr txBox="1"/>
          <p:nvPr/>
        </p:nvSpPr>
        <p:spPr>
          <a:xfrm>
            <a:off x="1460308" y="2864449"/>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(5)</a:t>
            </a:r>
            <a:endParaRPr kumimoji="1" lang="ja-JP" altLang="en-US" sz="1100" dirty="0">
              <a:latin typeface="Meiryo UI" panose="020B0604030504040204" pitchFamily="34" charset="-128"/>
              <a:ea typeface="Meiryo UI" panose="020B0604030504040204" pitchFamily="34" charset="-128"/>
            </a:endParaRPr>
          </a:p>
        </p:txBody>
      </p:sp>
      <p:sp>
        <p:nvSpPr>
          <p:cNvPr id="77" name="正方形/長方形 76">
            <a:extLst>
              <a:ext uri="{FF2B5EF4-FFF2-40B4-BE49-F238E27FC236}">
                <a16:creationId xmlns:a16="http://schemas.microsoft.com/office/drawing/2014/main" id="{BA63B418-7768-4968-B498-FCDCE0C235F6}"/>
              </a:ext>
            </a:extLst>
          </p:cNvPr>
          <p:cNvSpPr/>
          <p:nvPr/>
        </p:nvSpPr>
        <p:spPr>
          <a:xfrm>
            <a:off x="2931273" y="2051093"/>
            <a:ext cx="761747" cy="21323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公開範囲</a:t>
            </a:r>
          </a:p>
        </p:txBody>
      </p:sp>
      <p:sp>
        <p:nvSpPr>
          <p:cNvPr id="78" name="テキスト ボックス 77">
            <a:extLst>
              <a:ext uri="{FF2B5EF4-FFF2-40B4-BE49-F238E27FC236}">
                <a16:creationId xmlns:a16="http://schemas.microsoft.com/office/drawing/2014/main" id="{32971A2F-1FC4-4F34-B6AE-7984F6FD3D0E}"/>
              </a:ext>
            </a:extLst>
          </p:cNvPr>
          <p:cNvSpPr txBox="1"/>
          <p:nvPr/>
        </p:nvSpPr>
        <p:spPr>
          <a:xfrm>
            <a:off x="2587049" y="2025390"/>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(3)</a:t>
            </a:r>
            <a:endParaRPr kumimoji="1" lang="ja-JP" altLang="en-US" sz="1100" dirty="0">
              <a:latin typeface="Meiryo UI" panose="020B0604030504040204" pitchFamily="34" charset="-128"/>
              <a:ea typeface="Meiryo UI" panose="020B0604030504040204" pitchFamily="34" charset="-128"/>
            </a:endParaRPr>
          </a:p>
        </p:txBody>
      </p:sp>
      <p:sp>
        <p:nvSpPr>
          <p:cNvPr id="80" name="正方形/長方形 79">
            <a:extLst>
              <a:ext uri="{FF2B5EF4-FFF2-40B4-BE49-F238E27FC236}">
                <a16:creationId xmlns:a16="http://schemas.microsoft.com/office/drawing/2014/main" id="{F5320BE5-C039-447D-A1C0-24D26D81B975}"/>
              </a:ext>
            </a:extLst>
          </p:cNvPr>
          <p:cNvSpPr/>
          <p:nvPr/>
        </p:nvSpPr>
        <p:spPr>
          <a:xfrm>
            <a:off x="2932653" y="2332783"/>
            <a:ext cx="761747" cy="21323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説明</a:t>
            </a:r>
          </a:p>
        </p:txBody>
      </p:sp>
      <p:sp>
        <p:nvSpPr>
          <p:cNvPr id="81" name="テキスト ボックス 80">
            <a:extLst>
              <a:ext uri="{FF2B5EF4-FFF2-40B4-BE49-F238E27FC236}">
                <a16:creationId xmlns:a16="http://schemas.microsoft.com/office/drawing/2014/main" id="{EDFD2AFF-BE64-4FFF-AC1D-257E4F655372}"/>
              </a:ext>
            </a:extLst>
          </p:cNvPr>
          <p:cNvSpPr txBox="1"/>
          <p:nvPr/>
        </p:nvSpPr>
        <p:spPr>
          <a:xfrm>
            <a:off x="2588429" y="2307080"/>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(4)</a:t>
            </a:r>
            <a:endParaRPr kumimoji="1" lang="ja-JP" altLang="en-US" sz="1100" dirty="0">
              <a:latin typeface="Meiryo UI" panose="020B0604030504040204" pitchFamily="34" charset="-128"/>
              <a:ea typeface="Meiryo UI" panose="020B0604030504040204" pitchFamily="34" charset="-128"/>
            </a:endParaRPr>
          </a:p>
        </p:txBody>
      </p:sp>
      <p:sp>
        <p:nvSpPr>
          <p:cNvPr id="82" name="正方形/長方形 81">
            <a:extLst>
              <a:ext uri="{FF2B5EF4-FFF2-40B4-BE49-F238E27FC236}">
                <a16:creationId xmlns:a16="http://schemas.microsoft.com/office/drawing/2014/main" id="{F17C6509-5D1D-41AB-A6F1-67AE661468BA}"/>
              </a:ext>
            </a:extLst>
          </p:cNvPr>
          <p:cNvSpPr/>
          <p:nvPr/>
        </p:nvSpPr>
        <p:spPr>
          <a:xfrm>
            <a:off x="2919939" y="1755970"/>
            <a:ext cx="761747" cy="21323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回答期間</a:t>
            </a:r>
          </a:p>
        </p:txBody>
      </p:sp>
      <p:sp>
        <p:nvSpPr>
          <p:cNvPr id="83" name="テキスト ボックス 82">
            <a:extLst>
              <a:ext uri="{FF2B5EF4-FFF2-40B4-BE49-F238E27FC236}">
                <a16:creationId xmlns:a16="http://schemas.microsoft.com/office/drawing/2014/main" id="{D75339AF-9D13-4541-82DA-54CE3328667D}"/>
              </a:ext>
            </a:extLst>
          </p:cNvPr>
          <p:cNvSpPr txBox="1"/>
          <p:nvPr/>
        </p:nvSpPr>
        <p:spPr>
          <a:xfrm>
            <a:off x="2575715" y="1730267"/>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(2)</a:t>
            </a:r>
            <a:endParaRPr kumimoji="1" lang="ja-JP" altLang="en-US" sz="1100" dirty="0">
              <a:latin typeface="Meiryo UI" panose="020B0604030504040204" pitchFamily="34" charset="-128"/>
              <a:ea typeface="Meiryo UI" panose="020B0604030504040204" pitchFamily="34" charset="-128"/>
            </a:endParaRPr>
          </a:p>
        </p:txBody>
      </p:sp>
      <p:sp>
        <p:nvSpPr>
          <p:cNvPr id="84" name="テキスト ボックス 83">
            <a:extLst>
              <a:ext uri="{FF2B5EF4-FFF2-40B4-BE49-F238E27FC236}">
                <a16:creationId xmlns:a16="http://schemas.microsoft.com/office/drawing/2014/main" id="{F898F298-A1F6-4C21-9D6C-8DF28786C088}"/>
              </a:ext>
            </a:extLst>
          </p:cNvPr>
          <p:cNvSpPr txBox="1"/>
          <p:nvPr/>
        </p:nvSpPr>
        <p:spPr>
          <a:xfrm>
            <a:off x="886437" y="3122632"/>
            <a:ext cx="562975" cy="261610"/>
          </a:xfrm>
          <a:prstGeom prst="rect">
            <a:avLst/>
          </a:prstGeom>
          <a:noFill/>
        </p:spPr>
        <p:txBody>
          <a:bodyPr wrap="none" rtlCol="0">
            <a:spAutoFit/>
          </a:bodyPr>
          <a:lstStyle/>
          <a:p>
            <a:r>
              <a:rPr kumimoji="1" lang="ja-JP" altLang="en-US" sz="1100" b="1" dirty="0">
                <a:latin typeface="Meiryo UI" panose="020B0604030504040204" pitchFamily="34" charset="-128"/>
                <a:ea typeface="Meiryo UI" panose="020B0604030504040204" pitchFamily="34" charset="-128"/>
              </a:rPr>
              <a:t>設問</a:t>
            </a:r>
            <a:r>
              <a:rPr kumimoji="1" lang="en-US" altLang="ja-JP" sz="1100" b="1" dirty="0">
                <a:latin typeface="Meiryo UI" panose="020B0604030504040204" pitchFamily="34" charset="-128"/>
                <a:ea typeface="Meiryo UI" panose="020B0604030504040204" pitchFamily="34" charset="-128"/>
              </a:rPr>
              <a:t>1</a:t>
            </a:r>
            <a:endParaRPr kumimoji="1" lang="ja-JP" altLang="en-US" sz="1100" b="1" dirty="0">
              <a:latin typeface="Meiryo UI" panose="020B0604030504040204" pitchFamily="34" charset="-128"/>
              <a:ea typeface="Meiryo UI" panose="020B0604030504040204" pitchFamily="34" charset="-128"/>
            </a:endParaRPr>
          </a:p>
        </p:txBody>
      </p:sp>
      <p:sp>
        <p:nvSpPr>
          <p:cNvPr id="87" name="正方形/長方形 86">
            <a:extLst>
              <a:ext uri="{FF2B5EF4-FFF2-40B4-BE49-F238E27FC236}">
                <a16:creationId xmlns:a16="http://schemas.microsoft.com/office/drawing/2014/main" id="{2615A7A2-694D-47C4-B7F8-3D65E7DDAF99}"/>
              </a:ext>
            </a:extLst>
          </p:cNvPr>
          <p:cNvSpPr/>
          <p:nvPr/>
        </p:nvSpPr>
        <p:spPr>
          <a:xfrm>
            <a:off x="1264202" y="3897389"/>
            <a:ext cx="3059320" cy="261610"/>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回答</a:t>
            </a:r>
          </a:p>
        </p:txBody>
      </p:sp>
      <p:sp>
        <p:nvSpPr>
          <p:cNvPr id="88" name="テキスト ボックス 87">
            <a:extLst>
              <a:ext uri="{FF2B5EF4-FFF2-40B4-BE49-F238E27FC236}">
                <a16:creationId xmlns:a16="http://schemas.microsoft.com/office/drawing/2014/main" id="{CEBC588E-3AAE-4C8E-8D72-66F872CFDD49}"/>
              </a:ext>
            </a:extLst>
          </p:cNvPr>
          <p:cNvSpPr txBox="1"/>
          <p:nvPr/>
        </p:nvSpPr>
        <p:spPr>
          <a:xfrm>
            <a:off x="905526" y="3957996"/>
            <a:ext cx="397866" cy="261610"/>
          </a:xfrm>
          <a:prstGeom prst="rect">
            <a:avLst/>
          </a:prstGeom>
          <a:noFill/>
        </p:spPr>
        <p:txBody>
          <a:bodyPr wrap="square" rtlCol="0">
            <a:spAutoFit/>
          </a:bodyPr>
          <a:lstStyle/>
          <a:p>
            <a:r>
              <a:rPr kumimoji="1" lang="en-US" altLang="ja-JP" sz="1100" dirty="0">
                <a:latin typeface="Meiryo UI" panose="020B0604030504040204" pitchFamily="34" charset="-128"/>
                <a:ea typeface="Meiryo UI" panose="020B0604030504040204" pitchFamily="34" charset="-128"/>
              </a:rPr>
              <a:t>(9)</a:t>
            </a:r>
            <a:endParaRPr kumimoji="1" lang="ja-JP" altLang="en-US" sz="1100" dirty="0">
              <a:latin typeface="Meiryo UI" panose="020B0604030504040204" pitchFamily="34" charset="-128"/>
              <a:ea typeface="Meiryo UI" panose="020B0604030504040204" pitchFamily="34" charset="-128"/>
            </a:endParaRPr>
          </a:p>
        </p:txBody>
      </p:sp>
      <p:sp>
        <p:nvSpPr>
          <p:cNvPr id="89" name="テキスト ボックス 88">
            <a:extLst>
              <a:ext uri="{FF2B5EF4-FFF2-40B4-BE49-F238E27FC236}">
                <a16:creationId xmlns:a16="http://schemas.microsoft.com/office/drawing/2014/main" id="{025294AA-AADF-4E50-9439-FE4E8DC5463C}"/>
              </a:ext>
            </a:extLst>
          </p:cNvPr>
          <p:cNvSpPr txBox="1"/>
          <p:nvPr/>
        </p:nvSpPr>
        <p:spPr>
          <a:xfrm>
            <a:off x="900727" y="4620288"/>
            <a:ext cx="562975" cy="261610"/>
          </a:xfrm>
          <a:prstGeom prst="rect">
            <a:avLst/>
          </a:prstGeom>
          <a:noFill/>
        </p:spPr>
        <p:txBody>
          <a:bodyPr wrap="none" rtlCol="0">
            <a:spAutoFit/>
          </a:bodyPr>
          <a:lstStyle/>
          <a:p>
            <a:r>
              <a:rPr kumimoji="1" lang="ja-JP" altLang="en-US" sz="1100" b="1" dirty="0">
                <a:latin typeface="Meiryo UI" panose="020B0604030504040204" pitchFamily="34" charset="-128"/>
                <a:ea typeface="Meiryo UI" panose="020B0604030504040204" pitchFamily="34" charset="-128"/>
              </a:rPr>
              <a:t>設問</a:t>
            </a:r>
            <a:r>
              <a:rPr kumimoji="1" lang="en-US" altLang="ja-JP" sz="1100" b="1" dirty="0">
                <a:latin typeface="Meiryo UI" panose="020B0604030504040204" pitchFamily="34" charset="-128"/>
                <a:ea typeface="Meiryo UI" panose="020B0604030504040204" pitchFamily="34" charset="-128"/>
              </a:rPr>
              <a:t>2</a:t>
            </a:r>
            <a:endParaRPr kumimoji="1" lang="ja-JP" altLang="en-US" sz="1100" b="1" dirty="0">
              <a:latin typeface="Meiryo UI" panose="020B0604030504040204" pitchFamily="34" charset="-128"/>
              <a:ea typeface="Meiryo UI" panose="020B0604030504040204" pitchFamily="34" charset="-128"/>
            </a:endParaRPr>
          </a:p>
        </p:txBody>
      </p:sp>
      <p:sp>
        <p:nvSpPr>
          <p:cNvPr id="90" name="正方形/長方形 89">
            <a:extLst>
              <a:ext uri="{FF2B5EF4-FFF2-40B4-BE49-F238E27FC236}">
                <a16:creationId xmlns:a16="http://schemas.microsoft.com/office/drawing/2014/main" id="{40112CE7-CA0E-4FA5-A76D-495CC9C5DE17}"/>
              </a:ext>
            </a:extLst>
          </p:cNvPr>
          <p:cNvSpPr/>
          <p:nvPr/>
        </p:nvSpPr>
        <p:spPr>
          <a:xfrm>
            <a:off x="1321019" y="4832999"/>
            <a:ext cx="761747" cy="21323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設問</a:t>
            </a:r>
          </a:p>
        </p:txBody>
      </p:sp>
      <p:sp>
        <p:nvSpPr>
          <p:cNvPr id="91" name="正方形/長方形 90">
            <a:extLst>
              <a:ext uri="{FF2B5EF4-FFF2-40B4-BE49-F238E27FC236}">
                <a16:creationId xmlns:a16="http://schemas.microsoft.com/office/drawing/2014/main" id="{7AC10864-9C4F-4005-80B7-3D6D7CC5EF29}"/>
              </a:ext>
            </a:extLst>
          </p:cNvPr>
          <p:cNvSpPr/>
          <p:nvPr/>
        </p:nvSpPr>
        <p:spPr>
          <a:xfrm>
            <a:off x="2259964" y="5039062"/>
            <a:ext cx="1159619" cy="21323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画像</a:t>
            </a:r>
          </a:p>
        </p:txBody>
      </p:sp>
      <p:sp>
        <p:nvSpPr>
          <p:cNvPr id="93" name="正方形/長方形 92">
            <a:extLst>
              <a:ext uri="{FF2B5EF4-FFF2-40B4-BE49-F238E27FC236}">
                <a16:creationId xmlns:a16="http://schemas.microsoft.com/office/drawing/2014/main" id="{B0FD915C-6339-4F10-BFE9-E82E0AD2AE74}"/>
              </a:ext>
            </a:extLst>
          </p:cNvPr>
          <p:cNvSpPr/>
          <p:nvPr/>
        </p:nvSpPr>
        <p:spPr>
          <a:xfrm>
            <a:off x="1311080" y="5379188"/>
            <a:ext cx="3059320" cy="261610"/>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回答</a:t>
            </a:r>
          </a:p>
        </p:txBody>
      </p:sp>
      <p:sp>
        <p:nvSpPr>
          <p:cNvPr id="45" name="正方形/長方形 44">
            <a:extLst>
              <a:ext uri="{FF2B5EF4-FFF2-40B4-BE49-F238E27FC236}">
                <a16:creationId xmlns:a16="http://schemas.microsoft.com/office/drawing/2014/main" id="{AE95754B-EB25-3846-BA52-816423A15A56}"/>
              </a:ext>
            </a:extLst>
          </p:cNvPr>
          <p:cNvSpPr/>
          <p:nvPr/>
        </p:nvSpPr>
        <p:spPr>
          <a:xfrm>
            <a:off x="1723687" y="5731152"/>
            <a:ext cx="2138415" cy="300441"/>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提出</a:t>
            </a:r>
            <a:endParaRPr kumimoji="1" lang="ja-JP" altLang="en-US" sz="900" b="1" dirty="0">
              <a:latin typeface="Meiryo UI" panose="020B0604030504040204" pitchFamily="34" charset="-128"/>
              <a:ea typeface="Meiryo UI" panose="020B0604030504040204" pitchFamily="34" charset="-128"/>
            </a:endParaRPr>
          </a:p>
        </p:txBody>
      </p:sp>
      <p:sp>
        <p:nvSpPr>
          <p:cNvPr id="41" name="正方形/長方形 40">
            <a:extLst>
              <a:ext uri="{FF2B5EF4-FFF2-40B4-BE49-F238E27FC236}">
                <a16:creationId xmlns:a16="http://schemas.microsoft.com/office/drawing/2014/main" id="{CE3B17DB-2734-904A-BF44-BB45CB0A6041}"/>
              </a:ext>
            </a:extLst>
          </p:cNvPr>
          <p:cNvSpPr/>
          <p:nvPr/>
        </p:nvSpPr>
        <p:spPr>
          <a:xfrm>
            <a:off x="854110" y="1078607"/>
            <a:ext cx="3782207" cy="5283908"/>
          </a:xfrm>
          <a:prstGeom prst="rect">
            <a:avLst/>
          </a:prstGeom>
          <a:solidFill>
            <a:schemeClr val="tx1">
              <a:lumMod val="50000"/>
              <a:lumOff val="50000"/>
              <a:alpha val="2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sz="1100" b="1">
              <a:solidFill>
                <a:schemeClr val="tx1"/>
              </a:solidFill>
              <a:latin typeface="Meiryo UI" panose="020B0604030504040204" pitchFamily="34" charset="-128"/>
              <a:ea typeface="Meiryo UI" panose="020B0604030504040204" pitchFamily="34" charset="-128"/>
            </a:endParaRPr>
          </a:p>
        </p:txBody>
      </p:sp>
      <p:sp>
        <p:nvSpPr>
          <p:cNvPr id="42" name="正方形/長方形 41">
            <a:extLst>
              <a:ext uri="{FF2B5EF4-FFF2-40B4-BE49-F238E27FC236}">
                <a16:creationId xmlns:a16="http://schemas.microsoft.com/office/drawing/2014/main" id="{A3AB465E-DA7F-D54C-99C9-A8D2C64CB70B}"/>
              </a:ext>
            </a:extLst>
          </p:cNvPr>
          <p:cNvSpPr/>
          <p:nvPr/>
        </p:nvSpPr>
        <p:spPr>
          <a:xfrm>
            <a:off x="854107" y="2930872"/>
            <a:ext cx="3782207" cy="1224259"/>
          </a:xfrm>
          <a:prstGeom prst="rect">
            <a:avLst/>
          </a:prstGeom>
          <a:solidFill>
            <a:schemeClr val="tx1">
              <a:alpha val="7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id="{16122401-3943-1541-92B5-B50042D5C944}"/>
              </a:ext>
            </a:extLst>
          </p:cNvPr>
          <p:cNvSpPr/>
          <p:nvPr/>
        </p:nvSpPr>
        <p:spPr>
          <a:xfrm>
            <a:off x="1974193" y="3173320"/>
            <a:ext cx="1587072" cy="385888"/>
          </a:xfrm>
          <a:prstGeom prst="rect">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a:solidFill>
                  <a:schemeClr val="bg1"/>
                </a:solidFill>
                <a:latin typeface="Meiryo UI" panose="020B0604030504040204" pitchFamily="50" charset="-128"/>
                <a:ea typeface="Meiryo UI" panose="020B0604030504040204" pitchFamily="50" charset="-128"/>
              </a:rPr>
              <a:t>アンケートを</a:t>
            </a:r>
            <a:endParaRPr kumimoji="1" lang="en-US" altLang="ja-JP" sz="1100" dirty="0">
              <a:solidFill>
                <a:schemeClr val="bg1"/>
              </a:solidFill>
              <a:latin typeface="Meiryo UI" panose="020B0604030504040204" pitchFamily="50" charset="-128"/>
              <a:ea typeface="Meiryo UI" panose="020B0604030504040204" pitchFamily="50" charset="-128"/>
            </a:endParaRPr>
          </a:p>
          <a:p>
            <a:pPr algn="ctr"/>
            <a:r>
              <a:rPr kumimoji="1" lang="ja-JP" altLang="en-US" sz="1100">
                <a:solidFill>
                  <a:schemeClr val="bg1"/>
                </a:solidFill>
                <a:latin typeface="Meiryo UI" panose="020B0604030504040204" pitchFamily="50" charset="-128"/>
                <a:ea typeface="Meiryo UI" panose="020B0604030504040204" pitchFamily="50" charset="-128"/>
              </a:rPr>
              <a:t>提出しますか？</a:t>
            </a:r>
            <a:endParaRPr kumimoji="1" lang="ja-JP" altLang="en-US" sz="1100" dirty="0">
              <a:solidFill>
                <a:schemeClr val="bg1"/>
              </a:solidFill>
              <a:latin typeface="Meiryo UI" panose="020B0604030504040204" pitchFamily="50" charset="-128"/>
              <a:ea typeface="Meiryo UI" panose="020B0604030504040204" pitchFamily="50" charset="-128"/>
            </a:endParaRPr>
          </a:p>
        </p:txBody>
      </p:sp>
      <p:sp>
        <p:nvSpPr>
          <p:cNvPr id="44" name="正方形/長方形 43">
            <a:extLst>
              <a:ext uri="{FF2B5EF4-FFF2-40B4-BE49-F238E27FC236}">
                <a16:creationId xmlns:a16="http://schemas.microsoft.com/office/drawing/2014/main" id="{81B2358A-88E6-B347-B88E-45CC5D3EFC1E}"/>
              </a:ext>
            </a:extLst>
          </p:cNvPr>
          <p:cNvSpPr/>
          <p:nvPr/>
        </p:nvSpPr>
        <p:spPr>
          <a:xfrm>
            <a:off x="2926930" y="3673080"/>
            <a:ext cx="638277" cy="293341"/>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キャンセル</a:t>
            </a:r>
            <a:endParaRPr kumimoji="1" lang="ja-JP" altLang="en-US" sz="900" b="1" dirty="0">
              <a:latin typeface="Meiryo UI" panose="020B0604030504040204" pitchFamily="34" charset="-128"/>
              <a:ea typeface="Meiryo UI" panose="020B0604030504040204" pitchFamily="34" charset="-128"/>
            </a:endParaRPr>
          </a:p>
        </p:txBody>
      </p:sp>
      <p:sp>
        <p:nvSpPr>
          <p:cNvPr id="46" name="正方形/長方形 45">
            <a:extLst>
              <a:ext uri="{FF2B5EF4-FFF2-40B4-BE49-F238E27FC236}">
                <a16:creationId xmlns:a16="http://schemas.microsoft.com/office/drawing/2014/main" id="{42C03212-797D-FA4E-B6D1-E1EAA2292E1A}"/>
              </a:ext>
            </a:extLst>
          </p:cNvPr>
          <p:cNvSpPr/>
          <p:nvPr/>
        </p:nvSpPr>
        <p:spPr>
          <a:xfrm>
            <a:off x="1965313" y="3673080"/>
            <a:ext cx="638277" cy="293341"/>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提出</a:t>
            </a:r>
            <a:endParaRPr kumimoji="1" lang="ja-JP" altLang="en-US" sz="900" b="1" dirty="0">
              <a:latin typeface="Meiryo UI" panose="020B0604030504040204" pitchFamily="34" charset="-128"/>
              <a:ea typeface="Meiryo UI" panose="020B0604030504040204" pitchFamily="34" charset="-128"/>
            </a:endParaRPr>
          </a:p>
        </p:txBody>
      </p:sp>
      <p:sp>
        <p:nvSpPr>
          <p:cNvPr id="47" name="テキスト ボックス 46">
            <a:extLst>
              <a:ext uri="{FF2B5EF4-FFF2-40B4-BE49-F238E27FC236}">
                <a16:creationId xmlns:a16="http://schemas.microsoft.com/office/drawing/2014/main" id="{3EBCA9DB-F18B-3947-AB77-E91508E14401}"/>
              </a:ext>
            </a:extLst>
          </p:cNvPr>
          <p:cNvSpPr txBox="1"/>
          <p:nvPr/>
        </p:nvSpPr>
        <p:spPr>
          <a:xfrm>
            <a:off x="1578638" y="3688945"/>
            <a:ext cx="397866" cy="261610"/>
          </a:xfrm>
          <a:prstGeom prst="rect">
            <a:avLst/>
          </a:prstGeom>
          <a:noFill/>
        </p:spPr>
        <p:txBody>
          <a:bodyPr wrap="none" rtlCol="0">
            <a:spAutoFit/>
          </a:bodyPr>
          <a:lstStyle/>
          <a:p>
            <a:r>
              <a:rPr kumimoji="1" lang="en-US" altLang="ja-JP" sz="1100" dirty="0">
                <a:solidFill>
                  <a:schemeClr val="bg1"/>
                </a:solidFill>
                <a:latin typeface="Meiryo UI" panose="020B0604030504040204" pitchFamily="34" charset="-128"/>
                <a:ea typeface="Meiryo UI" panose="020B0604030504040204" pitchFamily="34" charset="-128"/>
              </a:rPr>
              <a:t>(1)</a:t>
            </a:r>
            <a:endParaRPr kumimoji="1" lang="ja-JP" altLang="en-US" sz="1100" dirty="0">
              <a:solidFill>
                <a:schemeClr val="bg1"/>
              </a:solidFill>
              <a:latin typeface="Meiryo UI" panose="020B0604030504040204" pitchFamily="34" charset="-128"/>
              <a:ea typeface="Meiryo UI" panose="020B0604030504040204" pitchFamily="34" charset="-128"/>
            </a:endParaRPr>
          </a:p>
        </p:txBody>
      </p:sp>
      <p:sp>
        <p:nvSpPr>
          <p:cNvPr id="48" name="テキスト ボックス 47">
            <a:extLst>
              <a:ext uri="{FF2B5EF4-FFF2-40B4-BE49-F238E27FC236}">
                <a16:creationId xmlns:a16="http://schemas.microsoft.com/office/drawing/2014/main" id="{97ACC4B2-FB9A-8240-838D-884A8E56DBC9}"/>
              </a:ext>
            </a:extLst>
          </p:cNvPr>
          <p:cNvSpPr txBox="1"/>
          <p:nvPr/>
        </p:nvSpPr>
        <p:spPr>
          <a:xfrm>
            <a:off x="2583454" y="3688945"/>
            <a:ext cx="397866" cy="261610"/>
          </a:xfrm>
          <a:prstGeom prst="rect">
            <a:avLst/>
          </a:prstGeom>
          <a:noFill/>
        </p:spPr>
        <p:txBody>
          <a:bodyPr wrap="none" rtlCol="0">
            <a:spAutoFit/>
          </a:bodyPr>
          <a:lstStyle/>
          <a:p>
            <a:r>
              <a:rPr kumimoji="1" lang="en-US" altLang="ja-JP" sz="1100" dirty="0">
                <a:solidFill>
                  <a:schemeClr val="bg1"/>
                </a:solidFill>
                <a:latin typeface="Meiryo UI" panose="020B0604030504040204" pitchFamily="34" charset="-128"/>
                <a:ea typeface="Meiryo UI" panose="020B0604030504040204" pitchFamily="34" charset="-128"/>
              </a:rPr>
              <a:t>(2)</a:t>
            </a:r>
            <a:endParaRPr kumimoji="1" lang="ja-JP" altLang="en-US" sz="1100" dirty="0">
              <a:solidFill>
                <a:schemeClr val="bg1"/>
              </a:solidFill>
              <a:latin typeface="Meiryo UI" panose="020B0604030504040204" pitchFamily="34" charset="-128"/>
              <a:ea typeface="Meiryo UI" panose="020B0604030504040204" pitchFamily="34" charset="-128"/>
            </a:endParaRPr>
          </a:p>
        </p:txBody>
      </p:sp>
      <p:graphicFrame>
        <p:nvGraphicFramePr>
          <p:cNvPr id="49" name="表 8">
            <a:extLst>
              <a:ext uri="{FF2B5EF4-FFF2-40B4-BE49-F238E27FC236}">
                <a16:creationId xmlns:a16="http://schemas.microsoft.com/office/drawing/2014/main" id="{EA42535F-C7D9-3545-B2E3-E5EF710061DA}"/>
              </a:ext>
            </a:extLst>
          </p:cNvPr>
          <p:cNvGraphicFramePr>
            <a:graphicFrameLocks noGrp="1"/>
          </p:cNvGraphicFramePr>
          <p:nvPr>
            <p:extLst>
              <p:ext uri="{D42A27DB-BD31-4B8C-83A1-F6EECF244321}">
                <p14:modId xmlns:p14="http://schemas.microsoft.com/office/powerpoint/2010/main" val="1344653555"/>
              </p:ext>
            </p:extLst>
          </p:nvPr>
        </p:nvGraphicFramePr>
        <p:xfrm>
          <a:off x="4852032" y="1317929"/>
          <a:ext cx="4384606" cy="822960"/>
        </p:xfrm>
        <a:graphic>
          <a:graphicData uri="http://schemas.openxmlformats.org/drawingml/2006/table">
            <a:tbl>
              <a:tblPr firstRow="1" bandRow="1">
                <a:tableStyleId>{5940675A-B579-460E-94D1-54222C63F5DA}</a:tableStyleId>
              </a:tblPr>
              <a:tblGrid>
                <a:gridCol w="805069">
                  <a:extLst>
                    <a:ext uri="{9D8B030D-6E8A-4147-A177-3AD203B41FA5}">
                      <a16:colId xmlns:a16="http://schemas.microsoft.com/office/drawing/2014/main" val="1869668301"/>
                    </a:ext>
                  </a:extLst>
                </a:gridCol>
                <a:gridCol w="3579537">
                  <a:extLst>
                    <a:ext uri="{9D8B030D-6E8A-4147-A177-3AD203B41FA5}">
                      <a16:colId xmlns:a16="http://schemas.microsoft.com/office/drawing/2014/main" val="4148764813"/>
                    </a:ext>
                  </a:extLst>
                </a:gridCol>
              </a:tblGrid>
              <a:tr h="0">
                <a:tc>
                  <a:txBody>
                    <a:bodyPr/>
                    <a:lstStyle/>
                    <a:p>
                      <a:pPr algn="ctr"/>
                      <a:r>
                        <a:rPr kumimoji="1" lang="ja-JP" altLang="en-US" sz="900" b="1">
                          <a:solidFill>
                            <a:schemeClr val="bg1"/>
                          </a:solidFill>
                          <a:latin typeface="Meiryo UI" panose="020B0604030504040204" pitchFamily="34" charset="-128"/>
                          <a:ea typeface="Meiryo UI" panose="020B0604030504040204" pitchFamily="34" charset="-128"/>
                        </a:rPr>
                        <a:t>構成要素</a:t>
                      </a:r>
                    </a:p>
                  </a:txBody>
                  <a:tcPr marL="45720" marR="45720" anchor="ctr">
                    <a:solidFill>
                      <a:schemeClr val="accent1"/>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説明</a:t>
                      </a:r>
                    </a:p>
                  </a:txBody>
                  <a:tcPr marL="45720" marR="45720" anchor="ctr">
                    <a:solidFill>
                      <a:schemeClr val="accent1"/>
                    </a:solidFill>
                  </a:tcPr>
                </a:tc>
                <a:extLst>
                  <a:ext uri="{0D108BD9-81ED-4DB2-BD59-A6C34878D82A}">
                    <a16:rowId xmlns:a16="http://schemas.microsoft.com/office/drawing/2014/main" val="3041713698"/>
                  </a:ext>
                </a:extLst>
              </a:tr>
              <a:tr h="135172">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(1)</a:t>
                      </a:r>
                      <a:r>
                        <a:rPr kumimoji="1" lang="ja-JP" altLang="en-US" sz="900">
                          <a:latin typeface="Meiryo UI" panose="020B0604030504040204" pitchFamily="34" charset="-128"/>
                          <a:ea typeface="Meiryo UI" panose="020B0604030504040204" pitchFamily="34" charset="-128"/>
                        </a:rPr>
                        <a:t>提出</a:t>
                      </a:r>
                      <a:endParaRPr kumimoji="1" lang="ja-JP" altLang="en-US" sz="900" dirty="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アンケート提出処理を実行する。</a:t>
                      </a:r>
                      <a:endParaRPr kumimoji="1" lang="en-US" altLang="ja-JP" sz="9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アンケート管理画面へ遷移する。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27572717"/>
                  </a:ext>
                </a:extLst>
              </a:tr>
              <a:tr h="0">
                <a:tc>
                  <a:txBody>
                    <a:bodyPr/>
                    <a:lstStyle/>
                    <a:p>
                      <a:r>
                        <a:rPr kumimoji="1" lang="en-US" altLang="ja-JP" sz="900" dirty="0">
                          <a:latin typeface="Meiryo UI" panose="020B0604030504040204" pitchFamily="34" charset="-128"/>
                          <a:ea typeface="Meiryo UI" panose="020B0604030504040204" pitchFamily="34" charset="-128"/>
                        </a:rPr>
                        <a:t>(2)</a:t>
                      </a:r>
                      <a:r>
                        <a:rPr kumimoji="1" lang="ja-JP" altLang="en-US" sz="900">
                          <a:latin typeface="Meiryo UI" panose="020B0604030504040204" pitchFamily="34" charset="-128"/>
                          <a:ea typeface="Meiryo UI" panose="020B0604030504040204" pitchFamily="34" charset="-128"/>
                        </a:rPr>
                        <a:t>キャンセル</a:t>
                      </a:r>
                      <a:endParaRPr kumimoji="1" lang="en-US" altLang="ja-JP" sz="900" dirty="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ダイアログを閉じる。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293555072"/>
                  </a:ext>
                </a:extLst>
              </a:tr>
            </a:tbl>
          </a:graphicData>
        </a:graphic>
      </p:graphicFrame>
    </p:spTree>
    <p:extLst>
      <p:ext uri="{BB962C8B-B14F-4D97-AF65-F5344CB8AC3E}">
        <p14:creationId xmlns:p14="http://schemas.microsoft.com/office/powerpoint/2010/main" val="1365903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B20FB-33A3-E746-AA9C-080996245064}"/>
              </a:ext>
            </a:extLst>
          </p:cNvPr>
          <p:cNvSpPr>
            <a:spLocks noGrp="1"/>
          </p:cNvSpPr>
          <p:nvPr>
            <p:ph type="title"/>
          </p:nvPr>
        </p:nvSpPr>
        <p:spPr/>
        <p:txBody>
          <a:bodyPr/>
          <a:lstStyle/>
          <a:p>
            <a:r>
              <a:rPr lang="ja-JP" altLang="en-US" dirty="0"/>
              <a:t>プ</a:t>
            </a:r>
            <a:r>
              <a:rPr lang="en-US" altLang="ja-JP" dirty="0"/>
              <a:t>35_</a:t>
            </a:r>
            <a:r>
              <a:rPr lang="ja-JP" altLang="en-US" dirty="0"/>
              <a:t>画面</a:t>
            </a:r>
            <a:r>
              <a:rPr lang="en-US" altLang="ja-JP" dirty="0"/>
              <a:t>1</a:t>
            </a:r>
            <a:r>
              <a:rPr lang="ja-JP" altLang="en-US" dirty="0"/>
              <a:t>：</a:t>
            </a:r>
            <a:r>
              <a:rPr lang="ja-JP" altLang="en-US"/>
              <a:t>管理者画面</a:t>
            </a:r>
            <a:endParaRPr kumimoji="1" lang="ja-JP" altLang="en-US" dirty="0"/>
          </a:p>
        </p:txBody>
      </p:sp>
      <p:sp>
        <p:nvSpPr>
          <p:cNvPr id="4" name="スライド番号プレースホルダー 3">
            <a:extLst>
              <a:ext uri="{FF2B5EF4-FFF2-40B4-BE49-F238E27FC236}">
                <a16:creationId xmlns:a16="http://schemas.microsoft.com/office/drawing/2014/main" id="{A54D4209-B10B-3848-8A79-145E64F5A5A9}"/>
              </a:ext>
            </a:extLst>
          </p:cNvPr>
          <p:cNvSpPr>
            <a:spLocks noGrp="1"/>
          </p:cNvSpPr>
          <p:nvPr>
            <p:ph type="sldNum" sz="quarter" idx="4"/>
          </p:nvPr>
        </p:nvSpPr>
        <p:spPr/>
        <p:txBody>
          <a:bodyPr/>
          <a:lstStyle/>
          <a:p>
            <a:fld id="{F30DD6FD-6AE0-D748-9D23-01258D872A5D}" type="slidenum">
              <a:rPr kumimoji="1" lang="ja-JP" altLang="en-US" smtClean="0"/>
              <a:t>3</a:t>
            </a:fld>
            <a:endParaRPr kumimoji="1" lang="ja-JP" altLang="en-US"/>
          </a:p>
        </p:txBody>
      </p:sp>
      <p:sp>
        <p:nvSpPr>
          <p:cNvPr id="26" name="正方形/長方形 25">
            <a:extLst>
              <a:ext uri="{FF2B5EF4-FFF2-40B4-BE49-F238E27FC236}">
                <a16:creationId xmlns:a16="http://schemas.microsoft.com/office/drawing/2014/main" id="{3B713A32-9925-8C49-A4F0-73C3ABC63976}"/>
              </a:ext>
            </a:extLst>
          </p:cNvPr>
          <p:cNvSpPr/>
          <p:nvPr/>
        </p:nvSpPr>
        <p:spPr>
          <a:xfrm>
            <a:off x="6406265" y="764585"/>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システム処理</a:t>
            </a:r>
          </a:p>
        </p:txBody>
      </p:sp>
      <p:sp>
        <p:nvSpPr>
          <p:cNvPr id="27" name="正方形/長方形 26">
            <a:extLst>
              <a:ext uri="{FF2B5EF4-FFF2-40B4-BE49-F238E27FC236}">
                <a16:creationId xmlns:a16="http://schemas.microsoft.com/office/drawing/2014/main" id="{F43B12B0-6F42-304E-A72D-2300E7C9A6EA}"/>
              </a:ext>
            </a:extLst>
          </p:cNvPr>
          <p:cNvSpPr/>
          <p:nvPr/>
        </p:nvSpPr>
        <p:spPr>
          <a:xfrm>
            <a:off x="7449399" y="764585"/>
            <a:ext cx="972000" cy="257262"/>
          </a:xfrm>
          <a:prstGeom prst="rect">
            <a:avLst/>
          </a:prstGeom>
          <a:noFill/>
          <a:ln w="9525">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solidFill>
                  <a:schemeClr val="tx1"/>
                </a:solidFill>
                <a:latin typeface="Meiryo UI" panose="020B0604030504040204" pitchFamily="34" charset="-128"/>
                <a:ea typeface="Meiryo UI" panose="020B0604030504040204" pitchFamily="34" charset="-128"/>
              </a:rPr>
              <a:t>システム制御で表示</a:t>
            </a:r>
          </a:p>
        </p:txBody>
      </p:sp>
      <p:sp>
        <p:nvSpPr>
          <p:cNvPr id="28" name="正方形/長方形 27">
            <a:extLst>
              <a:ext uri="{FF2B5EF4-FFF2-40B4-BE49-F238E27FC236}">
                <a16:creationId xmlns:a16="http://schemas.microsoft.com/office/drawing/2014/main" id="{6402152E-335D-2D48-A9D7-2638EEA9A5C1}"/>
              </a:ext>
            </a:extLst>
          </p:cNvPr>
          <p:cNvSpPr/>
          <p:nvPr/>
        </p:nvSpPr>
        <p:spPr>
          <a:xfrm>
            <a:off x="5363132" y="764585"/>
            <a:ext cx="972000" cy="25726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リンク</a:t>
            </a:r>
          </a:p>
        </p:txBody>
      </p:sp>
      <p:sp>
        <p:nvSpPr>
          <p:cNvPr id="29" name="正方形/長方形 28">
            <a:extLst>
              <a:ext uri="{FF2B5EF4-FFF2-40B4-BE49-F238E27FC236}">
                <a16:creationId xmlns:a16="http://schemas.microsoft.com/office/drawing/2014/main" id="{BBFD514B-C571-D34F-B53D-93E559A0A47C}"/>
              </a:ext>
            </a:extLst>
          </p:cNvPr>
          <p:cNvSpPr/>
          <p:nvPr/>
        </p:nvSpPr>
        <p:spPr>
          <a:xfrm>
            <a:off x="8421399" y="757835"/>
            <a:ext cx="972000" cy="257262"/>
          </a:xfrm>
          <a:prstGeom prst="rect">
            <a:avLst/>
          </a:prstGeom>
          <a:noFill/>
          <a:ln w="9525">
            <a:no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rgbClr val="FF0000"/>
                </a:solidFill>
                <a:latin typeface="Meiryo UI" panose="020B0604030504040204" pitchFamily="34" charset="-128"/>
                <a:ea typeface="Meiryo UI" panose="020B0604030504040204" pitchFamily="34" charset="-128"/>
              </a:rPr>
              <a:t>赤字は変更可</a:t>
            </a:r>
          </a:p>
        </p:txBody>
      </p:sp>
      <p:sp>
        <p:nvSpPr>
          <p:cNvPr id="37" name="タイトル 1">
            <a:extLst>
              <a:ext uri="{FF2B5EF4-FFF2-40B4-BE49-F238E27FC236}">
                <a16:creationId xmlns:a16="http://schemas.microsoft.com/office/drawing/2014/main" id="{52F9DCD5-293A-4649-9DA4-1384BE926343}"/>
              </a:ext>
            </a:extLst>
          </p:cNvPr>
          <p:cNvSpPr txBox="1">
            <a:spLocks/>
          </p:cNvSpPr>
          <p:nvPr/>
        </p:nvSpPr>
        <p:spPr>
          <a:xfrm>
            <a:off x="767573" y="3240157"/>
            <a:ext cx="8370853" cy="398548"/>
          </a:xfrm>
          <a:prstGeom prst="rect">
            <a:avLst/>
          </a:prstGeom>
        </p:spPr>
        <p:txBody>
          <a:bodyPr vert="horz" lIns="91440" tIns="45720" rIns="91440" bIns="45720" rtlCol="0" anchor="ctr">
            <a:noAutofit/>
          </a:bodyPr>
          <a:lstStyle>
            <a:lvl1pPr algn="l" defTabSz="742950" rtl="0" eaLnBrk="1" latinLnBrk="0" hangingPunct="1">
              <a:lnSpc>
                <a:spcPct val="90000"/>
              </a:lnSpc>
              <a:spcBef>
                <a:spcPct val="0"/>
              </a:spcBef>
              <a:buNone/>
              <a:defRPr kumimoji="1" sz="2400" b="1" kern="1200">
                <a:solidFill>
                  <a:schemeClr val="tx1"/>
                </a:solidFill>
                <a:latin typeface="Meiryo UI" panose="020B0604030504040204" pitchFamily="34" charset="-128"/>
                <a:ea typeface="Meiryo UI" panose="020B0604030504040204" pitchFamily="34" charset="-128"/>
                <a:cs typeface="+mj-cs"/>
              </a:defRPr>
            </a:lvl1pPr>
          </a:lstStyle>
          <a:p>
            <a:pPr algn="ctr"/>
            <a:r>
              <a:rPr lang="ja-JP" altLang="en-US" sz="2000" dirty="0"/>
              <a:t>プ</a:t>
            </a:r>
            <a:r>
              <a:rPr lang="en-US" altLang="ja-JP" sz="2000" dirty="0"/>
              <a:t>7_</a:t>
            </a:r>
            <a:r>
              <a:rPr lang="ja-JP" altLang="en-US" sz="2000" dirty="0"/>
              <a:t>画面</a:t>
            </a:r>
            <a:r>
              <a:rPr lang="en-US" altLang="ja-JP" sz="2000" dirty="0"/>
              <a:t>1</a:t>
            </a:r>
            <a:r>
              <a:rPr lang="ja-JP" altLang="en-US" sz="2000" dirty="0"/>
              <a:t>：</a:t>
            </a:r>
            <a:r>
              <a:rPr lang="ja-JP" altLang="en-US" sz="2000"/>
              <a:t>管理者画面と同様</a:t>
            </a:r>
            <a:endParaRPr lang="ja-JP" altLang="en-US" sz="2000" dirty="0"/>
          </a:p>
        </p:txBody>
      </p:sp>
    </p:spTree>
    <p:extLst>
      <p:ext uri="{BB962C8B-B14F-4D97-AF65-F5344CB8AC3E}">
        <p14:creationId xmlns:p14="http://schemas.microsoft.com/office/powerpoint/2010/main" val="42878320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B20FB-33A3-E746-AA9C-080996245064}"/>
              </a:ext>
            </a:extLst>
          </p:cNvPr>
          <p:cNvSpPr>
            <a:spLocks noGrp="1"/>
          </p:cNvSpPr>
          <p:nvPr>
            <p:ph type="title"/>
          </p:nvPr>
        </p:nvSpPr>
        <p:spPr/>
        <p:txBody>
          <a:bodyPr/>
          <a:lstStyle/>
          <a:p>
            <a:r>
              <a:rPr lang="ja-JP" altLang="en-US" dirty="0"/>
              <a:t>プ</a:t>
            </a:r>
            <a:r>
              <a:rPr lang="en-US" altLang="ja-JP" dirty="0"/>
              <a:t>38_</a:t>
            </a:r>
            <a:r>
              <a:rPr lang="ja-JP" altLang="en-US"/>
              <a:t>画面</a:t>
            </a:r>
            <a:r>
              <a:rPr lang="en-US" altLang="ja-JP" dirty="0"/>
              <a:t>10</a:t>
            </a:r>
            <a:r>
              <a:rPr lang="ja-JP" altLang="en-US"/>
              <a:t>：</a:t>
            </a:r>
            <a:r>
              <a:rPr lang="ja-JP" altLang="en-US" dirty="0"/>
              <a:t>アンケート</a:t>
            </a:r>
            <a:r>
              <a:rPr lang="ja-JP" altLang="en-US"/>
              <a:t>一覧画面</a:t>
            </a:r>
            <a:endParaRPr kumimoji="1" lang="ja-JP" altLang="en-US" dirty="0"/>
          </a:p>
        </p:txBody>
      </p:sp>
      <p:sp>
        <p:nvSpPr>
          <p:cNvPr id="45" name="スライド番号プレースホルダー 3">
            <a:extLst>
              <a:ext uri="{FF2B5EF4-FFF2-40B4-BE49-F238E27FC236}">
                <a16:creationId xmlns:a16="http://schemas.microsoft.com/office/drawing/2014/main" id="{60828DE5-CF18-1646-B7B2-1EFCFB277089}"/>
              </a:ext>
            </a:extLst>
          </p:cNvPr>
          <p:cNvSpPr>
            <a:spLocks noGrp="1"/>
          </p:cNvSpPr>
          <p:nvPr>
            <p:ph type="sldNum" sz="quarter" idx="4"/>
          </p:nvPr>
        </p:nvSpPr>
        <p:spPr>
          <a:xfrm>
            <a:off x="6996113" y="6356352"/>
            <a:ext cx="2228850" cy="365125"/>
          </a:xfrm>
        </p:spPr>
        <p:txBody>
          <a:bodyPr/>
          <a:lstStyle/>
          <a:p>
            <a:fld id="{F30DD6FD-6AE0-D748-9D23-01258D872A5D}" type="slidenum">
              <a:rPr kumimoji="1" lang="ja-JP" altLang="en-US" smtClean="0"/>
              <a:t>30</a:t>
            </a:fld>
            <a:endParaRPr kumimoji="1" lang="ja-JP" altLang="en-US"/>
          </a:p>
        </p:txBody>
      </p:sp>
      <p:sp>
        <p:nvSpPr>
          <p:cNvPr id="46" name="正方形/長方形 45">
            <a:extLst>
              <a:ext uri="{FF2B5EF4-FFF2-40B4-BE49-F238E27FC236}">
                <a16:creationId xmlns:a16="http://schemas.microsoft.com/office/drawing/2014/main" id="{C48C1A54-5649-DB46-9900-D6027EFDCB9A}"/>
              </a:ext>
            </a:extLst>
          </p:cNvPr>
          <p:cNvSpPr/>
          <p:nvPr/>
        </p:nvSpPr>
        <p:spPr>
          <a:xfrm>
            <a:off x="6406265" y="764585"/>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システム処理</a:t>
            </a:r>
          </a:p>
        </p:txBody>
      </p:sp>
      <p:sp>
        <p:nvSpPr>
          <p:cNvPr id="47" name="正方形/長方形 46">
            <a:extLst>
              <a:ext uri="{FF2B5EF4-FFF2-40B4-BE49-F238E27FC236}">
                <a16:creationId xmlns:a16="http://schemas.microsoft.com/office/drawing/2014/main" id="{2A164440-AFDF-114B-9335-232BF3B5448D}"/>
              </a:ext>
            </a:extLst>
          </p:cNvPr>
          <p:cNvSpPr/>
          <p:nvPr/>
        </p:nvSpPr>
        <p:spPr>
          <a:xfrm>
            <a:off x="7449399" y="764585"/>
            <a:ext cx="972000" cy="257262"/>
          </a:xfrm>
          <a:prstGeom prst="rect">
            <a:avLst/>
          </a:prstGeom>
          <a:noFill/>
          <a:ln w="9525">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solidFill>
                  <a:schemeClr val="tx1"/>
                </a:solidFill>
                <a:latin typeface="Meiryo UI" panose="020B0604030504040204" pitchFamily="34" charset="-128"/>
                <a:ea typeface="Meiryo UI" panose="020B0604030504040204" pitchFamily="34" charset="-128"/>
              </a:rPr>
              <a:t>システム制御で表示</a:t>
            </a:r>
          </a:p>
        </p:txBody>
      </p:sp>
      <p:sp>
        <p:nvSpPr>
          <p:cNvPr id="48" name="正方形/長方形 47">
            <a:extLst>
              <a:ext uri="{FF2B5EF4-FFF2-40B4-BE49-F238E27FC236}">
                <a16:creationId xmlns:a16="http://schemas.microsoft.com/office/drawing/2014/main" id="{B1EC4E20-A164-8F4B-BD29-772FEF455D44}"/>
              </a:ext>
            </a:extLst>
          </p:cNvPr>
          <p:cNvSpPr/>
          <p:nvPr/>
        </p:nvSpPr>
        <p:spPr>
          <a:xfrm>
            <a:off x="5363132" y="764585"/>
            <a:ext cx="972000" cy="25726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リンク</a:t>
            </a:r>
          </a:p>
        </p:txBody>
      </p:sp>
      <p:sp>
        <p:nvSpPr>
          <p:cNvPr id="50" name="正方形/長方形 49">
            <a:extLst>
              <a:ext uri="{FF2B5EF4-FFF2-40B4-BE49-F238E27FC236}">
                <a16:creationId xmlns:a16="http://schemas.microsoft.com/office/drawing/2014/main" id="{257C2114-0C66-8448-8377-251CC44C9458}"/>
              </a:ext>
            </a:extLst>
          </p:cNvPr>
          <p:cNvSpPr/>
          <p:nvPr/>
        </p:nvSpPr>
        <p:spPr>
          <a:xfrm>
            <a:off x="8421399" y="757835"/>
            <a:ext cx="972000" cy="257262"/>
          </a:xfrm>
          <a:prstGeom prst="rect">
            <a:avLst/>
          </a:prstGeom>
          <a:noFill/>
          <a:ln w="9525">
            <a:no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rgbClr val="FF0000"/>
                </a:solidFill>
                <a:latin typeface="Meiryo UI" panose="020B0604030504040204" pitchFamily="34" charset="-128"/>
                <a:ea typeface="Meiryo UI" panose="020B0604030504040204" pitchFamily="34" charset="-128"/>
              </a:rPr>
              <a:t>赤字は変更可</a:t>
            </a:r>
          </a:p>
        </p:txBody>
      </p:sp>
      <p:sp>
        <p:nvSpPr>
          <p:cNvPr id="52" name="タイトル 1">
            <a:extLst>
              <a:ext uri="{FF2B5EF4-FFF2-40B4-BE49-F238E27FC236}">
                <a16:creationId xmlns:a16="http://schemas.microsoft.com/office/drawing/2014/main" id="{AA9DF952-4E81-054D-AFF6-CC9A52E081DB}"/>
              </a:ext>
            </a:extLst>
          </p:cNvPr>
          <p:cNvSpPr txBox="1">
            <a:spLocks/>
          </p:cNvSpPr>
          <p:nvPr/>
        </p:nvSpPr>
        <p:spPr>
          <a:xfrm>
            <a:off x="767573" y="3240157"/>
            <a:ext cx="8370853" cy="398548"/>
          </a:xfrm>
          <a:prstGeom prst="rect">
            <a:avLst/>
          </a:prstGeom>
        </p:spPr>
        <p:txBody>
          <a:bodyPr vert="horz" lIns="91440" tIns="45720" rIns="91440" bIns="45720" rtlCol="0" anchor="ctr">
            <a:noAutofit/>
          </a:bodyPr>
          <a:lstStyle>
            <a:lvl1pPr algn="l" defTabSz="742950" rtl="0" eaLnBrk="1" latinLnBrk="0" hangingPunct="1">
              <a:lnSpc>
                <a:spcPct val="90000"/>
              </a:lnSpc>
              <a:spcBef>
                <a:spcPct val="0"/>
              </a:spcBef>
              <a:buNone/>
              <a:defRPr kumimoji="1" sz="2400" b="1" kern="1200">
                <a:solidFill>
                  <a:schemeClr val="tx1"/>
                </a:solidFill>
                <a:latin typeface="Meiryo UI" panose="020B0604030504040204" pitchFamily="34" charset="-128"/>
                <a:ea typeface="Meiryo UI" panose="020B0604030504040204" pitchFamily="34" charset="-128"/>
                <a:cs typeface="+mj-cs"/>
              </a:defRPr>
            </a:lvl1pPr>
          </a:lstStyle>
          <a:p>
            <a:pPr algn="ctr"/>
            <a:r>
              <a:rPr lang="ja-JP" altLang="en-US" sz="2000"/>
              <a:t>プ</a:t>
            </a:r>
            <a:r>
              <a:rPr lang="en-US" altLang="ja-JP" sz="2000" dirty="0"/>
              <a:t>38_</a:t>
            </a:r>
            <a:r>
              <a:rPr lang="ja-JP" altLang="en-US" sz="2000"/>
              <a:t>画面</a:t>
            </a:r>
            <a:r>
              <a:rPr lang="en-US" altLang="ja-JP" sz="2000" dirty="0"/>
              <a:t>7</a:t>
            </a:r>
            <a:r>
              <a:rPr lang="ja-JP" altLang="en-US" sz="2000"/>
              <a:t>：アンケート一覧画面と同様</a:t>
            </a:r>
            <a:endParaRPr lang="en-US" altLang="ja-JP" sz="2000" dirty="0"/>
          </a:p>
        </p:txBody>
      </p:sp>
    </p:spTree>
    <p:extLst>
      <p:ext uri="{BB962C8B-B14F-4D97-AF65-F5344CB8AC3E}">
        <p14:creationId xmlns:p14="http://schemas.microsoft.com/office/powerpoint/2010/main" val="20604712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B20FB-33A3-E746-AA9C-080996245064}"/>
              </a:ext>
            </a:extLst>
          </p:cNvPr>
          <p:cNvSpPr>
            <a:spLocks noGrp="1"/>
          </p:cNvSpPr>
          <p:nvPr>
            <p:ph type="title"/>
          </p:nvPr>
        </p:nvSpPr>
        <p:spPr/>
        <p:txBody>
          <a:bodyPr/>
          <a:lstStyle/>
          <a:p>
            <a:r>
              <a:rPr lang="ja-JP" altLang="en-US" dirty="0"/>
              <a:t>プ</a:t>
            </a:r>
            <a:r>
              <a:rPr lang="en-US" altLang="ja-JP" dirty="0"/>
              <a:t>38_</a:t>
            </a:r>
            <a:r>
              <a:rPr lang="ja-JP" altLang="en-US"/>
              <a:t>画面</a:t>
            </a:r>
            <a:r>
              <a:rPr lang="en-US" altLang="ja-JP" dirty="0"/>
              <a:t>11</a:t>
            </a:r>
            <a:r>
              <a:rPr lang="ja-JP" altLang="en-US"/>
              <a:t>：アンケート結果画面</a:t>
            </a:r>
            <a:endParaRPr kumimoji="1" lang="ja-JP" altLang="en-US" dirty="0"/>
          </a:p>
        </p:txBody>
      </p:sp>
      <p:sp>
        <p:nvSpPr>
          <p:cNvPr id="4" name="スライド番号プレースホルダー 3">
            <a:extLst>
              <a:ext uri="{FF2B5EF4-FFF2-40B4-BE49-F238E27FC236}">
                <a16:creationId xmlns:a16="http://schemas.microsoft.com/office/drawing/2014/main" id="{A54D4209-B10B-3848-8A79-145E64F5A5A9}"/>
              </a:ext>
            </a:extLst>
          </p:cNvPr>
          <p:cNvSpPr>
            <a:spLocks noGrp="1"/>
          </p:cNvSpPr>
          <p:nvPr>
            <p:ph type="sldNum" sz="quarter" idx="4"/>
          </p:nvPr>
        </p:nvSpPr>
        <p:spPr/>
        <p:txBody>
          <a:bodyPr/>
          <a:lstStyle/>
          <a:p>
            <a:fld id="{F30DD6FD-6AE0-D748-9D23-01258D872A5D}" type="slidenum">
              <a:rPr kumimoji="1" lang="ja-JP" altLang="en-US" smtClean="0"/>
              <a:t>31</a:t>
            </a:fld>
            <a:endParaRPr kumimoji="1" lang="ja-JP" altLang="en-US"/>
          </a:p>
        </p:txBody>
      </p:sp>
      <p:sp>
        <p:nvSpPr>
          <p:cNvPr id="26" name="正方形/長方形 25">
            <a:extLst>
              <a:ext uri="{FF2B5EF4-FFF2-40B4-BE49-F238E27FC236}">
                <a16:creationId xmlns:a16="http://schemas.microsoft.com/office/drawing/2014/main" id="{3B713A32-9925-8C49-A4F0-73C3ABC63976}"/>
              </a:ext>
            </a:extLst>
          </p:cNvPr>
          <p:cNvSpPr/>
          <p:nvPr/>
        </p:nvSpPr>
        <p:spPr>
          <a:xfrm>
            <a:off x="6406265" y="764585"/>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システム処理</a:t>
            </a:r>
          </a:p>
        </p:txBody>
      </p:sp>
      <p:sp>
        <p:nvSpPr>
          <p:cNvPr id="27" name="正方形/長方形 26">
            <a:extLst>
              <a:ext uri="{FF2B5EF4-FFF2-40B4-BE49-F238E27FC236}">
                <a16:creationId xmlns:a16="http://schemas.microsoft.com/office/drawing/2014/main" id="{F43B12B0-6F42-304E-A72D-2300E7C9A6EA}"/>
              </a:ext>
            </a:extLst>
          </p:cNvPr>
          <p:cNvSpPr/>
          <p:nvPr/>
        </p:nvSpPr>
        <p:spPr>
          <a:xfrm>
            <a:off x="7449399" y="764585"/>
            <a:ext cx="972000" cy="257262"/>
          </a:xfrm>
          <a:prstGeom prst="rect">
            <a:avLst/>
          </a:prstGeom>
          <a:noFill/>
          <a:ln w="9525">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chemeClr val="tx1"/>
                </a:solidFill>
                <a:latin typeface="Meiryo UI" panose="020B0604030504040204" pitchFamily="34" charset="-128"/>
                <a:ea typeface="Meiryo UI" panose="020B0604030504040204" pitchFamily="34" charset="-128"/>
              </a:rPr>
              <a:t>システム制御で表示</a:t>
            </a:r>
          </a:p>
        </p:txBody>
      </p:sp>
      <p:sp>
        <p:nvSpPr>
          <p:cNvPr id="28" name="正方形/長方形 27">
            <a:extLst>
              <a:ext uri="{FF2B5EF4-FFF2-40B4-BE49-F238E27FC236}">
                <a16:creationId xmlns:a16="http://schemas.microsoft.com/office/drawing/2014/main" id="{6402152E-335D-2D48-A9D7-2638EEA9A5C1}"/>
              </a:ext>
            </a:extLst>
          </p:cNvPr>
          <p:cNvSpPr/>
          <p:nvPr/>
        </p:nvSpPr>
        <p:spPr>
          <a:xfrm>
            <a:off x="5363132" y="764585"/>
            <a:ext cx="972000" cy="25726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リンク</a:t>
            </a:r>
          </a:p>
        </p:txBody>
      </p:sp>
      <p:sp>
        <p:nvSpPr>
          <p:cNvPr id="29" name="正方形/長方形 28">
            <a:extLst>
              <a:ext uri="{FF2B5EF4-FFF2-40B4-BE49-F238E27FC236}">
                <a16:creationId xmlns:a16="http://schemas.microsoft.com/office/drawing/2014/main" id="{BBFD514B-C571-D34F-B53D-93E559A0A47C}"/>
              </a:ext>
            </a:extLst>
          </p:cNvPr>
          <p:cNvSpPr/>
          <p:nvPr/>
        </p:nvSpPr>
        <p:spPr>
          <a:xfrm>
            <a:off x="8421399" y="757835"/>
            <a:ext cx="972000" cy="257262"/>
          </a:xfrm>
          <a:prstGeom prst="rect">
            <a:avLst/>
          </a:prstGeom>
          <a:noFill/>
          <a:ln w="9525">
            <a:no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rgbClr val="FF0000"/>
                </a:solidFill>
                <a:latin typeface="Meiryo UI" panose="020B0604030504040204" pitchFamily="34" charset="-128"/>
                <a:ea typeface="Meiryo UI" panose="020B0604030504040204" pitchFamily="34" charset="-128"/>
              </a:rPr>
              <a:t>赤字は変更可</a:t>
            </a:r>
          </a:p>
        </p:txBody>
      </p:sp>
      <p:sp>
        <p:nvSpPr>
          <p:cNvPr id="8" name="正方形/長方形 7">
            <a:extLst>
              <a:ext uri="{FF2B5EF4-FFF2-40B4-BE49-F238E27FC236}">
                <a16:creationId xmlns:a16="http://schemas.microsoft.com/office/drawing/2014/main" id="{CFDC2DA2-E7BA-42E9-9657-AC41AB467347}"/>
              </a:ext>
            </a:extLst>
          </p:cNvPr>
          <p:cNvSpPr/>
          <p:nvPr/>
        </p:nvSpPr>
        <p:spPr>
          <a:xfrm>
            <a:off x="854110" y="1072444"/>
            <a:ext cx="3782207" cy="5283908"/>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sz="1100" b="1" dirty="0">
              <a:solidFill>
                <a:schemeClr val="tx1"/>
              </a:solidFill>
              <a:latin typeface="Meiryo UI" panose="020B0604030504040204" pitchFamily="34" charset="-128"/>
              <a:ea typeface="Meiryo UI" panose="020B0604030504040204" pitchFamily="34" charset="-128"/>
            </a:endParaRPr>
          </a:p>
        </p:txBody>
      </p:sp>
      <p:sp>
        <p:nvSpPr>
          <p:cNvPr id="9" name="テキスト ボックス 8">
            <a:extLst>
              <a:ext uri="{FF2B5EF4-FFF2-40B4-BE49-F238E27FC236}">
                <a16:creationId xmlns:a16="http://schemas.microsoft.com/office/drawing/2014/main" id="{73DDA852-A997-4C29-B0E1-2AE3FB2B52F2}"/>
              </a:ext>
            </a:extLst>
          </p:cNvPr>
          <p:cNvSpPr txBox="1"/>
          <p:nvPr/>
        </p:nvSpPr>
        <p:spPr>
          <a:xfrm>
            <a:off x="955200" y="1300355"/>
            <a:ext cx="1037463" cy="261610"/>
          </a:xfrm>
          <a:prstGeom prst="rect">
            <a:avLst/>
          </a:prstGeom>
          <a:noFill/>
        </p:spPr>
        <p:txBody>
          <a:bodyPr wrap="none" rtlCol="0">
            <a:spAutoFit/>
          </a:bodyPr>
          <a:lstStyle/>
          <a:p>
            <a:r>
              <a:rPr kumimoji="1" lang="ja-JP" altLang="en-US" sz="1100" b="1" dirty="0">
                <a:latin typeface="Meiryo UI" panose="020B0604030504040204" pitchFamily="34" charset="-128"/>
                <a:ea typeface="Meiryo UI" panose="020B0604030504040204" pitchFamily="34" charset="-128"/>
              </a:rPr>
              <a:t>アンケート結果</a:t>
            </a:r>
          </a:p>
        </p:txBody>
      </p:sp>
      <p:sp>
        <p:nvSpPr>
          <p:cNvPr id="25" name="正方形/長方形 24">
            <a:extLst>
              <a:ext uri="{FF2B5EF4-FFF2-40B4-BE49-F238E27FC236}">
                <a16:creationId xmlns:a16="http://schemas.microsoft.com/office/drawing/2014/main" id="{F4AD0C00-95D1-414B-AC49-295FA5306A7B}"/>
              </a:ext>
            </a:extLst>
          </p:cNvPr>
          <p:cNvSpPr/>
          <p:nvPr/>
        </p:nvSpPr>
        <p:spPr>
          <a:xfrm>
            <a:off x="968307" y="1110559"/>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ヘッダー</a:t>
            </a:r>
          </a:p>
        </p:txBody>
      </p:sp>
      <p:sp>
        <p:nvSpPr>
          <p:cNvPr id="30" name="正方形/長方形 29">
            <a:extLst>
              <a:ext uri="{FF2B5EF4-FFF2-40B4-BE49-F238E27FC236}">
                <a16:creationId xmlns:a16="http://schemas.microsoft.com/office/drawing/2014/main" id="{064179C2-2D14-44C4-A3A7-AEF98194602A}"/>
              </a:ext>
            </a:extLst>
          </p:cNvPr>
          <p:cNvSpPr/>
          <p:nvPr/>
        </p:nvSpPr>
        <p:spPr>
          <a:xfrm>
            <a:off x="968307" y="6138100"/>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フッター</a:t>
            </a:r>
          </a:p>
        </p:txBody>
      </p:sp>
      <p:sp>
        <p:nvSpPr>
          <p:cNvPr id="39" name="正方形/長方形 38">
            <a:extLst>
              <a:ext uri="{FF2B5EF4-FFF2-40B4-BE49-F238E27FC236}">
                <a16:creationId xmlns:a16="http://schemas.microsoft.com/office/drawing/2014/main" id="{31F02AC5-BBB2-4F38-A163-97F22F5591F9}"/>
              </a:ext>
            </a:extLst>
          </p:cNvPr>
          <p:cNvSpPr/>
          <p:nvPr/>
        </p:nvSpPr>
        <p:spPr>
          <a:xfrm>
            <a:off x="4780860" y="1032912"/>
            <a:ext cx="5008102" cy="215444"/>
          </a:xfrm>
          <a:prstGeom prst="rect">
            <a:avLst/>
          </a:prstGeom>
        </p:spPr>
        <p:txBody>
          <a:bodyPr wrap="none">
            <a:spAutoFit/>
          </a:bodyPr>
          <a:lstStyle/>
          <a:p>
            <a:r>
              <a:rPr kumimoji="1" lang="ja-JP" altLang="en-US" sz="800" dirty="0">
                <a:latin typeface="Meiryo UI" panose="020B0604030504040204" pitchFamily="34" charset="-128"/>
                <a:ea typeface="Meiryo UI" panose="020B0604030504040204" pitchFamily="34" charset="-128"/>
              </a:rPr>
              <a:t>参考</a:t>
            </a:r>
            <a:r>
              <a:rPr kumimoji="1" lang="en-US" altLang="ja-JP" sz="800" dirty="0">
                <a:latin typeface="Meiryo UI" panose="020B0604030504040204" pitchFamily="34" charset="-128"/>
                <a:ea typeface="Meiryo UI" panose="020B0604030504040204" pitchFamily="34" charset="-128"/>
              </a:rPr>
              <a:t>URL</a:t>
            </a:r>
            <a:r>
              <a:rPr kumimoji="1" lang="ja-JP" altLang="en-US" sz="800" dirty="0">
                <a:latin typeface="Meiryo UI" panose="020B0604030504040204" pitchFamily="34" charset="-128"/>
                <a:ea typeface="Meiryo UI" panose="020B0604030504040204" pitchFamily="34" charset="-128"/>
              </a:rPr>
              <a:t>：</a:t>
            </a:r>
            <a:r>
              <a:rPr kumimoji="1" lang="en-US" altLang="ja-JP" sz="800" dirty="0">
                <a:latin typeface="Meiryo UI" panose="020B0604030504040204" pitchFamily="34" charset="-128"/>
                <a:ea typeface="Meiryo UI" panose="020B0604030504040204" pitchFamily="34" charset="-128"/>
              </a:rPr>
              <a:t> https://dev-cm01-mase.kbb-id.co.jp/cmadmin.php/questionnaire/showResult/id/?</a:t>
            </a:r>
          </a:p>
        </p:txBody>
      </p:sp>
      <p:graphicFrame>
        <p:nvGraphicFramePr>
          <p:cNvPr id="40" name="表 8">
            <a:extLst>
              <a:ext uri="{FF2B5EF4-FFF2-40B4-BE49-F238E27FC236}">
                <a16:creationId xmlns:a16="http://schemas.microsoft.com/office/drawing/2014/main" id="{08F022C4-D7F8-410A-BA3F-643A462A344F}"/>
              </a:ext>
            </a:extLst>
          </p:cNvPr>
          <p:cNvGraphicFramePr>
            <a:graphicFrameLocks noGrp="1"/>
          </p:cNvGraphicFramePr>
          <p:nvPr>
            <p:extLst>
              <p:ext uri="{D42A27DB-BD31-4B8C-83A1-F6EECF244321}">
                <p14:modId xmlns:p14="http://schemas.microsoft.com/office/powerpoint/2010/main" val="168356851"/>
              </p:ext>
            </p:extLst>
          </p:nvPr>
        </p:nvGraphicFramePr>
        <p:xfrm>
          <a:off x="4852032" y="1317929"/>
          <a:ext cx="4384606" cy="4892040"/>
        </p:xfrm>
        <a:graphic>
          <a:graphicData uri="http://schemas.openxmlformats.org/drawingml/2006/table">
            <a:tbl>
              <a:tblPr firstRow="1" bandRow="1">
                <a:tableStyleId>{5940675A-B579-460E-94D1-54222C63F5DA}</a:tableStyleId>
              </a:tblPr>
              <a:tblGrid>
                <a:gridCol w="805069">
                  <a:extLst>
                    <a:ext uri="{9D8B030D-6E8A-4147-A177-3AD203B41FA5}">
                      <a16:colId xmlns:a16="http://schemas.microsoft.com/office/drawing/2014/main" val="1869668301"/>
                    </a:ext>
                  </a:extLst>
                </a:gridCol>
                <a:gridCol w="3579537">
                  <a:extLst>
                    <a:ext uri="{9D8B030D-6E8A-4147-A177-3AD203B41FA5}">
                      <a16:colId xmlns:a16="http://schemas.microsoft.com/office/drawing/2014/main" val="4148764813"/>
                    </a:ext>
                  </a:extLst>
                </a:gridCol>
              </a:tblGrid>
              <a:tr h="0">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構成要素</a:t>
                      </a:r>
                    </a:p>
                  </a:txBody>
                  <a:tcPr marL="45720" marR="45720" anchor="ctr">
                    <a:solidFill>
                      <a:schemeClr val="accent1"/>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説明</a:t>
                      </a:r>
                    </a:p>
                  </a:txBody>
                  <a:tcPr marL="45720" marR="45720" anchor="ctr">
                    <a:solidFill>
                      <a:schemeClr val="accent1"/>
                    </a:solidFill>
                  </a:tcPr>
                </a:tc>
                <a:extLst>
                  <a:ext uri="{0D108BD9-81ED-4DB2-BD59-A6C34878D82A}">
                    <a16:rowId xmlns:a16="http://schemas.microsoft.com/office/drawing/2014/main" val="3041713698"/>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(1)</a:t>
                      </a:r>
                      <a:r>
                        <a:rPr kumimoji="1" lang="ja-JP" altLang="en-US" sz="900" dirty="0">
                          <a:latin typeface="Meiryo UI" panose="020B0604030504040204" pitchFamily="34" charset="-128"/>
                          <a:ea typeface="Meiryo UI" panose="020B0604030504040204" pitchFamily="34" charset="-128"/>
                        </a:rPr>
                        <a:t>回答数</a:t>
                      </a: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作成したアンケート情報から回答数を取得し表示する。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3561766705"/>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(2)</a:t>
                      </a:r>
                      <a:r>
                        <a:rPr kumimoji="1" lang="ja-JP" altLang="en-US" sz="900" dirty="0">
                          <a:latin typeface="Meiryo UI" panose="020B0604030504040204" pitchFamily="34" charset="-128"/>
                          <a:ea typeface="Meiryo UI" panose="020B0604030504040204" pitchFamily="34" charset="-128"/>
                        </a:rPr>
                        <a:t>設問一覧</a:t>
                      </a:r>
                    </a:p>
                  </a:txBody>
                  <a:tcPr marL="45720" marR="4572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アンケート作成時に設定した設問一覧を表示する。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設問設定時に回答必須と設定した設問は設問</a:t>
                      </a:r>
                      <a:r>
                        <a:rPr kumimoji="1" lang="en-US" altLang="ja-JP" sz="900" dirty="0">
                          <a:latin typeface="Meiryo UI" panose="020B0604030504040204" pitchFamily="34" charset="-128"/>
                          <a:ea typeface="Meiryo UI" panose="020B0604030504040204" pitchFamily="34" charset="-128"/>
                        </a:rPr>
                        <a:t>1(</a:t>
                      </a:r>
                      <a:r>
                        <a:rPr kumimoji="1" lang="ja-JP" altLang="en-US" sz="900" dirty="0">
                          <a:latin typeface="Meiryo UI" panose="020B0604030504040204" pitchFamily="34" charset="-128"/>
                          <a:ea typeface="Meiryo UI" panose="020B0604030504040204" pitchFamily="34" charset="-128"/>
                        </a:rPr>
                        <a:t>必須</a:t>
                      </a:r>
                      <a:r>
                        <a:rPr kumimoji="1" lang="en-US" altLang="ja-JP" sz="900" dirty="0">
                          <a:latin typeface="Meiryo UI" panose="020B0604030504040204" pitchFamily="34" charset="-128"/>
                          <a:ea typeface="Meiryo UI" panose="020B0604030504040204" pitchFamily="34" charset="-128"/>
                        </a:rPr>
                        <a:t>)</a:t>
                      </a:r>
                      <a:r>
                        <a:rPr kumimoji="1" lang="ja-JP" altLang="en-US" sz="900" dirty="0">
                          <a:latin typeface="Meiryo UI" panose="020B0604030504040204" pitchFamily="34" charset="-128"/>
                          <a:ea typeface="Meiryo UI" panose="020B0604030504040204" pitchFamily="34" charset="-128"/>
                        </a:rPr>
                        <a:t>と表示する。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27572717"/>
                  </a:ext>
                </a:extLst>
              </a:tr>
              <a:tr h="0">
                <a:tc>
                  <a:txBody>
                    <a:bodyPr/>
                    <a:lstStyle/>
                    <a:p>
                      <a:r>
                        <a:rPr kumimoji="1" lang="en-US" altLang="ja-JP" sz="900" dirty="0">
                          <a:latin typeface="Meiryo UI" panose="020B0604030504040204" pitchFamily="34" charset="-128"/>
                          <a:ea typeface="Meiryo UI" panose="020B0604030504040204" pitchFamily="34" charset="-128"/>
                        </a:rPr>
                        <a:t>(3)</a:t>
                      </a:r>
                      <a:r>
                        <a:rPr kumimoji="1" lang="ja-JP" altLang="en-US" sz="900" dirty="0">
                          <a:latin typeface="Meiryo UI" panose="020B0604030504040204" pitchFamily="34" charset="-128"/>
                          <a:ea typeface="Meiryo UI" panose="020B0604030504040204" pitchFamily="34" charset="-128"/>
                        </a:rPr>
                        <a:t>設問</a:t>
                      </a:r>
                      <a:endParaRPr kumimoji="1" lang="en-US" altLang="ja-JP" sz="900" dirty="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作成したアンケート情報の設問情報から設問を取得し状況を表示する。</a:t>
                      </a:r>
                      <a:endParaRPr kumimoji="1" lang="en-US" altLang="ja-JP" sz="9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アンケート編集で変更可能な情報である。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293555072"/>
                  </a:ext>
                </a:extLst>
              </a:tr>
              <a:tr h="0">
                <a:tc>
                  <a:txBody>
                    <a:bodyPr/>
                    <a:lstStyle/>
                    <a:p>
                      <a:r>
                        <a:rPr kumimoji="1" lang="en-US" altLang="ja-JP" sz="900" dirty="0">
                          <a:latin typeface="Meiryo UI" panose="020B0604030504040204" pitchFamily="34" charset="-128"/>
                          <a:ea typeface="Meiryo UI" panose="020B0604030504040204" pitchFamily="34" charset="-128"/>
                        </a:rPr>
                        <a:t>(4)</a:t>
                      </a:r>
                      <a:r>
                        <a:rPr kumimoji="1" lang="ja-JP" altLang="en-US" sz="900" dirty="0">
                          <a:latin typeface="Meiryo UI" panose="020B0604030504040204" pitchFamily="34" charset="-128"/>
                          <a:ea typeface="Meiryo UI" panose="020B0604030504040204" pitchFamily="34" charset="-128"/>
                        </a:rPr>
                        <a:t>画像</a:t>
                      </a:r>
                      <a:endParaRPr kumimoji="1" lang="en-US" altLang="ja-JP" sz="900" dirty="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作成したアンケート情報から画像を取得し表示する。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アンケート編集で変更可能な情報である。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846085945"/>
                  </a:ext>
                </a:extLst>
              </a:tr>
              <a:tr h="0">
                <a:tc>
                  <a:txBody>
                    <a:bodyPr/>
                    <a:lstStyle/>
                    <a:p>
                      <a:r>
                        <a:rPr kumimoji="1" lang="en-US" altLang="ja-JP" sz="900" dirty="0">
                          <a:latin typeface="Meiryo UI" panose="020B0604030504040204" pitchFamily="34" charset="-128"/>
                          <a:ea typeface="Meiryo UI" panose="020B0604030504040204" pitchFamily="34" charset="-128"/>
                        </a:rPr>
                        <a:t>(5)</a:t>
                      </a:r>
                      <a:r>
                        <a:rPr kumimoji="1" lang="ja-JP" altLang="en-US" sz="900" dirty="0">
                          <a:latin typeface="Meiryo UI" panose="020B0604030504040204" pitchFamily="34" charset="-128"/>
                          <a:ea typeface="Meiryo UI" panose="020B0604030504040204" pitchFamily="34" charset="-128"/>
                        </a:rPr>
                        <a:t>結果</a:t>
                      </a:r>
                      <a:endParaRPr kumimoji="1" lang="en-US" altLang="ja-JP" sz="900" dirty="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作成したアンケート情報の設問情報から結果を取得し表示する。</a:t>
                      </a:r>
                      <a:endParaRPr kumimoji="1" lang="en-US" altLang="ja-JP" sz="9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結果表示スタイルに応じて結果を表示する。</a:t>
                      </a:r>
                      <a:endParaRPr kumimoji="1" lang="en-US" altLang="ja-JP" sz="900" dirty="0">
                        <a:latin typeface="Meiryo UI" panose="020B0604030504040204" pitchFamily="34" charset="-128"/>
                        <a:ea typeface="Meiryo UI" panose="020B0604030504040204" pitchFamily="34" charset="-128"/>
                      </a:endParaRPr>
                    </a:p>
                    <a:p>
                      <a:pPr marL="542925" lvl="1"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結果表示スタイルで非表示を選択した場合は結果を表示しない。</a:t>
                      </a:r>
                      <a:endParaRPr kumimoji="1" lang="en-US" altLang="ja-JP" sz="900" dirty="0">
                        <a:latin typeface="Meiryo UI" panose="020B0604030504040204" pitchFamily="34" charset="-128"/>
                        <a:ea typeface="Meiryo UI" panose="020B0604030504040204" pitchFamily="34" charset="-128"/>
                      </a:endParaRPr>
                    </a:p>
                    <a:p>
                      <a:pPr marL="542925" lvl="1"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回答形式で自由表記</a:t>
                      </a:r>
                      <a:r>
                        <a:rPr kumimoji="1" lang="en-US" altLang="ja-JP" sz="900" dirty="0">
                          <a:latin typeface="Meiryo UI" panose="020B0604030504040204" pitchFamily="34" charset="-128"/>
                          <a:ea typeface="Meiryo UI" panose="020B0604030504040204" pitchFamily="34" charset="-128"/>
                        </a:rPr>
                        <a:t>(</a:t>
                      </a:r>
                      <a:r>
                        <a:rPr kumimoji="1" lang="ja-JP" altLang="en-US" sz="900" dirty="0">
                          <a:latin typeface="Meiryo UI" panose="020B0604030504040204" pitchFamily="34" charset="-128"/>
                          <a:ea typeface="Meiryo UI" panose="020B0604030504040204" pitchFamily="34" charset="-128"/>
                        </a:rPr>
                        <a:t>一行</a:t>
                      </a:r>
                      <a:r>
                        <a:rPr kumimoji="1" lang="en-US" altLang="ja-JP" sz="900" dirty="0">
                          <a:latin typeface="Meiryo UI" panose="020B0604030504040204" pitchFamily="34" charset="-128"/>
                          <a:ea typeface="Meiryo UI" panose="020B0604030504040204" pitchFamily="34" charset="-128"/>
                        </a:rPr>
                        <a:t>)</a:t>
                      </a:r>
                      <a:r>
                        <a:rPr kumimoji="1" lang="ja-JP" altLang="en-US" sz="900" dirty="0">
                          <a:latin typeface="Meiryo UI" panose="020B0604030504040204" pitchFamily="34" charset="-128"/>
                          <a:ea typeface="Meiryo UI" panose="020B0604030504040204" pitchFamily="34" charset="-128"/>
                        </a:rPr>
                        <a:t>、自由表記</a:t>
                      </a:r>
                      <a:r>
                        <a:rPr kumimoji="1" lang="en-US" altLang="ja-JP" sz="900" dirty="0">
                          <a:latin typeface="Meiryo UI" panose="020B0604030504040204" pitchFamily="34" charset="-128"/>
                          <a:ea typeface="Meiryo UI" panose="020B0604030504040204" pitchFamily="34" charset="-128"/>
                        </a:rPr>
                        <a:t>(</a:t>
                      </a:r>
                      <a:r>
                        <a:rPr kumimoji="1" lang="ja-JP" altLang="en-US" sz="900" dirty="0">
                          <a:latin typeface="Meiryo UI" panose="020B0604030504040204" pitchFamily="34" charset="-128"/>
                          <a:ea typeface="Meiryo UI" panose="020B0604030504040204" pitchFamily="34" charset="-128"/>
                        </a:rPr>
                        <a:t>複数行</a:t>
                      </a:r>
                      <a:r>
                        <a:rPr kumimoji="1" lang="en-US" altLang="ja-JP" sz="900" dirty="0">
                          <a:latin typeface="Meiryo UI" panose="020B0604030504040204" pitchFamily="34" charset="-128"/>
                          <a:ea typeface="Meiryo UI" panose="020B0604030504040204" pitchFamily="34" charset="-128"/>
                        </a:rPr>
                        <a:t>)</a:t>
                      </a:r>
                      <a:r>
                        <a:rPr kumimoji="1" lang="ja-JP" altLang="en-US" sz="900" dirty="0">
                          <a:latin typeface="Meiryo UI" panose="020B0604030504040204" pitchFamily="34" charset="-128"/>
                          <a:ea typeface="Meiryo UI" panose="020B0604030504040204" pitchFamily="34" charset="-128"/>
                        </a:rPr>
                        <a:t>を選択した場合は回答をそのまま表示する。</a:t>
                      </a:r>
                      <a:endParaRPr kumimoji="1" lang="en-US" altLang="ja-JP" sz="900" dirty="0">
                        <a:latin typeface="Meiryo UI" panose="020B0604030504040204" pitchFamily="34" charset="-128"/>
                        <a:ea typeface="Meiryo UI" panose="020B0604030504040204" pitchFamily="34" charset="-128"/>
                      </a:endParaRPr>
                    </a:p>
                    <a:p>
                      <a:pPr marL="914400" lvl="2"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結果表示スタイルで標準、新着</a:t>
                      </a:r>
                      <a:r>
                        <a:rPr kumimoji="1" lang="en-US" altLang="ja-JP" sz="900" dirty="0">
                          <a:latin typeface="Meiryo UI" panose="020B0604030504040204" pitchFamily="34" charset="-128"/>
                          <a:ea typeface="Meiryo UI" panose="020B0604030504040204" pitchFamily="34" charset="-128"/>
                        </a:rPr>
                        <a:t>10</a:t>
                      </a:r>
                      <a:r>
                        <a:rPr kumimoji="1" lang="ja-JP" altLang="en-US" sz="900" dirty="0">
                          <a:latin typeface="Meiryo UI" panose="020B0604030504040204" pitchFamily="34" charset="-128"/>
                          <a:ea typeface="Meiryo UI" panose="020B0604030504040204" pitchFamily="34" charset="-128"/>
                        </a:rPr>
                        <a:t>件を選択した場合は新着</a:t>
                      </a:r>
                      <a:r>
                        <a:rPr kumimoji="1" lang="en-US" altLang="ja-JP" sz="900" dirty="0">
                          <a:latin typeface="Meiryo UI" panose="020B0604030504040204" pitchFamily="34" charset="-128"/>
                          <a:ea typeface="Meiryo UI" panose="020B0604030504040204" pitchFamily="34" charset="-128"/>
                        </a:rPr>
                        <a:t>10</a:t>
                      </a:r>
                      <a:r>
                        <a:rPr kumimoji="1" lang="ja-JP" altLang="en-US" sz="900" dirty="0">
                          <a:latin typeface="Meiryo UI" panose="020B0604030504040204" pitchFamily="34" charset="-128"/>
                          <a:ea typeface="Meiryo UI" panose="020B0604030504040204" pitchFamily="34" charset="-128"/>
                        </a:rPr>
                        <a:t>件の回答のみ表示する。</a:t>
                      </a:r>
                      <a:endParaRPr kumimoji="1" lang="en-US" altLang="ja-JP" sz="900" dirty="0">
                        <a:latin typeface="Meiryo UI" panose="020B0604030504040204" pitchFamily="34" charset="-128"/>
                        <a:ea typeface="Meiryo UI" panose="020B0604030504040204" pitchFamily="34" charset="-128"/>
                      </a:endParaRPr>
                    </a:p>
                    <a:p>
                      <a:pPr marL="914400" lvl="2"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結果表示スタイルで全件表示を選択した場合は全回答を表示する。</a:t>
                      </a:r>
                      <a:endParaRPr kumimoji="1" lang="en-US" altLang="ja-JP" sz="900" dirty="0">
                        <a:latin typeface="Meiryo UI" panose="020B0604030504040204" pitchFamily="34" charset="-128"/>
                        <a:ea typeface="Meiryo UI" panose="020B0604030504040204" pitchFamily="34" charset="-128"/>
                      </a:endParaRPr>
                    </a:p>
                    <a:p>
                      <a:pPr marL="542925" lvl="1"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回答形式で一個選択、複数選択を選択、かつ結果表示スタイルで棒グラフを選択した場合は結果を棒グラフで表示する。</a:t>
                      </a:r>
                      <a:endParaRPr kumimoji="1" lang="en-US" altLang="ja-JP" sz="900" dirty="0">
                        <a:latin typeface="Meiryo UI" panose="020B0604030504040204" pitchFamily="34" charset="-128"/>
                        <a:ea typeface="Meiryo UI" panose="020B0604030504040204" pitchFamily="34" charset="-128"/>
                      </a:endParaRPr>
                    </a:p>
                    <a:p>
                      <a:pPr marL="542925" marR="0" lvl="1"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回答形式で一個選択、複数選択を選択、かつ結果表示スタイルで棒グラフを選択した場合は結果を円グラフで表示する。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706306191"/>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(6)</a:t>
                      </a:r>
                      <a:r>
                        <a:rPr kumimoji="1" lang="ja-JP" altLang="en-US" sz="900" dirty="0">
                          <a:latin typeface="Meiryo UI" panose="020B0604030504040204" pitchFamily="34" charset="-128"/>
                          <a:ea typeface="Meiryo UI" panose="020B0604030504040204" pitchFamily="34" charset="-128"/>
                        </a:rPr>
                        <a:t>アンケート結果ダウンロード</a:t>
                      </a:r>
                    </a:p>
                  </a:txBody>
                  <a:tcPr marL="45720" marR="4572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a:latin typeface="Meiryo UI" panose="020B0604030504040204" pitchFamily="34" charset="-128"/>
                          <a:ea typeface="Meiryo UI" panose="020B0604030504040204" pitchFamily="34" charset="-128"/>
                        </a:rPr>
                        <a:t>管理者権限でのアクセスのみダウンロードを可能とする。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a:latin typeface="Meiryo UI" panose="020B0604030504040204" pitchFamily="34" charset="-128"/>
                          <a:ea typeface="Meiryo UI" panose="020B0604030504040204" pitchFamily="34" charset="-128"/>
                        </a:rPr>
                        <a:t>押下</a:t>
                      </a:r>
                      <a:r>
                        <a:rPr kumimoji="1" lang="ja-JP" altLang="en-US" sz="900" dirty="0">
                          <a:latin typeface="Meiryo UI" panose="020B0604030504040204" pitchFamily="34" charset="-128"/>
                          <a:ea typeface="Meiryo UI" panose="020B0604030504040204" pitchFamily="34" charset="-128"/>
                        </a:rPr>
                        <a:t>するとアンケート結果</a:t>
                      </a:r>
                      <a:r>
                        <a:rPr kumimoji="1" lang="en-US" altLang="ja-JP" sz="900" dirty="0">
                          <a:latin typeface="Meiryo UI" panose="020B0604030504040204" pitchFamily="34" charset="-128"/>
                          <a:ea typeface="Meiryo UI" panose="020B0604030504040204" pitchFamily="34" charset="-128"/>
                        </a:rPr>
                        <a:t>CSV</a:t>
                      </a:r>
                      <a:r>
                        <a:rPr kumimoji="1" lang="ja-JP" altLang="en-US" sz="900" dirty="0">
                          <a:latin typeface="Meiryo UI" panose="020B0604030504040204" pitchFamily="34" charset="-128"/>
                          <a:ea typeface="Meiryo UI" panose="020B0604030504040204" pitchFamily="34" charset="-128"/>
                        </a:rPr>
                        <a:t>をダウンロードする。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回答者名、</a:t>
                      </a:r>
                      <a:r>
                        <a:rPr kumimoji="1" lang="en-US" altLang="ja-JP" sz="900" dirty="0">
                          <a:latin typeface="Meiryo UI" panose="020B0604030504040204" pitchFamily="34" charset="-128"/>
                          <a:ea typeface="Meiryo UI" panose="020B0604030504040204" pitchFamily="34" charset="-128"/>
                        </a:rPr>
                        <a:t>Email</a:t>
                      </a:r>
                      <a:r>
                        <a:rPr kumimoji="1" lang="ja-JP" altLang="en-US" sz="900" dirty="0">
                          <a:latin typeface="Meiryo UI" panose="020B0604030504040204" pitchFamily="34" charset="-128"/>
                          <a:ea typeface="Meiryo UI" panose="020B0604030504040204" pitchFamily="34" charset="-128"/>
                        </a:rPr>
                        <a:t>、設問</a:t>
                      </a:r>
                      <a:r>
                        <a:rPr kumimoji="1" lang="en-US" altLang="ja-JP" sz="900" dirty="0">
                          <a:latin typeface="Meiryo UI" panose="020B0604030504040204" pitchFamily="34" charset="-128"/>
                          <a:ea typeface="Meiryo UI" panose="020B0604030504040204" pitchFamily="34" charset="-128"/>
                        </a:rPr>
                        <a:t>…</a:t>
                      </a:r>
                      <a:r>
                        <a:rPr kumimoji="1" lang="ja-JP" altLang="en-US" sz="900" dirty="0">
                          <a:latin typeface="Meiryo UI" panose="020B0604030504040204" pitchFamily="34" charset="-128"/>
                          <a:ea typeface="Meiryo UI" panose="020B0604030504040204" pitchFamily="34" charset="-128"/>
                        </a:rPr>
                        <a:t>の情報を出力する。設問の数だけ列が増える。</a:t>
                      </a:r>
                      <a:endParaRPr kumimoji="1" lang="en-US" altLang="ja-JP" sz="900" dirty="0">
                        <a:latin typeface="Meiryo UI" panose="020B0604030504040204" pitchFamily="34" charset="-128"/>
                        <a:ea typeface="Meiryo UI" panose="020B0604030504040204" pitchFamily="34" charset="-128"/>
                      </a:endParaRPr>
                    </a:p>
                    <a:p>
                      <a:pPr marL="542925" marR="0" lvl="1"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回答者名：アンケート回答者の名前</a:t>
                      </a:r>
                      <a:endParaRPr kumimoji="1" lang="en-US" altLang="ja-JP" sz="900" dirty="0">
                        <a:latin typeface="Meiryo UI" panose="020B0604030504040204" pitchFamily="34" charset="-128"/>
                        <a:ea typeface="Meiryo UI" panose="020B0604030504040204" pitchFamily="34" charset="-128"/>
                      </a:endParaRPr>
                    </a:p>
                    <a:p>
                      <a:pPr marL="914400" marR="0" lvl="2"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会員の場合はニックネーム、会員でない場合はアンケート回答時に入力した名前</a:t>
                      </a:r>
                      <a:endParaRPr kumimoji="1" lang="en-US" altLang="ja-JP" sz="900" dirty="0">
                        <a:latin typeface="Meiryo UI" panose="020B0604030504040204" pitchFamily="34" charset="-128"/>
                        <a:ea typeface="Meiryo UI" panose="020B0604030504040204" pitchFamily="34" charset="-128"/>
                      </a:endParaRPr>
                    </a:p>
                    <a:p>
                      <a:pPr marL="542925" marR="0" lvl="1"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900" dirty="0">
                          <a:latin typeface="Meiryo UI" panose="020B0604030504040204" pitchFamily="34" charset="-128"/>
                          <a:ea typeface="Meiryo UI" panose="020B0604030504040204" pitchFamily="34" charset="-128"/>
                        </a:rPr>
                        <a:t>Email</a:t>
                      </a:r>
                      <a:r>
                        <a:rPr kumimoji="1" lang="ja-JP" altLang="en-US" sz="900" dirty="0">
                          <a:latin typeface="Meiryo UI" panose="020B0604030504040204" pitchFamily="34" charset="-128"/>
                          <a:ea typeface="Meiryo UI" panose="020B0604030504040204" pitchFamily="34" charset="-128"/>
                        </a:rPr>
                        <a:t>：アンケート回答者の</a:t>
                      </a:r>
                      <a:r>
                        <a:rPr kumimoji="1" lang="en-US" altLang="ja-JP" sz="900" dirty="0">
                          <a:latin typeface="Meiryo UI" panose="020B0604030504040204" pitchFamily="34" charset="-128"/>
                          <a:ea typeface="Meiryo UI" panose="020B0604030504040204" pitchFamily="34" charset="-128"/>
                        </a:rPr>
                        <a:t>Email</a:t>
                      </a:r>
                    </a:p>
                    <a:p>
                      <a:pPr marL="914400" marR="0" lvl="2"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会員の場合はなし、会員でない場合はアンケート回答時に入力した名前</a:t>
                      </a:r>
                      <a:endParaRPr kumimoji="1" lang="en-US" altLang="ja-JP" sz="900" dirty="0">
                        <a:latin typeface="Meiryo UI" panose="020B0604030504040204" pitchFamily="34" charset="-128"/>
                        <a:ea typeface="Meiryo UI" panose="020B0604030504040204" pitchFamily="34" charset="-128"/>
                      </a:endParaRPr>
                    </a:p>
                    <a:p>
                      <a:pPr marL="542925" marR="0" lvl="1"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設問</a:t>
                      </a:r>
                      <a:r>
                        <a:rPr kumimoji="1" lang="en-US" altLang="ja-JP" sz="900" dirty="0">
                          <a:latin typeface="Meiryo UI" panose="020B0604030504040204" pitchFamily="34" charset="-128"/>
                          <a:ea typeface="Meiryo UI" panose="020B0604030504040204" pitchFamily="34" charset="-128"/>
                        </a:rPr>
                        <a:t>(</a:t>
                      </a:r>
                      <a:r>
                        <a:rPr kumimoji="1" lang="ja-JP" altLang="en-US" sz="900" dirty="0">
                          <a:latin typeface="Meiryo UI" panose="020B0604030504040204" pitchFamily="34" charset="-128"/>
                          <a:ea typeface="Meiryo UI" panose="020B0604030504040204" pitchFamily="34" charset="-128"/>
                        </a:rPr>
                        <a:t>設定した設問</a:t>
                      </a:r>
                      <a:r>
                        <a:rPr kumimoji="1" lang="en-US" altLang="ja-JP" sz="900" dirty="0">
                          <a:latin typeface="Meiryo UI" panose="020B0604030504040204" pitchFamily="34" charset="-128"/>
                          <a:ea typeface="Meiryo UI" panose="020B0604030504040204" pitchFamily="34" charset="-128"/>
                        </a:rPr>
                        <a:t>)</a:t>
                      </a:r>
                      <a:r>
                        <a:rPr kumimoji="1" lang="ja-JP" altLang="en-US" sz="900" dirty="0">
                          <a:latin typeface="Meiryo UI" panose="020B0604030504040204" pitchFamily="34" charset="-128"/>
                          <a:ea typeface="Meiryo UI" panose="020B0604030504040204" pitchFamily="34" charset="-128"/>
                        </a:rPr>
                        <a:t>：設問の回答</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3403628751"/>
                  </a:ext>
                </a:extLst>
              </a:tr>
            </a:tbl>
          </a:graphicData>
        </a:graphic>
      </p:graphicFrame>
      <p:sp>
        <p:nvSpPr>
          <p:cNvPr id="56" name="正方形/長方形 55">
            <a:extLst>
              <a:ext uri="{FF2B5EF4-FFF2-40B4-BE49-F238E27FC236}">
                <a16:creationId xmlns:a16="http://schemas.microsoft.com/office/drawing/2014/main" id="{EB2949D5-8CC6-4554-9A9E-1D644CC0A0E1}"/>
              </a:ext>
            </a:extLst>
          </p:cNvPr>
          <p:cNvSpPr/>
          <p:nvPr/>
        </p:nvSpPr>
        <p:spPr>
          <a:xfrm>
            <a:off x="2119799" y="5779723"/>
            <a:ext cx="1497450"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アンケート結果ダウンロード</a:t>
            </a:r>
          </a:p>
        </p:txBody>
      </p:sp>
      <p:sp>
        <p:nvSpPr>
          <p:cNvPr id="59" name="テキスト ボックス 58">
            <a:extLst>
              <a:ext uri="{FF2B5EF4-FFF2-40B4-BE49-F238E27FC236}">
                <a16:creationId xmlns:a16="http://schemas.microsoft.com/office/drawing/2014/main" id="{0329648C-EAB2-49C5-A34B-753313ABC65A}"/>
              </a:ext>
            </a:extLst>
          </p:cNvPr>
          <p:cNvSpPr txBox="1"/>
          <p:nvPr/>
        </p:nvSpPr>
        <p:spPr>
          <a:xfrm>
            <a:off x="1751258" y="5733014"/>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(6)</a:t>
            </a:r>
            <a:endParaRPr kumimoji="1" lang="ja-JP" altLang="en-US" sz="1100" dirty="0">
              <a:latin typeface="Meiryo UI" panose="020B0604030504040204" pitchFamily="34" charset="-128"/>
              <a:ea typeface="Meiryo UI" panose="020B0604030504040204" pitchFamily="34" charset="-128"/>
            </a:endParaRPr>
          </a:p>
        </p:txBody>
      </p:sp>
      <p:graphicFrame>
        <p:nvGraphicFramePr>
          <p:cNvPr id="34" name="表 4">
            <a:extLst>
              <a:ext uri="{FF2B5EF4-FFF2-40B4-BE49-F238E27FC236}">
                <a16:creationId xmlns:a16="http://schemas.microsoft.com/office/drawing/2014/main" id="{B736A8BA-52C9-44B1-B4F9-E8E6010D53E6}"/>
              </a:ext>
            </a:extLst>
          </p:cNvPr>
          <p:cNvGraphicFramePr>
            <a:graphicFrameLocks noGrp="1"/>
          </p:cNvGraphicFramePr>
          <p:nvPr/>
        </p:nvGraphicFramePr>
        <p:xfrm>
          <a:off x="956941" y="1977548"/>
          <a:ext cx="3580591" cy="2932018"/>
        </p:xfrm>
        <a:graphic>
          <a:graphicData uri="http://schemas.openxmlformats.org/drawingml/2006/table">
            <a:tbl>
              <a:tblPr firstRow="1" bandRow="1">
                <a:tableStyleId>{5940675A-B579-460E-94D1-54222C63F5DA}</a:tableStyleId>
              </a:tblPr>
              <a:tblGrid>
                <a:gridCol w="1160094">
                  <a:extLst>
                    <a:ext uri="{9D8B030D-6E8A-4147-A177-3AD203B41FA5}">
                      <a16:colId xmlns:a16="http://schemas.microsoft.com/office/drawing/2014/main" val="3210455914"/>
                    </a:ext>
                  </a:extLst>
                </a:gridCol>
                <a:gridCol w="2420497">
                  <a:extLst>
                    <a:ext uri="{9D8B030D-6E8A-4147-A177-3AD203B41FA5}">
                      <a16:colId xmlns:a16="http://schemas.microsoft.com/office/drawing/2014/main" val="3477413776"/>
                    </a:ext>
                  </a:extLst>
                </a:gridCol>
              </a:tblGrid>
              <a:tr h="288000">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設問</a:t>
                      </a:r>
                      <a:r>
                        <a:rPr kumimoji="1" lang="en-US" altLang="ja-JP" sz="900" b="1" dirty="0">
                          <a:solidFill>
                            <a:schemeClr val="bg1"/>
                          </a:solidFill>
                          <a:latin typeface="Meiryo UI" panose="020B0604030504040204" pitchFamily="34" charset="-128"/>
                          <a:ea typeface="Meiryo UI" panose="020B0604030504040204" pitchFamily="34" charset="-128"/>
                        </a:rPr>
                        <a:t>1(</a:t>
                      </a:r>
                      <a:r>
                        <a:rPr kumimoji="1" lang="ja-JP" altLang="en-US" sz="900" b="1" dirty="0">
                          <a:solidFill>
                            <a:schemeClr val="bg1"/>
                          </a:solidFill>
                          <a:latin typeface="Meiryo UI" panose="020B0604030504040204" pitchFamily="34" charset="-128"/>
                          <a:ea typeface="Meiryo UI" panose="020B0604030504040204" pitchFamily="34" charset="-128"/>
                        </a:rPr>
                        <a:t>必須</a:t>
                      </a:r>
                      <a:r>
                        <a:rPr kumimoji="1" lang="en-US" altLang="ja-JP" sz="900" b="1" dirty="0">
                          <a:solidFill>
                            <a:schemeClr val="bg1"/>
                          </a:solidFill>
                          <a:latin typeface="Meiryo UI" panose="020B0604030504040204" pitchFamily="34" charset="-128"/>
                          <a:ea typeface="Meiryo UI" panose="020B0604030504040204" pitchFamily="34" charset="-128"/>
                        </a:rPr>
                        <a:t>)</a:t>
                      </a:r>
                      <a:endParaRPr kumimoji="1" lang="ja-JP" altLang="en-US" sz="900" dirty="0">
                        <a:latin typeface="Meiryo UI" panose="020B0604030504040204" pitchFamily="34" charset="-128"/>
                        <a:ea typeface="Meiryo UI" panose="020B0604030504040204" pitchFamily="34" charset="-128"/>
                      </a:endParaRPr>
                    </a:p>
                  </a:txBody>
                  <a:tcPr anchor="ctr">
                    <a:solidFill>
                      <a:schemeClr val="tx1">
                        <a:lumMod val="50000"/>
                        <a:lumOff val="50000"/>
                      </a:schemeClr>
                    </a:solidFill>
                  </a:tcPr>
                </a:tc>
                <a:tc>
                  <a:txBody>
                    <a:bodyPr/>
                    <a:lstStyle/>
                    <a:p>
                      <a:pPr algn="ctr"/>
                      <a:endParaRPr kumimoji="1" lang="en-US" altLang="ja-JP" sz="900" dirty="0">
                        <a:latin typeface="Meiryo UI" panose="020B0604030504040204" pitchFamily="34" charset="-128"/>
                        <a:ea typeface="Meiryo UI" panose="020B0604030504040204" pitchFamily="34" charset="-128"/>
                      </a:endParaRPr>
                    </a:p>
                  </a:txBody>
                  <a:tcPr anchor="ctr">
                    <a:solidFill>
                      <a:schemeClr val="bg1"/>
                    </a:solidFill>
                  </a:tcPr>
                </a:tc>
                <a:extLst>
                  <a:ext uri="{0D108BD9-81ED-4DB2-BD59-A6C34878D82A}">
                    <a16:rowId xmlns:a16="http://schemas.microsoft.com/office/drawing/2014/main" val="3404125929"/>
                  </a:ext>
                </a:extLst>
              </a:tr>
              <a:tr h="746009">
                <a:tc gridSpan="2">
                  <a:txBody>
                    <a:bodyPr/>
                    <a:lstStyle/>
                    <a:p>
                      <a:pPr algn="ctr"/>
                      <a:endParaRPr kumimoji="1" lang="en-US" altLang="ja-JP" sz="900" dirty="0">
                        <a:solidFill>
                          <a:schemeClr val="tx1"/>
                        </a:solidFill>
                        <a:latin typeface="Meiryo UI" panose="020B0604030504040204" pitchFamily="34" charset="-128"/>
                        <a:ea typeface="Meiryo UI" panose="020B0604030504040204" pitchFamily="34" charset="-128"/>
                      </a:endParaRPr>
                    </a:p>
                  </a:txBody>
                  <a:tcPr anchor="ctr">
                    <a:solidFill>
                      <a:schemeClr val="bg1"/>
                    </a:solidFill>
                  </a:tcPr>
                </a:tc>
                <a:tc hMerge="1">
                  <a:txBody>
                    <a:bodyPr/>
                    <a:lstStyle/>
                    <a:p>
                      <a:endParaRPr kumimoji="1" lang="ja-JP" altLang="en-US"/>
                    </a:p>
                  </a:txBody>
                  <a:tcPr/>
                </a:tc>
                <a:extLst>
                  <a:ext uri="{0D108BD9-81ED-4DB2-BD59-A6C34878D82A}">
                    <a16:rowId xmlns:a16="http://schemas.microsoft.com/office/drawing/2014/main" val="3734990733"/>
                  </a:ext>
                </a:extLst>
              </a:tr>
              <a:tr h="746009">
                <a:tc gridSpan="2">
                  <a:txBody>
                    <a:bodyPr/>
                    <a:lstStyle/>
                    <a:p>
                      <a:pPr algn="ctr"/>
                      <a:endParaRPr kumimoji="1" lang="en-US" altLang="ja-JP" sz="900" dirty="0">
                        <a:solidFill>
                          <a:schemeClr val="tx1"/>
                        </a:solidFill>
                        <a:latin typeface="Meiryo UI" panose="020B0604030504040204" pitchFamily="34" charset="-128"/>
                        <a:ea typeface="Meiryo UI" panose="020B0604030504040204" pitchFamily="34" charset="-128"/>
                      </a:endParaRPr>
                    </a:p>
                  </a:txBody>
                  <a:tcPr anchor="ctr">
                    <a:solidFill>
                      <a:schemeClr val="bg1"/>
                    </a:solidFill>
                  </a:tcPr>
                </a:tc>
                <a:tc hMerge="1">
                  <a:txBody>
                    <a:bodyPr/>
                    <a:lstStyle/>
                    <a:p>
                      <a:pPr algn="ctr"/>
                      <a:endParaRPr kumimoji="1" lang="ja-JP" altLang="en-US" sz="900" dirty="0">
                        <a:latin typeface="Meiryo UI" panose="020B0604030504040204" pitchFamily="34" charset="-128"/>
                        <a:ea typeface="Meiryo UI" panose="020B0604030504040204" pitchFamily="34" charset="-128"/>
                      </a:endParaRPr>
                    </a:p>
                  </a:txBody>
                  <a:tcPr anchor="ctr">
                    <a:solidFill>
                      <a:schemeClr val="bg1"/>
                    </a:solidFill>
                  </a:tcPr>
                </a:tc>
                <a:extLst>
                  <a:ext uri="{0D108BD9-81ED-4DB2-BD59-A6C34878D82A}">
                    <a16:rowId xmlns:a16="http://schemas.microsoft.com/office/drawing/2014/main" val="2441103211"/>
                  </a:ext>
                </a:extLst>
              </a:tr>
              <a:tr h="288000">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設問</a:t>
                      </a:r>
                      <a:r>
                        <a:rPr kumimoji="1" lang="en-US" altLang="ja-JP" sz="900" b="1" dirty="0">
                          <a:solidFill>
                            <a:schemeClr val="bg1"/>
                          </a:solidFill>
                          <a:latin typeface="Meiryo UI" panose="020B0604030504040204" pitchFamily="34" charset="-128"/>
                          <a:ea typeface="Meiryo UI" panose="020B0604030504040204" pitchFamily="34" charset="-128"/>
                        </a:rPr>
                        <a:t>2</a:t>
                      </a:r>
                      <a:endParaRPr kumimoji="1" lang="ja-JP" altLang="en-US" sz="900" dirty="0">
                        <a:latin typeface="Meiryo UI" panose="020B0604030504040204" pitchFamily="34" charset="-128"/>
                        <a:ea typeface="Meiryo UI" panose="020B0604030504040204" pitchFamily="34" charset="-128"/>
                      </a:endParaRPr>
                    </a:p>
                  </a:txBody>
                  <a:tcPr anchor="ctr">
                    <a:solidFill>
                      <a:schemeClr val="tx1">
                        <a:lumMod val="50000"/>
                        <a:lumOff val="50000"/>
                      </a:schemeClr>
                    </a:solidFill>
                  </a:tcPr>
                </a:tc>
                <a:tc>
                  <a:txBody>
                    <a:bodyPr/>
                    <a:lstStyle/>
                    <a:p>
                      <a:pPr algn="ctr"/>
                      <a:endParaRPr kumimoji="1" lang="en-US" altLang="ja-JP" sz="900" dirty="0">
                        <a:latin typeface="Meiryo UI" panose="020B0604030504040204" pitchFamily="34" charset="-128"/>
                        <a:ea typeface="Meiryo UI" panose="020B0604030504040204" pitchFamily="34" charset="-128"/>
                      </a:endParaRPr>
                    </a:p>
                  </a:txBody>
                  <a:tcPr anchor="ctr">
                    <a:solidFill>
                      <a:schemeClr val="bg1"/>
                    </a:solidFill>
                  </a:tcPr>
                </a:tc>
                <a:extLst>
                  <a:ext uri="{0D108BD9-81ED-4DB2-BD59-A6C34878D82A}">
                    <a16:rowId xmlns:a16="http://schemas.microsoft.com/office/drawing/2014/main" val="2835827868"/>
                  </a:ext>
                </a:extLst>
              </a:tr>
              <a:tr h="288000">
                <a:tc gridSpan="2">
                  <a:txBody>
                    <a:bodyPr/>
                    <a:lstStyle/>
                    <a:p>
                      <a:pPr algn="ctr"/>
                      <a:endParaRPr kumimoji="1" lang="en-US" altLang="ja-JP" sz="900" dirty="0">
                        <a:solidFill>
                          <a:schemeClr val="tx1"/>
                        </a:solidFill>
                        <a:latin typeface="Meiryo UI" panose="020B0604030504040204" pitchFamily="34" charset="-128"/>
                        <a:ea typeface="Meiryo UI" panose="020B0604030504040204" pitchFamily="34" charset="-128"/>
                      </a:endParaRPr>
                    </a:p>
                  </a:txBody>
                  <a:tcPr anchor="ctr">
                    <a:solidFill>
                      <a:schemeClr val="bg1"/>
                    </a:solidFill>
                  </a:tcPr>
                </a:tc>
                <a:tc hMerge="1">
                  <a:txBody>
                    <a:bodyPr/>
                    <a:lstStyle/>
                    <a:p>
                      <a:pPr algn="ctr"/>
                      <a:endParaRPr kumimoji="1" lang="ja-JP" altLang="en-US" sz="900" dirty="0">
                        <a:latin typeface="Meiryo UI" panose="020B0604030504040204" pitchFamily="34" charset="-128"/>
                        <a:ea typeface="Meiryo UI" panose="020B0604030504040204" pitchFamily="34" charset="-128"/>
                      </a:endParaRPr>
                    </a:p>
                  </a:txBody>
                  <a:tcPr anchor="ctr">
                    <a:solidFill>
                      <a:schemeClr val="bg1"/>
                    </a:solidFill>
                  </a:tcPr>
                </a:tc>
                <a:extLst>
                  <a:ext uri="{0D108BD9-81ED-4DB2-BD59-A6C34878D82A}">
                    <a16:rowId xmlns:a16="http://schemas.microsoft.com/office/drawing/2014/main" val="593591273"/>
                  </a:ext>
                </a:extLst>
              </a:tr>
              <a:tr h="288000">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設問</a:t>
                      </a:r>
                      <a:r>
                        <a:rPr kumimoji="1" lang="en-US" altLang="ja-JP" sz="900" b="1" dirty="0">
                          <a:solidFill>
                            <a:schemeClr val="bg1"/>
                          </a:solidFill>
                          <a:latin typeface="Meiryo UI" panose="020B0604030504040204" pitchFamily="34" charset="-128"/>
                          <a:ea typeface="Meiryo UI" panose="020B0604030504040204" pitchFamily="34" charset="-128"/>
                        </a:rPr>
                        <a:t>3</a:t>
                      </a:r>
                      <a:endParaRPr kumimoji="1" lang="ja-JP" altLang="en-US" sz="900" dirty="0">
                        <a:latin typeface="Meiryo UI" panose="020B0604030504040204" pitchFamily="34" charset="-128"/>
                        <a:ea typeface="Meiryo UI" panose="020B0604030504040204" pitchFamily="34" charset="-128"/>
                      </a:endParaRPr>
                    </a:p>
                  </a:txBody>
                  <a:tcPr anchor="ctr">
                    <a:solidFill>
                      <a:schemeClr val="tx1">
                        <a:lumMod val="50000"/>
                        <a:lumOff val="50000"/>
                      </a:schemeClr>
                    </a:solidFill>
                  </a:tcPr>
                </a:tc>
                <a:tc>
                  <a:txBody>
                    <a:bodyPr/>
                    <a:lstStyle/>
                    <a:p>
                      <a:pPr algn="ctr"/>
                      <a:endParaRPr kumimoji="1" lang="en-US" altLang="ja-JP" sz="900" dirty="0">
                        <a:latin typeface="Meiryo UI" panose="020B0604030504040204" pitchFamily="34" charset="-128"/>
                        <a:ea typeface="Meiryo UI" panose="020B0604030504040204" pitchFamily="34" charset="-128"/>
                      </a:endParaRPr>
                    </a:p>
                  </a:txBody>
                  <a:tcPr anchor="ctr">
                    <a:solidFill>
                      <a:schemeClr val="bg1"/>
                    </a:solidFill>
                  </a:tcPr>
                </a:tc>
                <a:extLst>
                  <a:ext uri="{0D108BD9-81ED-4DB2-BD59-A6C34878D82A}">
                    <a16:rowId xmlns:a16="http://schemas.microsoft.com/office/drawing/2014/main" val="1386934604"/>
                  </a:ext>
                </a:extLst>
              </a:tr>
              <a:tr h="288000">
                <a:tc gridSpan="2">
                  <a:txBody>
                    <a:bodyPr/>
                    <a:lstStyle/>
                    <a:p>
                      <a:pPr algn="ctr"/>
                      <a:endParaRPr kumimoji="1" lang="en-US" altLang="ja-JP" sz="900" dirty="0">
                        <a:solidFill>
                          <a:schemeClr val="tx1"/>
                        </a:solidFill>
                        <a:latin typeface="Meiryo UI" panose="020B0604030504040204" pitchFamily="34" charset="-128"/>
                        <a:ea typeface="Meiryo UI" panose="020B0604030504040204" pitchFamily="34" charset="-128"/>
                      </a:endParaRPr>
                    </a:p>
                  </a:txBody>
                  <a:tcPr anchor="ctr">
                    <a:solidFill>
                      <a:schemeClr val="bg1"/>
                    </a:solidFill>
                  </a:tcPr>
                </a:tc>
                <a:tc hMerge="1">
                  <a:txBody>
                    <a:bodyPr/>
                    <a:lstStyle/>
                    <a:p>
                      <a:pPr algn="ctr"/>
                      <a:endParaRPr kumimoji="1" lang="ja-JP" altLang="en-US" sz="90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3727136390"/>
                  </a:ext>
                </a:extLst>
              </a:tr>
            </a:tbl>
          </a:graphicData>
        </a:graphic>
      </p:graphicFrame>
      <p:sp>
        <p:nvSpPr>
          <p:cNvPr id="35" name="テキスト ボックス 34">
            <a:extLst>
              <a:ext uri="{FF2B5EF4-FFF2-40B4-BE49-F238E27FC236}">
                <a16:creationId xmlns:a16="http://schemas.microsoft.com/office/drawing/2014/main" id="{15C78C03-E8AB-4543-ABAA-795E980E916F}"/>
              </a:ext>
            </a:extLst>
          </p:cNvPr>
          <p:cNvSpPr txBox="1"/>
          <p:nvPr/>
        </p:nvSpPr>
        <p:spPr>
          <a:xfrm>
            <a:off x="863842" y="1545110"/>
            <a:ext cx="761747" cy="230832"/>
          </a:xfrm>
          <a:prstGeom prst="rect">
            <a:avLst/>
          </a:prstGeom>
          <a:noFill/>
        </p:spPr>
        <p:txBody>
          <a:bodyPr wrap="none" rtlCol="0">
            <a:spAutoFit/>
          </a:bodyPr>
          <a:lstStyle/>
          <a:p>
            <a:r>
              <a:rPr kumimoji="1" lang="ja-JP" altLang="en-US" sz="900" dirty="0">
                <a:latin typeface="Meiryo UI" panose="020B0604030504040204" pitchFamily="34" charset="-128"/>
                <a:ea typeface="Meiryo UI" panose="020B0604030504040204" pitchFamily="34" charset="-128"/>
              </a:rPr>
              <a:t>回答者数：</a:t>
            </a:r>
            <a:endParaRPr kumimoji="1" lang="en-US" altLang="ja-JP" sz="900" dirty="0">
              <a:latin typeface="Meiryo UI" panose="020B0604030504040204" pitchFamily="34" charset="-128"/>
              <a:ea typeface="Meiryo UI" panose="020B0604030504040204" pitchFamily="34" charset="-128"/>
            </a:endParaRPr>
          </a:p>
        </p:txBody>
      </p:sp>
      <p:sp>
        <p:nvSpPr>
          <p:cNvPr id="37" name="正方形/長方形 36">
            <a:extLst>
              <a:ext uri="{FF2B5EF4-FFF2-40B4-BE49-F238E27FC236}">
                <a16:creationId xmlns:a16="http://schemas.microsoft.com/office/drawing/2014/main" id="{35EE32BD-CD25-4641-B6D6-1F5743A0F4FB}"/>
              </a:ext>
            </a:extLst>
          </p:cNvPr>
          <p:cNvSpPr/>
          <p:nvPr/>
        </p:nvSpPr>
        <p:spPr>
          <a:xfrm>
            <a:off x="1751258" y="1562708"/>
            <a:ext cx="761747" cy="21323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回答者数</a:t>
            </a:r>
          </a:p>
        </p:txBody>
      </p:sp>
      <p:sp>
        <p:nvSpPr>
          <p:cNvPr id="38" name="テキスト ボックス 37">
            <a:extLst>
              <a:ext uri="{FF2B5EF4-FFF2-40B4-BE49-F238E27FC236}">
                <a16:creationId xmlns:a16="http://schemas.microsoft.com/office/drawing/2014/main" id="{3F92C8BB-C3DF-4F1E-B624-C3CC22525A53}"/>
              </a:ext>
            </a:extLst>
          </p:cNvPr>
          <p:cNvSpPr txBox="1"/>
          <p:nvPr/>
        </p:nvSpPr>
        <p:spPr>
          <a:xfrm>
            <a:off x="1418624" y="1524972"/>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(1)</a:t>
            </a:r>
            <a:endParaRPr kumimoji="1" lang="ja-JP" altLang="en-US" sz="1100" dirty="0">
              <a:latin typeface="Meiryo UI" panose="020B0604030504040204" pitchFamily="34" charset="-128"/>
              <a:ea typeface="Meiryo UI" panose="020B0604030504040204" pitchFamily="34" charset="-128"/>
            </a:endParaRPr>
          </a:p>
        </p:txBody>
      </p:sp>
      <p:sp>
        <p:nvSpPr>
          <p:cNvPr id="41" name="正方形/長方形 40">
            <a:extLst>
              <a:ext uri="{FF2B5EF4-FFF2-40B4-BE49-F238E27FC236}">
                <a16:creationId xmlns:a16="http://schemas.microsoft.com/office/drawing/2014/main" id="{449BFA62-27F2-4ABF-9CEC-AC29A399D2C8}"/>
              </a:ext>
            </a:extLst>
          </p:cNvPr>
          <p:cNvSpPr/>
          <p:nvPr/>
        </p:nvSpPr>
        <p:spPr>
          <a:xfrm>
            <a:off x="2919939" y="2017422"/>
            <a:ext cx="761747" cy="21323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設問</a:t>
            </a:r>
          </a:p>
        </p:txBody>
      </p:sp>
      <p:sp>
        <p:nvSpPr>
          <p:cNvPr id="42" name="テキスト ボックス 41">
            <a:extLst>
              <a:ext uri="{FF2B5EF4-FFF2-40B4-BE49-F238E27FC236}">
                <a16:creationId xmlns:a16="http://schemas.microsoft.com/office/drawing/2014/main" id="{A6CCB5DE-E5B5-41FD-AA2C-7009976890BF}"/>
              </a:ext>
            </a:extLst>
          </p:cNvPr>
          <p:cNvSpPr txBox="1"/>
          <p:nvPr/>
        </p:nvSpPr>
        <p:spPr>
          <a:xfrm>
            <a:off x="2470658" y="1993233"/>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(3)</a:t>
            </a:r>
            <a:endParaRPr kumimoji="1" lang="ja-JP" altLang="en-US" sz="1100" dirty="0">
              <a:latin typeface="Meiryo UI" panose="020B0604030504040204" pitchFamily="34" charset="-128"/>
              <a:ea typeface="Meiryo UI" panose="020B0604030504040204" pitchFamily="34" charset="-128"/>
            </a:endParaRPr>
          </a:p>
        </p:txBody>
      </p:sp>
      <p:sp>
        <p:nvSpPr>
          <p:cNvPr id="45" name="正方形/長方形 44">
            <a:extLst>
              <a:ext uri="{FF2B5EF4-FFF2-40B4-BE49-F238E27FC236}">
                <a16:creationId xmlns:a16="http://schemas.microsoft.com/office/drawing/2014/main" id="{09330C4F-4BB4-467B-ADA7-0BDB1E5DB117}"/>
              </a:ext>
            </a:extLst>
          </p:cNvPr>
          <p:cNvSpPr/>
          <p:nvPr/>
        </p:nvSpPr>
        <p:spPr>
          <a:xfrm>
            <a:off x="2495907" y="2342007"/>
            <a:ext cx="1023330" cy="61163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画像</a:t>
            </a:r>
          </a:p>
        </p:txBody>
      </p:sp>
      <p:sp>
        <p:nvSpPr>
          <p:cNvPr id="46" name="テキスト ボックス 45">
            <a:extLst>
              <a:ext uri="{FF2B5EF4-FFF2-40B4-BE49-F238E27FC236}">
                <a16:creationId xmlns:a16="http://schemas.microsoft.com/office/drawing/2014/main" id="{1D1D85E4-732A-418B-8D02-826A5BEBB6BD}"/>
              </a:ext>
            </a:extLst>
          </p:cNvPr>
          <p:cNvSpPr txBox="1"/>
          <p:nvPr/>
        </p:nvSpPr>
        <p:spPr>
          <a:xfrm>
            <a:off x="1384265" y="2512243"/>
            <a:ext cx="397866" cy="261610"/>
          </a:xfrm>
          <a:prstGeom prst="rect">
            <a:avLst/>
          </a:prstGeom>
          <a:noFill/>
        </p:spPr>
        <p:txBody>
          <a:bodyPr wrap="square" rtlCol="0">
            <a:spAutoFit/>
          </a:bodyPr>
          <a:lstStyle/>
          <a:p>
            <a:r>
              <a:rPr kumimoji="1" lang="en-US" altLang="ja-JP" sz="1100" dirty="0">
                <a:latin typeface="Meiryo UI" panose="020B0604030504040204" pitchFamily="34" charset="-128"/>
                <a:ea typeface="Meiryo UI" panose="020B0604030504040204" pitchFamily="34" charset="-128"/>
              </a:rPr>
              <a:t>(4)</a:t>
            </a:r>
            <a:endParaRPr kumimoji="1" lang="ja-JP" altLang="en-US" sz="1100" dirty="0">
              <a:latin typeface="Meiryo UI" panose="020B0604030504040204" pitchFamily="34" charset="-128"/>
              <a:ea typeface="Meiryo UI" panose="020B0604030504040204" pitchFamily="34" charset="-128"/>
            </a:endParaRPr>
          </a:p>
        </p:txBody>
      </p:sp>
      <p:sp>
        <p:nvSpPr>
          <p:cNvPr id="47" name="テキスト ボックス 46">
            <a:extLst>
              <a:ext uri="{FF2B5EF4-FFF2-40B4-BE49-F238E27FC236}">
                <a16:creationId xmlns:a16="http://schemas.microsoft.com/office/drawing/2014/main" id="{2DB71A25-4610-4F5D-818F-237DF7E0728F}"/>
              </a:ext>
            </a:extLst>
          </p:cNvPr>
          <p:cNvSpPr txBox="1"/>
          <p:nvPr/>
        </p:nvSpPr>
        <p:spPr>
          <a:xfrm>
            <a:off x="507660" y="1886617"/>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(2)</a:t>
            </a:r>
            <a:endParaRPr kumimoji="1" lang="ja-JP" altLang="en-US" sz="1100" dirty="0">
              <a:latin typeface="Meiryo UI" panose="020B0604030504040204" pitchFamily="34" charset="-128"/>
              <a:ea typeface="Meiryo UI" panose="020B0604030504040204" pitchFamily="34" charset="-128"/>
            </a:endParaRPr>
          </a:p>
        </p:txBody>
      </p:sp>
      <p:sp>
        <p:nvSpPr>
          <p:cNvPr id="48" name="正方形/長方形 47">
            <a:extLst>
              <a:ext uri="{FF2B5EF4-FFF2-40B4-BE49-F238E27FC236}">
                <a16:creationId xmlns:a16="http://schemas.microsoft.com/office/drawing/2014/main" id="{1483FA5A-D6AD-4E54-A30A-2ACB9E98E210}"/>
              </a:ext>
            </a:extLst>
          </p:cNvPr>
          <p:cNvSpPr/>
          <p:nvPr/>
        </p:nvSpPr>
        <p:spPr>
          <a:xfrm>
            <a:off x="1775320" y="3067325"/>
            <a:ext cx="2464504" cy="61163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結果</a:t>
            </a:r>
          </a:p>
        </p:txBody>
      </p:sp>
      <p:sp>
        <p:nvSpPr>
          <p:cNvPr id="49" name="テキスト ボックス 48">
            <a:extLst>
              <a:ext uri="{FF2B5EF4-FFF2-40B4-BE49-F238E27FC236}">
                <a16:creationId xmlns:a16="http://schemas.microsoft.com/office/drawing/2014/main" id="{6F5324E8-5D93-4183-AE9F-8301038698C0}"/>
              </a:ext>
            </a:extLst>
          </p:cNvPr>
          <p:cNvSpPr txBox="1"/>
          <p:nvPr/>
        </p:nvSpPr>
        <p:spPr>
          <a:xfrm>
            <a:off x="1390019" y="3237561"/>
            <a:ext cx="397866" cy="261610"/>
          </a:xfrm>
          <a:prstGeom prst="rect">
            <a:avLst/>
          </a:prstGeom>
          <a:noFill/>
        </p:spPr>
        <p:txBody>
          <a:bodyPr wrap="square" rtlCol="0">
            <a:spAutoFit/>
          </a:bodyPr>
          <a:lstStyle/>
          <a:p>
            <a:r>
              <a:rPr kumimoji="1" lang="en-US" altLang="ja-JP" sz="1100" dirty="0">
                <a:latin typeface="Meiryo UI" panose="020B0604030504040204" pitchFamily="34" charset="-128"/>
                <a:ea typeface="Meiryo UI" panose="020B0604030504040204" pitchFamily="34" charset="-128"/>
              </a:rPr>
              <a:t>(5)</a:t>
            </a:r>
            <a:endParaRPr kumimoji="1" lang="ja-JP" altLang="en-US" sz="11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25055812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B20FB-33A3-E746-AA9C-080996245064}"/>
              </a:ext>
            </a:extLst>
          </p:cNvPr>
          <p:cNvSpPr>
            <a:spLocks noGrp="1"/>
          </p:cNvSpPr>
          <p:nvPr>
            <p:ph type="title"/>
          </p:nvPr>
        </p:nvSpPr>
        <p:spPr/>
        <p:txBody>
          <a:bodyPr/>
          <a:lstStyle/>
          <a:p>
            <a:r>
              <a:rPr lang="ja-JP" altLang="en-US" dirty="0"/>
              <a:t>プ</a:t>
            </a:r>
            <a:r>
              <a:rPr lang="en-US" altLang="ja-JP" dirty="0"/>
              <a:t>38_</a:t>
            </a:r>
            <a:r>
              <a:rPr lang="ja-JP" altLang="en-US"/>
              <a:t>画面</a:t>
            </a:r>
            <a:r>
              <a:rPr lang="en-US" altLang="ja-JP" dirty="0"/>
              <a:t>12</a:t>
            </a:r>
            <a:r>
              <a:rPr lang="ja-JP" altLang="en-US"/>
              <a:t>：アンケート削除ダイアログ画面</a:t>
            </a:r>
            <a:endParaRPr kumimoji="1" lang="ja-JP" altLang="en-US" dirty="0"/>
          </a:p>
        </p:txBody>
      </p:sp>
      <p:sp>
        <p:nvSpPr>
          <p:cNvPr id="4" name="スライド番号プレースホルダー 3">
            <a:extLst>
              <a:ext uri="{FF2B5EF4-FFF2-40B4-BE49-F238E27FC236}">
                <a16:creationId xmlns:a16="http://schemas.microsoft.com/office/drawing/2014/main" id="{A54D4209-B10B-3848-8A79-145E64F5A5A9}"/>
              </a:ext>
            </a:extLst>
          </p:cNvPr>
          <p:cNvSpPr>
            <a:spLocks noGrp="1"/>
          </p:cNvSpPr>
          <p:nvPr>
            <p:ph type="sldNum" sz="quarter" idx="4"/>
          </p:nvPr>
        </p:nvSpPr>
        <p:spPr/>
        <p:txBody>
          <a:bodyPr/>
          <a:lstStyle/>
          <a:p>
            <a:fld id="{F30DD6FD-6AE0-D748-9D23-01258D872A5D}" type="slidenum">
              <a:rPr kumimoji="1" lang="ja-JP" altLang="en-US" smtClean="0"/>
              <a:t>32</a:t>
            </a:fld>
            <a:endParaRPr kumimoji="1" lang="ja-JP" altLang="en-US"/>
          </a:p>
        </p:txBody>
      </p:sp>
      <p:sp>
        <p:nvSpPr>
          <p:cNvPr id="26" name="正方形/長方形 25">
            <a:extLst>
              <a:ext uri="{FF2B5EF4-FFF2-40B4-BE49-F238E27FC236}">
                <a16:creationId xmlns:a16="http://schemas.microsoft.com/office/drawing/2014/main" id="{3B713A32-9925-8C49-A4F0-73C3ABC63976}"/>
              </a:ext>
            </a:extLst>
          </p:cNvPr>
          <p:cNvSpPr/>
          <p:nvPr/>
        </p:nvSpPr>
        <p:spPr>
          <a:xfrm>
            <a:off x="6406265" y="764585"/>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システム処理</a:t>
            </a:r>
          </a:p>
        </p:txBody>
      </p:sp>
      <p:sp>
        <p:nvSpPr>
          <p:cNvPr id="27" name="正方形/長方形 26">
            <a:extLst>
              <a:ext uri="{FF2B5EF4-FFF2-40B4-BE49-F238E27FC236}">
                <a16:creationId xmlns:a16="http://schemas.microsoft.com/office/drawing/2014/main" id="{F43B12B0-6F42-304E-A72D-2300E7C9A6EA}"/>
              </a:ext>
            </a:extLst>
          </p:cNvPr>
          <p:cNvSpPr/>
          <p:nvPr/>
        </p:nvSpPr>
        <p:spPr>
          <a:xfrm>
            <a:off x="7449399" y="764585"/>
            <a:ext cx="972000" cy="257262"/>
          </a:xfrm>
          <a:prstGeom prst="rect">
            <a:avLst/>
          </a:prstGeom>
          <a:noFill/>
          <a:ln w="9525">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chemeClr val="tx1"/>
                </a:solidFill>
                <a:latin typeface="Meiryo UI" panose="020B0604030504040204" pitchFamily="34" charset="-128"/>
                <a:ea typeface="Meiryo UI" panose="020B0604030504040204" pitchFamily="34" charset="-128"/>
              </a:rPr>
              <a:t>システム制御で表示</a:t>
            </a:r>
          </a:p>
        </p:txBody>
      </p:sp>
      <p:sp>
        <p:nvSpPr>
          <p:cNvPr id="28" name="正方形/長方形 27">
            <a:extLst>
              <a:ext uri="{FF2B5EF4-FFF2-40B4-BE49-F238E27FC236}">
                <a16:creationId xmlns:a16="http://schemas.microsoft.com/office/drawing/2014/main" id="{6402152E-335D-2D48-A9D7-2638EEA9A5C1}"/>
              </a:ext>
            </a:extLst>
          </p:cNvPr>
          <p:cNvSpPr/>
          <p:nvPr/>
        </p:nvSpPr>
        <p:spPr>
          <a:xfrm>
            <a:off x="5363132" y="764585"/>
            <a:ext cx="972000" cy="25726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リンク</a:t>
            </a:r>
          </a:p>
        </p:txBody>
      </p:sp>
      <p:sp>
        <p:nvSpPr>
          <p:cNvPr id="29" name="正方形/長方形 28">
            <a:extLst>
              <a:ext uri="{FF2B5EF4-FFF2-40B4-BE49-F238E27FC236}">
                <a16:creationId xmlns:a16="http://schemas.microsoft.com/office/drawing/2014/main" id="{BBFD514B-C571-D34F-B53D-93E559A0A47C}"/>
              </a:ext>
            </a:extLst>
          </p:cNvPr>
          <p:cNvSpPr/>
          <p:nvPr/>
        </p:nvSpPr>
        <p:spPr>
          <a:xfrm>
            <a:off x="8421399" y="757835"/>
            <a:ext cx="972000" cy="257262"/>
          </a:xfrm>
          <a:prstGeom prst="rect">
            <a:avLst/>
          </a:prstGeom>
          <a:noFill/>
          <a:ln w="9525">
            <a:no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rgbClr val="FF0000"/>
                </a:solidFill>
                <a:latin typeface="Meiryo UI" panose="020B0604030504040204" pitchFamily="34" charset="-128"/>
                <a:ea typeface="Meiryo UI" panose="020B0604030504040204" pitchFamily="34" charset="-128"/>
              </a:rPr>
              <a:t>赤字は変更可</a:t>
            </a:r>
          </a:p>
        </p:txBody>
      </p:sp>
      <p:sp>
        <p:nvSpPr>
          <p:cNvPr id="8" name="正方形/長方形 7">
            <a:extLst>
              <a:ext uri="{FF2B5EF4-FFF2-40B4-BE49-F238E27FC236}">
                <a16:creationId xmlns:a16="http://schemas.microsoft.com/office/drawing/2014/main" id="{FACD0CC1-26BD-462C-81E7-B8D6F1B89C2F}"/>
              </a:ext>
            </a:extLst>
          </p:cNvPr>
          <p:cNvSpPr/>
          <p:nvPr/>
        </p:nvSpPr>
        <p:spPr>
          <a:xfrm>
            <a:off x="854110" y="1072444"/>
            <a:ext cx="3782207" cy="5283908"/>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sz="1100" b="1" dirty="0">
              <a:solidFill>
                <a:schemeClr val="tx1"/>
              </a:solidFill>
              <a:latin typeface="Meiryo UI" panose="020B0604030504040204" pitchFamily="34" charset="-128"/>
              <a:ea typeface="Meiryo UI" panose="020B0604030504040204" pitchFamily="34" charset="-128"/>
            </a:endParaRPr>
          </a:p>
        </p:txBody>
      </p:sp>
      <p:sp>
        <p:nvSpPr>
          <p:cNvPr id="9" name="正方形/長方形 8">
            <a:extLst>
              <a:ext uri="{FF2B5EF4-FFF2-40B4-BE49-F238E27FC236}">
                <a16:creationId xmlns:a16="http://schemas.microsoft.com/office/drawing/2014/main" id="{39766029-B544-4574-836D-4AEA0C31ECCE}"/>
              </a:ext>
            </a:extLst>
          </p:cNvPr>
          <p:cNvSpPr/>
          <p:nvPr/>
        </p:nvSpPr>
        <p:spPr>
          <a:xfrm>
            <a:off x="4780860" y="1032912"/>
            <a:ext cx="4059125" cy="215444"/>
          </a:xfrm>
          <a:prstGeom prst="rect">
            <a:avLst/>
          </a:prstGeom>
        </p:spPr>
        <p:txBody>
          <a:bodyPr wrap="none">
            <a:spAutoFit/>
          </a:bodyPr>
          <a:lstStyle/>
          <a:p>
            <a:r>
              <a:rPr kumimoji="1" lang="ja-JP" altLang="en-US" sz="800" dirty="0">
                <a:latin typeface="Meiryo UI" panose="020B0604030504040204" pitchFamily="34" charset="-128"/>
                <a:ea typeface="Meiryo UI" panose="020B0604030504040204" pitchFamily="34" charset="-128"/>
              </a:rPr>
              <a:t>参考</a:t>
            </a:r>
            <a:r>
              <a:rPr kumimoji="1" lang="en-US" altLang="ja-JP" sz="800" dirty="0">
                <a:latin typeface="Meiryo UI" panose="020B0604030504040204" pitchFamily="34" charset="-128"/>
                <a:ea typeface="Meiryo UI" panose="020B0604030504040204" pitchFamily="34" charset="-128"/>
              </a:rPr>
              <a:t>URL</a:t>
            </a:r>
            <a:r>
              <a:rPr kumimoji="1" lang="ja-JP" altLang="en-US" sz="800" dirty="0">
                <a:latin typeface="Meiryo UI" panose="020B0604030504040204" pitchFamily="34" charset="-128"/>
                <a:ea typeface="Meiryo UI" panose="020B0604030504040204" pitchFamily="34" charset="-128"/>
              </a:rPr>
              <a:t>：</a:t>
            </a:r>
            <a:r>
              <a:rPr kumimoji="1" lang="en-US" altLang="ja-JP" sz="800" dirty="0">
                <a:latin typeface="Meiryo UI" panose="020B0604030504040204" pitchFamily="34" charset="-128"/>
                <a:ea typeface="Meiryo UI" panose="020B0604030504040204" pitchFamily="34" charset="-128"/>
              </a:rPr>
              <a:t>https://dev-cm01-mase.kbb-id.co.jp/cmadmin.php/questionnaire</a:t>
            </a:r>
          </a:p>
        </p:txBody>
      </p:sp>
      <p:sp>
        <p:nvSpPr>
          <p:cNvPr id="11" name="テキスト ボックス 10">
            <a:extLst>
              <a:ext uri="{FF2B5EF4-FFF2-40B4-BE49-F238E27FC236}">
                <a16:creationId xmlns:a16="http://schemas.microsoft.com/office/drawing/2014/main" id="{5842481D-B7F9-4EC9-8716-64272292153A}"/>
              </a:ext>
            </a:extLst>
          </p:cNvPr>
          <p:cNvSpPr txBox="1"/>
          <p:nvPr/>
        </p:nvSpPr>
        <p:spPr>
          <a:xfrm>
            <a:off x="955200" y="1300355"/>
            <a:ext cx="1037463" cy="261610"/>
          </a:xfrm>
          <a:prstGeom prst="rect">
            <a:avLst/>
          </a:prstGeom>
          <a:noFill/>
        </p:spPr>
        <p:txBody>
          <a:bodyPr wrap="none" rtlCol="0">
            <a:spAutoFit/>
          </a:bodyPr>
          <a:lstStyle/>
          <a:p>
            <a:r>
              <a:rPr kumimoji="1" lang="ja-JP" altLang="en-US" sz="1100" b="1" dirty="0">
                <a:latin typeface="Meiryo UI" panose="020B0604030504040204" pitchFamily="34" charset="-128"/>
                <a:ea typeface="Meiryo UI" panose="020B0604030504040204" pitchFamily="34" charset="-128"/>
              </a:rPr>
              <a:t>アンケート管理</a:t>
            </a:r>
          </a:p>
        </p:txBody>
      </p:sp>
      <p:graphicFrame>
        <p:nvGraphicFramePr>
          <p:cNvPr id="13" name="表 4">
            <a:extLst>
              <a:ext uri="{FF2B5EF4-FFF2-40B4-BE49-F238E27FC236}">
                <a16:creationId xmlns:a16="http://schemas.microsoft.com/office/drawing/2014/main" id="{A6A62600-0907-4E57-B350-6E52EAC3C7E9}"/>
              </a:ext>
            </a:extLst>
          </p:cNvPr>
          <p:cNvGraphicFramePr>
            <a:graphicFrameLocks noGrp="1"/>
          </p:cNvGraphicFramePr>
          <p:nvPr/>
        </p:nvGraphicFramePr>
        <p:xfrm>
          <a:off x="1012325" y="1729071"/>
          <a:ext cx="3457776" cy="3590054"/>
        </p:xfrm>
        <a:graphic>
          <a:graphicData uri="http://schemas.openxmlformats.org/drawingml/2006/table">
            <a:tbl>
              <a:tblPr firstRow="1" bandRow="1">
                <a:tableStyleId>{5940675A-B579-460E-94D1-54222C63F5DA}</a:tableStyleId>
              </a:tblPr>
              <a:tblGrid>
                <a:gridCol w="576296">
                  <a:extLst>
                    <a:ext uri="{9D8B030D-6E8A-4147-A177-3AD203B41FA5}">
                      <a16:colId xmlns:a16="http://schemas.microsoft.com/office/drawing/2014/main" val="3210455914"/>
                    </a:ext>
                  </a:extLst>
                </a:gridCol>
                <a:gridCol w="576296">
                  <a:extLst>
                    <a:ext uri="{9D8B030D-6E8A-4147-A177-3AD203B41FA5}">
                      <a16:colId xmlns:a16="http://schemas.microsoft.com/office/drawing/2014/main" val="3477413776"/>
                    </a:ext>
                  </a:extLst>
                </a:gridCol>
                <a:gridCol w="576296">
                  <a:extLst>
                    <a:ext uri="{9D8B030D-6E8A-4147-A177-3AD203B41FA5}">
                      <a16:colId xmlns:a16="http://schemas.microsoft.com/office/drawing/2014/main" val="2235195884"/>
                    </a:ext>
                  </a:extLst>
                </a:gridCol>
                <a:gridCol w="576296">
                  <a:extLst>
                    <a:ext uri="{9D8B030D-6E8A-4147-A177-3AD203B41FA5}">
                      <a16:colId xmlns:a16="http://schemas.microsoft.com/office/drawing/2014/main" val="370655436"/>
                    </a:ext>
                  </a:extLst>
                </a:gridCol>
                <a:gridCol w="576296">
                  <a:extLst>
                    <a:ext uri="{9D8B030D-6E8A-4147-A177-3AD203B41FA5}">
                      <a16:colId xmlns:a16="http://schemas.microsoft.com/office/drawing/2014/main" val="2877411356"/>
                    </a:ext>
                  </a:extLst>
                </a:gridCol>
                <a:gridCol w="576296">
                  <a:extLst>
                    <a:ext uri="{9D8B030D-6E8A-4147-A177-3AD203B41FA5}">
                      <a16:colId xmlns:a16="http://schemas.microsoft.com/office/drawing/2014/main" val="3483971644"/>
                    </a:ext>
                  </a:extLst>
                </a:gridCol>
              </a:tblGrid>
              <a:tr h="389289">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名称</a:t>
                      </a:r>
                    </a:p>
                  </a:txBody>
                  <a:tcPr>
                    <a:solidFill>
                      <a:schemeClr val="bg1">
                        <a:lumMod val="50000"/>
                      </a:schemeClr>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状況</a:t>
                      </a:r>
                      <a:endParaRPr kumimoji="1" lang="en-US" altLang="ja-JP" sz="900" b="1" dirty="0">
                        <a:solidFill>
                          <a:schemeClr val="bg1"/>
                        </a:solidFill>
                        <a:latin typeface="Meiryo UI" panose="020B0604030504040204" pitchFamily="34" charset="-128"/>
                        <a:ea typeface="Meiryo UI" panose="020B0604030504040204" pitchFamily="34" charset="-128"/>
                      </a:endParaRPr>
                    </a:p>
                  </a:txBody>
                  <a:tcPr>
                    <a:solidFill>
                      <a:schemeClr val="bg1">
                        <a:lumMod val="50000"/>
                      </a:schemeClr>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回答</a:t>
                      </a:r>
                      <a:endParaRPr kumimoji="1" lang="en-US" altLang="ja-JP" sz="900" b="1" dirty="0">
                        <a:solidFill>
                          <a:schemeClr val="bg1"/>
                        </a:solidFill>
                        <a:latin typeface="Meiryo UI" panose="020B0604030504040204" pitchFamily="34" charset="-128"/>
                        <a:ea typeface="Meiryo UI" panose="020B0604030504040204" pitchFamily="34" charset="-128"/>
                      </a:endParaRPr>
                    </a:p>
                    <a:p>
                      <a:pPr algn="ctr"/>
                      <a:r>
                        <a:rPr kumimoji="1" lang="ja-JP" altLang="en-US" sz="900" b="1" dirty="0">
                          <a:solidFill>
                            <a:schemeClr val="bg1"/>
                          </a:solidFill>
                          <a:latin typeface="Meiryo UI" panose="020B0604030504040204" pitchFamily="34" charset="-128"/>
                          <a:ea typeface="Meiryo UI" panose="020B0604030504040204" pitchFamily="34" charset="-128"/>
                        </a:rPr>
                        <a:t>期間</a:t>
                      </a:r>
                      <a:endParaRPr kumimoji="1" lang="en-US" altLang="ja-JP" sz="900" b="1" dirty="0">
                        <a:solidFill>
                          <a:schemeClr val="bg1"/>
                        </a:solidFill>
                        <a:latin typeface="Meiryo UI" panose="020B0604030504040204" pitchFamily="34" charset="-128"/>
                        <a:ea typeface="Meiryo UI" panose="020B0604030504040204" pitchFamily="34" charset="-128"/>
                      </a:endParaRPr>
                    </a:p>
                  </a:txBody>
                  <a:tcPr>
                    <a:solidFill>
                      <a:schemeClr val="bg1">
                        <a:lumMod val="50000"/>
                      </a:schemeClr>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回答数</a:t>
                      </a:r>
                    </a:p>
                  </a:txBody>
                  <a:tcPr>
                    <a:solidFill>
                      <a:schemeClr val="bg1">
                        <a:lumMod val="50000"/>
                      </a:schemeClr>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結果</a:t>
                      </a:r>
                      <a:endParaRPr kumimoji="1" lang="en-US" altLang="ja-JP" sz="900" b="1" dirty="0">
                        <a:solidFill>
                          <a:schemeClr val="bg1"/>
                        </a:solidFill>
                        <a:latin typeface="Meiryo UI" panose="020B0604030504040204" pitchFamily="34" charset="-128"/>
                        <a:ea typeface="Meiryo UI" panose="020B0604030504040204" pitchFamily="34" charset="-128"/>
                      </a:endParaRPr>
                    </a:p>
                    <a:p>
                      <a:pPr algn="ctr"/>
                      <a:r>
                        <a:rPr kumimoji="1" lang="ja-JP" altLang="en-US" sz="900" b="1" dirty="0">
                          <a:solidFill>
                            <a:schemeClr val="bg1"/>
                          </a:solidFill>
                          <a:latin typeface="Meiryo UI" panose="020B0604030504040204" pitchFamily="34" charset="-128"/>
                          <a:ea typeface="Meiryo UI" panose="020B0604030504040204" pitchFamily="34" charset="-128"/>
                        </a:rPr>
                        <a:t>表示</a:t>
                      </a:r>
                    </a:p>
                  </a:txBody>
                  <a:tcPr>
                    <a:solidFill>
                      <a:schemeClr val="bg1">
                        <a:lumMod val="50000"/>
                      </a:schemeClr>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操作</a:t>
                      </a:r>
                    </a:p>
                  </a:txBody>
                  <a:tcPr>
                    <a:solidFill>
                      <a:schemeClr val="bg1">
                        <a:lumMod val="50000"/>
                      </a:schemeClr>
                    </a:solidFill>
                  </a:tcPr>
                </a:tc>
                <a:extLst>
                  <a:ext uri="{0D108BD9-81ED-4DB2-BD59-A6C34878D82A}">
                    <a16:rowId xmlns:a16="http://schemas.microsoft.com/office/drawing/2014/main" val="1228003680"/>
                  </a:ext>
                </a:extLst>
              </a:tr>
              <a:tr h="793805">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3404125929"/>
                  </a:ext>
                </a:extLst>
              </a:tr>
              <a:tr h="396000">
                <a:tc>
                  <a:txBody>
                    <a:bodyPr/>
                    <a:lstStyle/>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2441103211"/>
                  </a:ext>
                </a:extLst>
              </a:tr>
              <a:tr h="396000">
                <a:tc>
                  <a:txBody>
                    <a:bodyPr/>
                    <a:lstStyle/>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2835827868"/>
                  </a:ext>
                </a:extLst>
              </a:tr>
              <a:tr h="396000">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593591273"/>
                  </a:ext>
                </a:extLst>
              </a:tr>
              <a:tr h="396000">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526866363"/>
                  </a:ext>
                </a:extLst>
              </a:tr>
              <a:tr h="396000">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3961375909"/>
                  </a:ext>
                </a:extLst>
              </a:tr>
              <a:tr h="396000">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1744580012"/>
                  </a:ext>
                </a:extLst>
              </a:tr>
            </a:tbl>
          </a:graphicData>
        </a:graphic>
      </p:graphicFrame>
      <p:sp>
        <p:nvSpPr>
          <p:cNvPr id="21" name="正方形/長方形 20">
            <a:extLst>
              <a:ext uri="{FF2B5EF4-FFF2-40B4-BE49-F238E27FC236}">
                <a16:creationId xmlns:a16="http://schemas.microsoft.com/office/drawing/2014/main" id="{1F03124F-2FB6-4D9A-9C34-50539B521296}"/>
              </a:ext>
            </a:extLst>
          </p:cNvPr>
          <p:cNvSpPr/>
          <p:nvPr/>
        </p:nvSpPr>
        <p:spPr>
          <a:xfrm>
            <a:off x="968307" y="1110559"/>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ヘッダー</a:t>
            </a:r>
          </a:p>
        </p:txBody>
      </p:sp>
      <p:sp>
        <p:nvSpPr>
          <p:cNvPr id="22" name="正方形/長方形 21">
            <a:extLst>
              <a:ext uri="{FF2B5EF4-FFF2-40B4-BE49-F238E27FC236}">
                <a16:creationId xmlns:a16="http://schemas.microsoft.com/office/drawing/2014/main" id="{5763A6BC-BD33-4271-81B2-CC5D91823036}"/>
              </a:ext>
            </a:extLst>
          </p:cNvPr>
          <p:cNvSpPr/>
          <p:nvPr/>
        </p:nvSpPr>
        <p:spPr>
          <a:xfrm>
            <a:off x="968307" y="6138100"/>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フッター</a:t>
            </a:r>
          </a:p>
        </p:txBody>
      </p:sp>
      <p:sp>
        <p:nvSpPr>
          <p:cNvPr id="34" name="正方形/長方形 33">
            <a:extLst>
              <a:ext uri="{FF2B5EF4-FFF2-40B4-BE49-F238E27FC236}">
                <a16:creationId xmlns:a16="http://schemas.microsoft.com/office/drawing/2014/main" id="{31AF82A4-0188-4584-BEEA-5EF9A5F21A95}"/>
              </a:ext>
            </a:extLst>
          </p:cNvPr>
          <p:cNvSpPr/>
          <p:nvPr/>
        </p:nvSpPr>
        <p:spPr>
          <a:xfrm>
            <a:off x="4016039" y="5675120"/>
            <a:ext cx="489017" cy="17548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bg1"/>
                </a:solidFill>
                <a:latin typeface="Meiryo UI" panose="020B0604030504040204" pitchFamily="50" charset="-128"/>
                <a:ea typeface="Meiryo UI" panose="020B0604030504040204" pitchFamily="50" charset="-128"/>
              </a:rPr>
              <a:t>最後へ</a:t>
            </a:r>
          </a:p>
        </p:txBody>
      </p:sp>
      <p:sp>
        <p:nvSpPr>
          <p:cNvPr id="35" name="正方形/長方形 34">
            <a:extLst>
              <a:ext uri="{FF2B5EF4-FFF2-40B4-BE49-F238E27FC236}">
                <a16:creationId xmlns:a16="http://schemas.microsoft.com/office/drawing/2014/main" id="{7A2AB495-6712-4CDE-BB36-DD8BDEE45B91}"/>
              </a:ext>
            </a:extLst>
          </p:cNvPr>
          <p:cNvSpPr/>
          <p:nvPr/>
        </p:nvSpPr>
        <p:spPr>
          <a:xfrm>
            <a:off x="1937703"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6" name="正方形/長方形 35">
            <a:extLst>
              <a:ext uri="{FF2B5EF4-FFF2-40B4-BE49-F238E27FC236}">
                <a16:creationId xmlns:a16="http://schemas.microsoft.com/office/drawing/2014/main" id="{60B2AD02-A7B5-4D34-88FA-13F89F34A0FB}"/>
              </a:ext>
            </a:extLst>
          </p:cNvPr>
          <p:cNvSpPr/>
          <p:nvPr/>
        </p:nvSpPr>
        <p:spPr>
          <a:xfrm>
            <a:off x="2172811"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7" name="正方形/長方形 36">
            <a:extLst>
              <a:ext uri="{FF2B5EF4-FFF2-40B4-BE49-F238E27FC236}">
                <a16:creationId xmlns:a16="http://schemas.microsoft.com/office/drawing/2014/main" id="{62EBC795-8E9B-4831-BC01-610F992D585E}"/>
              </a:ext>
            </a:extLst>
          </p:cNvPr>
          <p:cNvSpPr/>
          <p:nvPr/>
        </p:nvSpPr>
        <p:spPr>
          <a:xfrm>
            <a:off x="2404710"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8" name="正方形/長方形 37">
            <a:extLst>
              <a:ext uri="{FF2B5EF4-FFF2-40B4-BE49-F238E27FC236}">
                <a16:creationId xmlns:a16="http://schemas.microsoft.com/office/drawing/2014/main" id="{337C6CD0-E4C2-458A-A238-637B27DA081B}"/>
              </a:ext>
            </a:extLst>
          </p:cNvPr>
          <p:cNvSpPr/>
          <p:nvPr/>
        </p:nvSpPr>
        <p:spPr>
          <a:xfrm>
            <a:off x="2641597"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9" name="正方形/長方形 38">
            <a:extLst>
              <a:ext uri="{FF2B5EF4-FFF2-40B4-BE49-F238E27FC236}">
                <a16:creationId xmlns:a16="http://schemas.microsoft.com/office/drawing/2014/main" id="{6C493B23-82D2-4D99-BE8D-E8A7C0076A35}"/>
              </a:ext>
            </a:extLst>
          </p:cNvPr>
          <p:cNvSpPr/>
          <p:nvPr/>
        </p:nvSpPr>
        <p:spPr>
          <a:xfrm>
            <a:off x="2872769"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40" name="正方形/長方形 39">
            <a:extLst>
              <a:ext uri="{FF2B5EF4-FFF2-40B4-BE49-F238E27FC236}">
                <a16:creationId xmlns:a16="http://schemas.microsoft.com/office/drawing/2014/main" id="{D9DD7EF0-AC79-4DC1-B591-0D09218899A2}"/>
              </a:ext>
            </a:extLst>
          </p:cNvPr>
          <p:cNvSpPr/>
          <p:nvPr/>
        </p:nvSpPr>
        <p:spPr>
          <a:xfrm>
            <a:off x="3103941"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41" name="正方形/長方形 40">
            <a:extLst>
              <a:ext uri="{FF2B5EF4-FFF2-40B4-BE49-F238E27FC236}">
                <a16:creationId xmlns:a16="http://schemas.microsoft.com/office/drawing/2014/main" id="{AB181BE3-7F82-4B9E-BDED-10DFA266BC37}"/>
              </a:ext>
            </a:extLst>
          </p:cNvPr>
          <p:cNvSpPr/>
          <p:nvPr/>
        </p:nvSpPr>
        <p:spPr>
          <a:xfrm>
            <a:off x="3335963"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42" name="正方形/長方形 41">
            <a:extLst>
              <a:ext uri="{FF2B5EF4-FFF2-40B4-BE49-F238E27FC236}">
                <a16:creationId xmlns:a16="http://schemas.microsoft.com/office/drawing/2014/main" id="{3D258B15-A56E-4FE9-80A3-E2A1B2611B8F}"/>
              </a:ext>
            </a:extLst>
          </p:cNvPr>
          <p:cNvSpPr/>
          <p:nvPr/>
        </p:nvSpPr>
        <p:spPr>
          <a:xfrm>
            <a:off x="3573804" y="5672444"/>
            <a:ext cx="381888" cy="1808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bg1"/>
                </a:solidFill>
                <a:latin typeface="Meiryo UI" panose="020B0604030504040204" pitchFamily="50" charset="-128"/>
                <a:ea typeface="Meiryo UI" panose="020B0604030504040204" pitchFamily="50" charset="-128"/>
              </a:rPr>
              <a:t>次へ</a:t>
            </a:r>
          </a:p>
        </p:txBody>
      </p:sp>
      <p:sp>
        <p:nvSpPr>
          <p:cNvPr id="43" name="正方形/長方形 42">
            <a:extLst>
              <a:ext uri="{FF2B5EF4-FFF2-40B4-BE49-F238E27FC236}">
                <a16:creationId xmlns:a16="http://schemas.microsoft.com/office/drawing/2014/main" id="{4797B098-333B-4735-8E24-D468ADC949DC}"/>
              </a:ext>
            </a:extLst>
          </p:cNvPr>
          <p:cNvSpPr/>
          <p:nvPr/>
        </p:nvSpPr>
        <p:spPr>
          <a:xfrm>
            <a:off x="963774" y="5675120"/>
            <a:ext cx="489017" cy="17548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bg1"/>
                </a:solidFill>
                <a:latin typeface="Meiryo UI" panose="020B0604030504040204" pitchFamily="50" charset="-128"/>
                <a:ea typeface="Meiryo UI" panose="020B0604030504040204" pitchFamily="50" charset="-128"/>
              </a:rPr>
              <a:t>最初へ</a:t>
            </a:r>
          </a:p>
        </p:txBody>
      </p:sp>
      <p:sp>
        <p:nvSpPr>
          <p:cNvPr id="44" name="正方形/長方形 43">
            <a:extLst>
              <a:ext uri="{FF2B5EF4-FFF2-40B4-BE49-F238E27FC236}">
                <a16:creationId xmlns:a16="http://schemas.microsoft.com/office/drawing/2014/main" id="{5C4E8C35-BC95-4728-9C05-26320A25F177}"/>
              </a:ext>
            </a:extLst>
          </p:cNvPr>
          <p:cNvSpPr/>
          <p:nvPr/>
        </p:nvSpPr>
        <p:spPr>
          <a:xfrm>
            <a:off x="1504124" y="5672444"/>
            <a:ext cx="381888" cy="1808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bg1"/>
                </a:solidFill>
                <a:latin typeface="Meiryo UI" panose="020B0604030504040204" pitchFamily="50" charset="-128"/>
                <a:ea typeface="Meiryo UI" panose="020B0604030504040204" pitchFamily="50" charset="-128"/>
              </a:rPr>
              <a:t>前へ</a:t>
            </a:r>
          </a:p>
        </p:txBody>
      </p:sp>
      <p:sp>
        <p:nvSpPr>
          <p:cNvPr id="45" name="正方形/長方形 44">
            <a:extLst>
              <a:ext uri="{FF2B5EF4-FFF2-40B4-BE49-F238E27FC236}">
                <a16:creationId xmlns:a16="http://schemas.microsoft.com/office/drawing/2014/main" id="{6420A3DE-5FE4-4812-9FD0-8EF8394B5D84}"/>
              </a:ext>
            </a:extLst>
          </p:cNvPr>
          <p:cNvSpPr/>
          <p:nvPr/>
        </p:nvSpPr>
        <p:spPr>
          <a:xfrm>
            <a:off x="3636051" y="1373076"/>
            <a:ext cx="886069" cy="227661"/>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新規作成</a:t>
            </a:r>
          </a:p>
        </p:txBody>
      </p:sp>
      <p:sp>
        <p:nvSpPr>
          <p:cNvPr id="47" name="正方形/長方形 46">
            <a:extLst>
              <a:ext uri="{FF2B5EF4-FFF2-40B4-BE49-F238E27FC236}">
                <a16:creationId xmlns:a16="http://schemas.microsoft.com/office/drawing/2014/main" id="{61657195-1556-49B2-965E-F096B43235CE}"/>
              </a:ext>
            </a:extLst>
          </p:cNvPr>
          <p:cNvSpPr/>
          <p:nvPr/>
        </p:nvSpPr>
        <p:spPr>
          <a:xfrm>
            <a:off x="1043222" y="2396985"/>
            <a:ext cx="501429" cy="285446"/>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タイ</a:t>
            </a:r>
            <a:endParaRPr kumimoji="1" lang="en-US" altLang="ja-JP" sz="900" b="1" dirty="0">
              <a:latin typeface="Meiryo UI" panose="020B0604030504040204" pitchFamily="34" charset="-128"/>
              <a:ea typeface="Meiryo UI" panose="020B0604030504040204" pitchFamily="34" charset="-128"/>
            </a:endParaRPr>
          </a:p>
          <a:p>
            <a:pPr algn="ctr"/>
            <a:r>
              <a:rPr kumimoji="1" lang="ja-JP" altLang="en-US" sz="900" b="1" dirty="0">
                <a:latin typeface="Meiryo UI" panose="020B0604030504040204" pitchFamily="34" charset="-128"/>
                <a:ea typeface="Meiryo UI" panose="020B0604030504040204" pitchFamily="34" charset="-128"/>
              </a:rPr>
              <a:t>トル</a:t>
            </a:r>
          </a:p>
        </p:txBody>
      </p:sp>
      <p:sp>
        <p:nvSpPr>
          <p:cNvPr id="48" name="正方形/長方形 47">
            <a:extLst>
              <a:ext uri="{FF2B5EF4-FFF2-40B4-BE49-F238E27FC236}">
                <a16:creationId xmlns:a16="http://schemas.microsoft.com/office/drawing/2014/main" id="{505ECA5F-5393-4BCA-B23E-B5FADCCAA25F}"/>
              </a:ext>
            </a:extLst>
          </p:cNvPr>
          <p:cNvSpPr/>
          <p:nvPr/>
        </p:nvSpPr>
        <p:spPr>
          <a:xfrm>
            <a:off x="1614859" y="2396985"/>
            <a:ext cx="506471" cy="285446"/>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状況</a:t>
            </a:r>
          </a:p>
        </p:txBody>
      </p:sp>
      <p:sp>
        <p:nvSpPr>
          <p:cNvPr id="49" name="正方形/長方形 48">
            <a:extLst>
              <a:ext uri="{FF2B5EF4-FFF2-40B4-BE49-F238E27FC236}">
                <a16:creationId xmlns:a16="http://schemas.microsoft.com/office/drawing/2014/main" id="{DA1D5114-8E59-40FD-85D3-944F95C9BB43}"/>
              </a:ext>
            </a:extLst>
          </p:cNvPr>
          <p:cNvSpPr/>
          <p:nvPr/>
        </p:nvSpPr>
        <p:spPr>
          <a:xfrm>
            <a:off x="2184533" y="2396985"/>
            <a:ext cx="520295" cy="285446"/>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回答期間</a:t>
            </a:r>
          </a:p>
        </p:txBody>
      </p:sp>
      <p:sp>
        <p:nvSpPr>
          <p:cNvPr id="50" name="正方形/長方形 49">
            <a:extLst>
              <a:ext uri="{FF2B5EF4-FFF2-40B4-BE49-F238E27FC236}">
                <a16:creationId xmlns:a16="http://schemas.microsoft.com/office/drawing/2014/main" id="{6CDF6C4D-440B-4410-A70F-D3ED71E7E0E3}"/>
              </a:ext>
            </a:extLst>
          </p:cNvPr>
          <p:cNvSpPr/>
          <p:nvPr/>
        </p:nvSpPr>
        <p:spPr>
          <a:xfrm>
            <a:off x="2770305" y="2395239"/>
            <a:ext cx="520420" cy="288939"/>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回答数</a:t>
            </a:r>
          </a:p>
        </p:txBody>
      </p:sp>
      <p:sp>
        <p:nvSpPr>
          <p:cNvPr id="51" name="正方形/長方形 50">
            <a:extLst>
              <a:ext uri="{FF2B5EF4-FFF2-40B4-BE49-F238E27FC236}">
                <a16:creationId xmlns:a16="http://schemas.microsoft.com/office/drawing/2014/main" id="{DE0CE883-078C-4AA8-9A9E-348332C5F16C}"/>
              </a:ext>
            </a:extLst>
          </p:cNvPr>
          <p:cNvSpPr/>
          <p:nvPr/>
        </p:nvSpPr>
        <p:spPr>
          <a:xfrm>
            <a:off x="3335248" y="2393856"/>
            <a:ext cx="520420" cy="291704"/>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結果表示</a:t>
            </a:r>
          </a:p>
        </p:txBody>
      </p:sp>
      <p:sp>
        <p:nvSpPr>
          <p:cNvPr id="56" name="正方形/長方形 55">
            <a:extLst>
              <a:ext uri="{FF2B5EF4-FFF2-40B4-BE49-F238E27FC236}">
                <a16:creationId xmlns:a16="http://schemas.microsoft.com/office/drawing/2014/main" id="{F2237544-40E1-4364-9559-E377D8B2DA9E}"/>
              </a:ext>
            </a:extLst>
          </p:cNvPr>
          <p:cNvSpPr/>
          <p:nvPr/>
        </p:nvSpPr>
        <p:spPr>
          <a:xfrm>
            <a:off x="3949094" y="2329764"/>
            <a:ext cx="483830" cy="165499"/>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編集</a:t>
            </a:r>
          </a:p>
        </p:txBody>
      </p:sp>
      <p:sp>
        <p:nvSpPr>
          <p:cNvPr id="46" name="正方形/長方形 45">
            <a:extLst>
              <a:ext uri="{FF2B5EF4-FFF2-40B4-BE49-F238E27FC236}">
                <a16:creationId xmlns:a16="http://schemas.microsoft.com/office/drawing/2014/main" id="{F262619C-A095-4C40-9CE1-5B31DF2A1908}"/>
              </a:ext>
            </a:extLst>
          </p:cNvPr>
          <p:cNvSpPr/>
          <p:nvPr/>
        </p:nvSpPr>
        <p:spPr>
          <a:xfrm>
            <a:off x="3952241" y="2700012"/>
            <a:ext cx="483830" cy="165499"/>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削除</a:t>
            </a:r>
          </a:p>
        </p:txBody>
      </p:sp>
      <p:sp>
        <p:nvSpPr>
          <p:cNvPr id="53" name="正方形/長方形 52">
            <a:extLst>
              <a:ext uri="{FF2B5EF4-FFF2-40B4-BE49-F238E27FC236}">
                <a16:creationId xmlns:a16="http://schemas.microsoft.com/office/drawing/2014/main" id="{72DE179F-C7CD-416D-8626-6FD5D90D7156}"/>
              </a:ext>
            </a:extLst>
          </p:cNvPr>
          <p:cNvSpPr/>
          <p:nvPr/>
        </p:nvSpPr>
        <p:spPr>
          <a:xfrm>
            <a:off x="854110" y="1078607"/>
            <a:ext cx="3782207" cy="5283908"/>
          </a:xfrm>
          <a:prstGeom prst="rect">
            <a:avLst/>
          </a:prstGeom>
          <a:solidFill>
            <a:schemeClr val="tx1">
              <a:lumMod val="50000"/>
              <a:lumOff val="50000"/>
              <a:alpha val="2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sz="1100" b="1">
              <a:solidFill>
                <a:schemeClr val="tx1"/>
              </a:solidFill>
              <a:latin typeface="Meiryo UI" panose="020B0604030504040204" pitchFamily="34" charset="-128"/>
              <a:ea typeface="Meiryo UI" panose="020B0604030504040204" pitchFamily="34" charset="-128"/>
            </a:endParaRPr>
          </a:p>
        </p:txBody>
      </p:sp>
      <p:sp>
        <p:nvSpPr>
          <p:cNvPr id="54" name="正方形/長方形 53">
            <a:extLst>
              <a:ext uri="{FF2B5EF4-FFF2-40B4-BE49-F238E27FC236}">
                <a16:creationId xmlns:a16="http://schemas.microsoft.com/office/drawing/2014/main" id="{AA5E2723-A371-44C4-B919-A3D2F97C19AC}"/>
              </a:ext>
            </a:extLst>
          </p:cNvPr>
          <p:cNvSpPr/>
          <p:nvPr/>
        </p:nvSpPr>
        <p:spPr>
          <a:xfrm>
            <a:off x="854107" y="2930872"/>
            <a:ext cx="3782207" cy="1224259"/>
          </a:xfrm>
          <a:prstGeom prst="rect">
            <a:avLst/>
          </a:prstGeom>
          <a:solidFill>
            <a:schemeClr val="tx1">
              <a:alpha val="7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id="{EB12EB8A-FAAC-4988-8378-154285F9F045}"/>
              </a:ext>
            </a:extLst>
          </p:cNvPr>
          <p:cNvSpPr/>
          <p:nvPr/>
        </p:nvSpPr>
        <p:spPr>
          <a:xfrm>
            <a:off x="1974193" y="3173320"/>
            <a:ext cx="1587072" cy="385888"/>
          </a:xfrm>
          <a:prstGeom prst="rect">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bg1"/>
                </a:solidFill>
                <a:latin typeface="Meiryo UI" panose="020B0604030504040204" pitchFamily="50" charset="-128"/>
                <a:ea typeface="Meiryo UI" panose="020B0604030504040204" pitchFamily="50" charset="-128"/>
              </a:rPr>
              <a:t>削除しますか？</a:t>
            </a:r>
          </a:p>
        </p:txBody>
      </p:sp>
      <p:sp>
        <p:nvSpPr>
          <p:cNvPr id="62" name="正方形/長方形 61">
            <a:extLst>
              <a:ext uri="{FF2B5EF4-FFF2-40B4-BE49-F238E27FC236}">
                <a16:creationId xmlns:a16="http://schemas.microsoft.com/office/drawing/2014/main" id="{29044BD4-1333-488E-B8C8-6E0288FC558A}"/>
              </a:ext>
            </a:extLst>
          </p:cNvPr>
          <p:cNvSpPr/>
          <p:nvPr/>
        </p:nvSpPr>
        <p:spPr>
          <a:xfrm>
            <a:off x="1954754" y="3673080"/>
            <a:ext cx="638277" cy="293341"/>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削除</a:t>
            </a:r>
          </a:p>
        </p:txBody>
      </p:sp>
      <p:sp>
        <p:nvSpPr>
          <p:cNvPr id="63" name="正方形/長方形 62">
            <a:extLst>
              <a:ext uri="{FF2B5EF4-FFF2-40B4-BE49-F238E27FC236}">
                <a16:creationId xmlns:a16="http://schemas.microsoft.com/office/drawing/2014/main" id="{26920EC9-557D-4146-8580-6B17E7227517}"/>
              </a:ext>
            </a:extLst>
          </p:cNvPr>
          <p:cNvSpPr/>
          <p:nvPr/>
        </p:nvSpPr>
        <p:spPr>
          <a:xfrm>
            <a:off x="3068556" y="3673080"/>
            <a:ext cx="638277" cy="293341"/>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キャンセル</a:t>
            </a:r>
          </a:p>
        </p:txBody>
      </p:sp>
      <p:sp>
        <p:nvSpPr>
          <p:cNvPr id="64" name="テキスト ボックス 63">
            <a:extLst>
              <a:ext uri="{FF2B5EF4-FFF2-40B4-BE49-F238E27FC236}">
                <a16:creationId xmlns:a16="http://schemas.microsoft.com/office/drawing/2014/main" id="{CF5E3406-E4C2-40E7-8053-67E3C6B472CE}"/>
              </a:ext>
            </a:extLst>
          </p:cNvPr>
          <p:cNvSpPr txBox="1"/>
          <p:nvPr/>
        </p:nvSpPr>
        <p:spPr>
          <a:xfrm>
            <a:off x="2681881" y="3688945"/>
            <a:ext cx="397866" cy="261610"/>
          </a:xfrm>
          <a:prstGeom prst="rect">
            <a:avLst/>
          </a:prstGeom>
          <a:noFill/>
        </p:spPr>
        <p:txBody>
          <a:bodyPr wrap="none" rtlCol="0">
            <a:spAutoFit/>
          </a:bodyPr>
          <a:lstStyle/>
          <a:p>
            <a:r>
              <a:rPr kumimoji="1" lang="en-US" altLang="ja-JP" sz="1100" dirty="0">
                <a:solidFill>
                  <a:schemeClr val="bg1"/>
                </a:solidFill>
                <a:latin typeface="Meiryo UI" panose="020B0604030504040204" pitchFamily="34" charset="-128"/>
                <a:ea typeface="Meiryo UI" panose="020B0604030504040204" pitchFamily="34" charset="-128"/>
              </a:rPr>
              <a:t>(2)</a:t>
            </a:r>
            <a:endParaRPr kumimoji="1" lang="ja-JP" altLang="en-US" sz="1100" dirty="0">
              <a:solidFill>
                <a:schemeClr val="bg1"/>
              </a:solidFill>
              <a:latin typeface="Meiryo UI" panose="020B0604030504040204" pitchFamily="34" charset="-128"/>
              <a:ea typeface="Meiryo UI" panose="020B0604030504040204" pitchFamily="34" charset="-128"/>
            </a:endParaRPr>
          </a:p>
        </p:txBody>
      </p:sp>
      <p:sp>
        <p:nvSpPr>
          <p:cNvPr id="65" name="テキスト ボックス 64">
            <a:extLst>
              <a:ext uri="{FF2B5EF4-FFF2-40B4-BE49-F238E27FC236}">
                <a16:creationId xmlns:a16="http://schemas.microsoft.com/office/drawing/2014/main" id="{09A9E6D2-DAF7-46AE-9B90-607BB45ED676}"/>
              </a:ext>
            </a:extLst>
          </p:cNvPr>
          <p:cNvSpPr txBox="1"/>
          <p:nvPr/>
        </p:nvSpPr>
        <p:spPr>
          <a:xfrm>
            <a:off x="1611278" y="3688945"/>
            <a:ext cx="397866" cy="261610"/>
          </a:xfrm>
          <a:prstGeom prst="rect">
            <a:avLst/>
          </a:prstGeom>
          <a:noFill/>
        </p:spPr>
        <p:txBody>
          <a:bodyPr wrap="none" rtlCol="0">
            <a:spAutoFit/>
          </a:bodyPr>
          <a:lstStyle/>
          <a:p>
            <a:r>
              <a:rPr kumimoji="1" lang="en-US" altLang="ja-JP" sz="1100" dirty="0">
                <a:solidFill>
                  <a:schemeClr val="bg1"/>
                </a:solidFill>
                <a:latin typeface="Meiryo UI" panose="020B0604030504040204" pitchFamily="34" charset="-128"/>
                <a:ea typeface="Meiryo UI" panose="020B0604030504040204" pitchFamily="34" charset="-128"/>
              </a:rPr>
              <a:t>(1)</a:t>
            </a:r>
            <a:endParaRPr kumimoji="1" lang="ja-JP" altLang="en-US" sz="1100" dirty="0">
              <a:solidFill>
                <a:schemeClr val="bg1"/>
              </a:solidFill>
              <a:latin typeface="Meiryo UI" panose="020B0604030504040204" pitchFamily="34" charset="-128"/>
              <a:ea typeface="Meiryo UI" panose="020B0604030504040204" pitchFamily="34" charset="-128"/>
            </a:endParaRPr>
          </a:p>
        </p:txBody>
      </p:sp>
      <p:graphicFrame>
        <p:nvGraphicFramePr>
          <p:cNvPr id="68" name="表 8">
            <a:extLst>
              <a:ext uri="{FF2B5EF4-FFF2-40B4-BE49-F238E27FC236}">
                <a16:creationId xmlns:a16="http://schemas.microsoft.com/office/drawing/2014/main" id="{97A19D75-16FD-464D-B171-51CD78B32655}"/>
              </a:ext>
            </a:extLst>
          </p:cNvPr>
          <p:cNvGraphicFramePr>
            <a:graphicFrameLocks noGrp="1"/>
          </p:cNvGraphicFramePr>
          <p:nvPr>
            <p:extLst>
              <p:ext uri="{D42A27DB-BD31-4B8C-83A1-F6EECF244321}">
                <p14:modId xmlns:p14="http://schemas.microsoft.com/office/powerpoint/2010/main" val="3340626322"/>
              </p:ext>
            </p:extLst>
          </p:nvPr>
        </p:nvGraphicFramePr>
        <p:xfrm>
          <a:off x="4852032" y="1317929"/>
          <a:ext cx="4384606" cy="822960"/>
        </p:xfrm>
        <a:graphic>
          <a:graphicData uri="http://schemas.openxmlformats.org/drawingml/2006/table">
            <a:tbl>
              <a:tblPr firstRow="1" bandRow="1">
                <a:tableStyleId>{5940675A-B579-460E-94D1-54222C63F5DA}</a:tableStyleId>
              </a:tblPr>
              <a:tblGrid>
                <a:gridCol w="805069">
                  <a:extLst>
                    <a:ext uri="{9D8B030D-6E8A-4147-A177-3AD203B41FA5}">
                      <a16:colId xmlns:a16="http://schemas.microsoft.com/office/drawing/2014/main" val="1869668301"/>
                    </a:ext>
                  </a:extLst>
                </a:gridCol>
                <a:gridCol w="3579537">
                  <a:extLst>
                    <a:ext uri="{9D8B030D-6E8A-4147-A177-3AD203B41FA5}">
                      <a16:colId xmlns:a16="http://schemas.microsoft.com/office/drawing/2014/main" val="4148764813"/>
                    </a:ext>
                  </a:extLst>
                </a:gridCol>
              </a:tblGrid>
              <a:tr h="0">
                <a:tc>
                  <a:txBody>
                    <a:bodyPr/>
                    <a:lstStyle/>
                    <a:p>
                      <a:pPr algn="ctr"/>
                      <a:r>
                        <a:rPr kumimoji="1" lang="ja-JP" altLang="en-US" sz="900" b="1">
                          <a:solidFill>
                            <a:schemeClr val="bg1"/>
                          </a:solidFill>
                          <a:latin typeface="Meiryo UI" panose="020B0604030504040204" pitchFamily="34" charset="-128"/>
                          <a:ea typeface="Meiryo UI" panose="020B0604030504040204" pitchFamily="34" charset="-128"/>
                        </a:rPr>
                        <a:t>構成要素</a:t>
                      </a:r>
                    </a:p>
                  </a:txBody>
                  <a:tcPr marL="45720" marR="45720" anchor="ctr">
                    <a:solidFill>
                      <a:schemeClr val="accent1"/>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説明</a:t>
                      </a:r>
                    </a:p>
                  </a:txBody>
                  <a:tcPr marL="45720" marR="45720" anchor="ctr">
                    <a:solidFill>
                      <a:schemeClr val="accent1"/>
                    </a:solidFill>
                  </a:tcPr>
                </a:tc>
                <a:extLst>
                  <a:ext uri="{0D108BD9-81ED-4DB2-BD59-A6C34878D82A}">
                    <a16:rowId xmlns:a16="http://schemas.microsoft.com/office/drawing/2014/main" val="3041713698"/>
                  </a:ext>
                </a:extLst>
              </a:tr>
              <a:tr h="0">
                <a:tc>
                  <a:txBody>
                    <a:bodyPr/>
                    <a:lstStyle/>
                    <a:p>
                      <a:r>
                        <a:rPr kumimoji="1" lang="en-US" altLang="ja-JP" sz="900" dirty="0">
                          <a:latin typeface="Meiryo UI" panose="020B0604030504040204" pitchFamily="34" charset="-128"/>
                          <a:ea typeface="Meiryo UI" panose="020B0604030504040204" pitchFamily="34" charset="-128"/>
                        </a:rPr>
                        <a:t>(1)</a:t>
                      </a:r>
                      <a:r>
                        <a:rPr kumimoji="1" lang="ja-JP" altLang="en-US" sz="900" dirty="0">
                          <a:latin typeface="Meiryo UI" panose="020B0604030504040204" pitchFamily="34" charset="-128"/>
                          <a:ea typeface="Meiryo UI" panose="020B0604030504040204" pitchFamily="34" charset="-128"/>
                        </a:rPr>
                        <a:t>削除</a:t>
                      </a:r>
                      <a:endParaRPr kumimoji="1" lang="en-US" altLang="ja-JP" sz="900" dirty="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押下することでアンケート削除処理を実行する。</a:t>
                      </a:r>
                      <a:endParaRPr kumimoji="1" lang="en-US" altLang="ja-JP" sz="9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処理実行後ダイアログを閉じる。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293555072"/>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(2)</a:t>
                      </a:r>
                      <a:r>
                        <a:rPr kumimoji="1" lang="ja-JP" altLang="en-US" sz="900" dirty="0">
                          <a:latin typeface="Meiryo UI" panose="020B0604030504040204" pitchFamily="34" charset="-128"/>
                          <a:ea typeface="Meiryo UI" panose="020B0604030504040204" pitchFamily="34" charset="-128"/>
                        </a:rPr>
                        <a:t>キャンセル</a:t>
                      </a: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ダイアログを閉じる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4215747194"/>
                  </a:ext>
                </a:extLst>
              </a:tr>
            </a:tbl>
          </a:graphicData>
        </a:graphic>
      </p:graphicFrame>
    </p:spTree>
    <p:extLst>
      <p:ext uri="{BB962C8B-B14F-4D97-AF65-F5344CB8AC3E}">
        <p14:creationId xmlns:p14="http://schemas.microsoft.com/office/powerpoint/2010/main" val="4078216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3F2AAB-7FB8-D143-8834-D4D8C3E8AFF2}"/>
              </a:ext>
            </a:extLst>
          </p:cNvPr>
          <p:cNvSpPr>
            <a:spLocks noGrp="1"/>
          </p:cNvSpPr>
          <p:nvPr>
            <p:ph type="title"/>
          </p:nvPr>
        </p:nvSpPr>
        <p:spPr/>
        <p:txBody>
          <a:bodyPr anchor="t"/>
          <a:lstStyle/>
          <a:p>
            <a:pPr algn="l"/>
            <a:r>
              <a:rPr lang="ja-JP" altLang="en-US" b="1" u="sng" dirty="0"/>
              <a:t>機能要件</a:t>
            </a:r>
            <a:r>
              <a:rPr lang="ja-JP" altLang="en-US" b="1" u="sng"/>
              <a:t>の定義</a:t>
            </a:r>
            <a:br>
              <a:rPr lang="en-US" altLang="ja-JP" sz="4000" b="1" dirty="0"/>
            </a:br>
            <a:endParaRPr kumimoji="1" lang="ja-JP" altLang="en-US" dirty="0"/>
          </a:p>
        </p:txBody>
      </p:sp>
      <p:sp>
        <p:nvSpPr>
          <p:cNvPr id="5" name="テキスト ボックス 4">
            <a:extLst>
              <a:ext uri="{FF2B5EF4-FFF2-40B4-BE49-F238E27FC236}">
                <a16:creationId xmlns:a16="http://schemas.microsoft.com/office/drawing/2014/main" id="{0356E73C-3F6A-E847-95DA-2A740063CF1A}"/>
              </a:ext>
            </a:extLst>
          </p:cNvPr>
          <p:cNvSpPr txBox="1"/>
          <p:nvPr/>
        </p:nvSpPr>
        <p:spPr>
          <a:xfrm>
            <a:off x="1366221" y="3149255"/>
            <a:ext cx="4988866" cy="3108543"/>
          </a:xfrm>
          <a:prstGeom prst="rect">
            <a:avLst/>
          </a:prstGeom>
          <a:noFill/>
        </p:spPr>
        <p:txBody>
          <a:bodyPr wrap="none" rtlCol="0">
            <a:spAutoFit/>
          </a:bodyPr>
          <a:lstStyle/>
          <a:p>
            <a:pPr marL="514350" indent="-514350">
              <a:buSzPct val="104000"/>
              <a:buFont typeface="+mj-lt"/>
              <a:buAutoNum type="arabicPeriod"/>
            </a:pPr>
            <a:r>
              <a:rPr kumimoji="1" lang="ja-JP" altLang="en-US" sz="2800" dirty="0">
                <a:latin typeface="Meiryo UI" panose="020B0604030504040204" pitchFamily="34" charset="-128"/>
                <a:ea typeface="Meiryo UI" panose="020B0604030504040204" pitchFamily="34" charset="-128"/>
              </a:rPr>
              <a:t>一斉メール送信プロセス</a:t>
            </a:r>
          </a:p>
          <a:p>
            <a:pPr marL="514350" indent="-514350">
              <a:buSzPct val="104000"/>
              <a:buFont typeface="+mj-lt"/>
              <a:buAutoNum type="arabicPeriod"/>
            </a:pPr>
            <a:r>
              <a:rPr kumimoji="1" lang="ja-JP" altLang="en-US" sz="2800" dirty="0">
                <a:latin typeface="Meiryo UI" panose="020B0604030504040204" pitchFamily="34" charset="-128"/>
                <a:ea typeface="Meiryo UI" panose="020B0604030504040204" pitchFamily="34" charset="-128"/>
              </a:rPr>
              <a:t>ピックアップ機能プロセス</a:t>
            </a:r>
          </a:p>
          <a:p>
            <a:pPr marL="514350" indent="-514350">
              <a:buSzPct val="104000"/>
              <a:buFont typeface="+mj-lt"/>
              <a:buAutoNum type="arabicPeriod"/>
            </a:pPr>
            <a:r>
              <a:rPr kumimoji="1" lang="ja-JP" altLang="en-US" sz="2800" dirty="0">
                <a:latin typeface="Meiryo UI" panose="020B0604030504040204" pitchFamily="34" charset="-128"/>
                <a:ea typeface="Meiryo UI" panose="020B0604030504040204" pitchFamily="34" charset="-128"/>
              </a:rPr>
              <a:t>成り代わり機能プロセス</a:t>
            </a:r>
          </a:p>
          <a:p>
            <a:pPr marL="514350" indent="-514350">
              <a:buSzPct val="104000"/>
              <a:buFont typeface="+mj-lt"/>
              <a:buAutoNum type="arabicPeriod"/>
            </a:pPr>
            <a:r>
              <a:rPr kumimoji="1" lang="ja-JP" altLang="en-US" sz="2800" dirty="0">
                <a:latin typeface="Meiryo UI" panose="020B0604030504040204" pitchFamily="34" charset="-128"/>
                <a:ea typeface="Meiryo UI" panose="020B0604030504040204" pitchFamily="34" charset="-128"/>
              </a:rPr>
              <a:t>アンケート</a:t>
            </a:r>
            <a:r>
              <a:rPr kumimoji="1" lang="ja-JP" altLang="en-US" sz="2800">
                <a:latin typeface="Meiryo UI" panose="020B0604030504040204" pitchFamily="34" charset="-128"/>
                <a:ea typeface="Meiryo UI" panose="020B0604030504040204" pitchFamily="34" charset="-128"/>
              </a:rPr>
              <a:t>機能プロセス</a:t>
            </a:r>
            <a:endParaRPr kumimoji="1" lang="en-US" altLang="ja-JP" sz="2800" dirty="0">
              <a:latin typeface="Meiryo UI" panose="020B0604030504040204" pitchFamily="34" charset="-128"/>
              <a:ea typeface="Meiryo UI" panose="020B0604030504040204" pitchFamily="34" charset="-128"/>
            </a:endParaRPr>
          </a:p>
          <a:p>
            <a:pPr marL="514350" indent="-514350">
              <a:buSzPct val="104000"/>
              <a:buFont typeface="+mj-lt"/>
              <a:buAutoNum type="arabicPeriod"/>
            </a:pPr>
            <a:r>
              <a:rPr kumimoji="1" lang="ja-JP" altLang="en-US" sz="2800" b="1">
                <a:solidFill>
                  <a:schemeClr val="accent1"/>
                </a:solidFill>
                <a:latin typeface="Meiryo UI" panose="020B0604030504040204" pitchFamily="34" charset="-128"/>
                <a:ea typeface="Meiryo UI" panose="020B0604030504040204" pitchFamily="34" charset="-128"/>
              </a:rPr>
              <a:t>フリースペース管理プロセス</a:t>
            </a:r>
            <a:endParaRPr kumimoji="1" lang="en-US" altLang="ja-JP" sz="2800" b="1" dirty="0">
              <a:solidFill>
                <a:schemeClr val="accent1"/>
              </a:solidFill>
              <a:latin typeface="Meiryo UI" panose="020B0604030504040204" pitchFamily="34" charset="-128"/>
              <a:ea typeface="Meiryo UI" panose="020B0604030504040204" pitchFamily="34" charset="-128"/>
            </a:endParaRPr>
          </a:p>
          <a:p>
            <a:pPr marL="514350" indent="-514350">
              <a:buSzPct val="104000"/>
              <a:buFont typeface="+mj-lt"/>
              <a:buAutoNum type="arabicPeriod"/>
            </a:pPr>
            <a:r>
              <a:rPr kumimoji="1" lang="ja-JP" altLang="en-US" sz="2800">
                <a:latin typeface="Meiryo UI" panose="020B0604030504040204" pitchFamily="34" charset="-128"/>
                <a:ea typeface="Meiryo UI" panose="020B0604030504040204" pitchFamily="34" charset="-128"/>
              </a:rPr>
              <a:t>フリーページ管理プロセス</a:t>
            </a:r>
          </a:p>
          <a:p>
            <a:pPr marL="514350" indent="-514350">
              <a:buSzPct val="104000"/>
              <a:buFont typeface="+mj-lt"/>
              <a:buAutoNum type="arabicPeriod"/>
            </a:pPr>
            <a:r>
              <a:rPr kumimoji="1" lang="ja-JP" altLang="en-US" sz="2800">
                <a:latin typeface="Meiryo UI" panose="020B0604030504040204" pitchFamily="34" charset="-128"/>
                <a:ea typeface="Meiryo UI" panose="020B0604030504040204" pitchFamily="34" charset="-128"/>
              </a:rPr>
              <a:t>メールテンプレート管理プロセス</a:t>
            </a:r>
            <a:endParaRPr kumimoji="1" lang="ja-JP" altLang="en-US" sz="2800" b="1" dirty="0">
              <a:solidFill>
                <a:schemeClr val="accent1"/>
              </a:solidFill>
              <a:latin typeface="Meiryo UI" panose="020B0604030504040204" pitchFamily="34" charset="-128"/>
              <a:ea typeface="Meiryo UI" panose="020B0604030504040204" pitchFamily="34" charset="-128"/>
            </a:endParaRPr>
          </a:p>
        </p:txBody>
      </p:sp>
      <p:sp>
        <p:nvSpPr>
          <p:cNvPr id="7" name="正方形/長方形 6">
            <a:extLst>
              <a:ext uri="{FF2B5EF4-FFF2-40B4-BE49-F238E27FC236}">
                <a16:creationId xmlns:a16="http://schemas.microsoft.com/office/drawing/2014/main" id="{AB2DAF9E-F2FA-EA4F-B8BA-2C3D0FFFF478}"/>
              </a:ext>
            </a:extLst>
          </p:cNvPr>
          <p:cNvSpPr/>
          <p:nvPr/>
        </p:nvSpPr>
        <p:spPr>
          <a:xfrm>
            <a:off x="675879" y="2169746"/>
            <a:ext cx="2236510" cy="584775"/>
          </a:xfrm>
          <a:prstGeom prst="rect">
            <a:avLst/>
          </a:prstGeom>
        </p:spPr>
        <p:txBody>
          <a:bodyPr wrap="none">
            <a:spAutoFit/>
          </a:bodyPr>
          <a:lstStyle/>
          <a:p>
            <a:r>
              <a:rPr lang="ja-JP" altLang="en-US" sz="3200" b="1" dirty="0">
                <a:latin typeface="Meiryo UI" panose="020B0604030504040204" pitchFamily="34" charset="-128"/>
                <a:ea typeface="Meiryo UI" panose="020B0604030504040204" pitchFamily="34" charset="-128"/>
              </a:rPr>
              <a:t>管理者機能</a:t>
            </a:r>
          </a:p>
        </p:txBody>
      </p:sp>
    </p:spTree>
    <p:extLst>
      <p:ext uri="{BB962C8B-B14F-4D97-AF65-F5344CB8AC3E}">
        <p14:creationId xmlns:p14="http://schemas.microsoft.com/office/powerpoint/2010/main" val="25535887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8" name="カギ線コネクタ 77">
            <a:extLst>
              <a:ext uri="{FF2B5EF4-FFF2-40B4-BE49-F238E27FC236}">
                <a16:creationId xmlns:a16="http://schemas.microsoft.com/office/drawing/2014/main" id="{FB635F2A-FC9B-5940-A30C-EEA3C3C52D4A}"/>
              </a:ext>
            </a:extLst>
          </p:cNvPr>
          <p:cNvCxnSpPr>
            <a:cxnSpLocks/>
            <a:stCxn id="82" idx="2"/>
            <a:endCxn id="76" idx="0"/>
          </p:cNvCxnSpPr>
          <p:nvPr/>
        </p:nvCxnSpPr>
        <p:spPr>
          <a:xfrm rot="16200000" flipH="1">
            <a:off x="7123421" y="1865494"/>
            <a:ext cx="232383" cy="214598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A1155B61-7C7A-DE4F-8055-86C0CB368139}"/>
              </a:ext>
            </a:extLst>
          </p:cNvPr>
          <p:cNvSpPr>
            <a:spLocks noGrp="1"/>
          </p:cNvSpPr>
          <p:nvPr>
            <p:ph type="title"/>
          </p:nvPr>
        </p:nvSpPr>
        <p:spPr/>
        <p:txBody>
          <a:bodyPr/>
          <a:lstStyle/>
          <a:p>
            <a:r>
              <a:rPr lang="ja-JP" altLang="en-US" b="1" dirty="0"/>
              <a:t>管理者機能</a:t>
            </a:r>
            <a:br>
              <a:rPr lang="en-US" altLang="ja-JP" b="1" dirty="0"/>
            </a:br>
            <a:r>
              <a:rPr lang="ja-JP" altLang="en-US" b="1"/>
              <a:t>フリースペース管理プロセス</a:t>
            </a:r>
            <a:endParaRPr kumimoji="1" lang="ja-JP" altLang="en-US" b="1" dirty="0"/>
          </a:p>
        </p:txBody>
      </p:sp>
      <p:sp>
        <p:nvSpPr>
          <p:cNvPr id="3" name="コンテンツ プレースホルダー 2">
            <a:extLst>
              <a:ext uri="{FF2B5EF4-FFF2-40B4-BE49-F238E27FC236}">
                <a16:creationId xmlns:a16="http://schemas.microsoft.com/office/drawing/2014/main" id="{866D5B51-15B9-CE46-9B0E-7C6CCBCDF548}"/>
              </a:ext>
            </a:extLst>
          </p:cNvPr>
          <p:cNvSpPr>
            <a:spLocks noGrp="1"/>
          </p:cNvSpPr>
          <p:nvPr>
            <p:ph idx="1"/>
          </p:nvPr>
        </p:nvSpPr>
        <p:spPr>
          <a:xfrm>
            <a:off x="681038" y="1045030"/>
            <a:ext cx="8543925" cy="1136381"/>
          </a:xfrm>
        </p:spPr>
        <p:txBody>
          <a:bodyPr>
            <a:normAutofit/>
          </a:bodyPr>
          <a:lstStyle/>
          <a:p>
            <a:r>
              <a:rPr lang="ja-JP" altLang="en-US"/>
              <a:t>画面でフリースペース・エリアとして定義している場所に文字・画像を挿入する。</a:t>
            </a:r>
            <a:endParaRPr lang="en-US" altLang="ja-JP" dirty="0"/>
          </a:p>
          <a:p>
            <a:r>
              <a:rPr lang="ja-JP" altLang="en-US"/>
              <a:t>サービス開始後のフリースペース・エリアの追加はベンダー作業で実施する。</a:t>
            </a:r>
            <a:endParaRPr lang="en-US" altLang="ja-JP" dirty="0"/>
          </a:p>
          <a:p>
            <a:r>
              <a:rPr lang="ja-JP" altLang="en-US"/>
              <a:t>フリースペースの反映（作成、編集、削除）は即時行われる。</a:t>
            </a:r>
            <a:endParaRPr lang="en-US" altLang="ja-JP" dirty="0"/>
          </a:p>
          <a:p>
            <a:endParaRPr lang="en-US" altLang="ja-JP" dirty="0"/>
          </a:p>
        </p:txBody>
      </p:sp>
      <p:sp>
        <p:nvSpPr>
          <p:cNvPr id="4" name="スライド番号プレースホルダー 3">
            <a:extLst>
              <a:ext uri="{FF2B5EF4-FFF2-40B4-BE49-F238E27FC236}">
                <a16:creationId xmlns:a16="http://schemas.microsoft.com/office/drawing/2014/main" id="{C36DCDFD-37E9-2746-B57F-D03E0502955A}"/>
              </a:ext>
            </a:extLst>
          </p:cNvPr>
          <p:cNvSpPr>
            <a:spLocks noGrp="1"/>
          </p:cNvSpPr>
          <p:nvPr>
            <p:ph type="sldNum" sz="quarter" idx="4"/>
          </p:nvPr>
        </p:nvSpPr>
        <p:spPr/>
        <p:txBody>
          <a:bodyPr/>
          <a:lstStyle/>
          <a:p>
            <a:fld id="{F30DD6FD-6AE0-D748-9D23-01258D872A5D}" type="slidenum">
              <a:rPr kumimoji="1" lang="ja-JP" altLang="en-US" smtClean="0"/>
              <a:t>34</a:t>
            </a:fld>
            <a:endParaRPr kumimoji="1" lang="ja-JP" altLang="en-US"/>
          </a:p>
        </p:txBody>
      </p:sp>
      <p:graphicFrame>
        <p:nvGraphicFramePr>
          <p:cNvPr id="7" name="表 7">
            <a:extLst>
              <a:ext uri="{FF2B5EF4-FFF2-40B4-BE49-F238E27FC236}">
                <a16:creationId xmlns:a16="http://schemas.microsoft.com/office/drawing/2014/main" id="{5B91F2EA-CD02-F042-8A13-BFBD5D265AEA}"/>
              </a:ext>
            </a:extLst>
          </p:cNvPr>
          <p:cNvGraphicFramePr>
            <a:graphicFrameLocks noGrp="1"/>
          </p:cNvGraphicFramePr>
          <p:nvPr/>
        </p:nvGraphicFramePr>
        <p:xfrm>
          <a:off x="854110" y="2168434"/>
          <a:ext cx="8370852" cy="4023360"/>
        </p:xfrm>
        <a:graphic>
          <a:graphicData uri="http://schemas.openxmlformats.org/drawingml/2006/table">
            <a:tbl>
              <a:tblPr firstRow="1" bandRow="1">
                <a:tableStyleId>{5940675A-B579-460E-94D1-54222C63F5DA}</a:tableStyleId>
              </a:tblPr>
              <a:tblGrid>
                <a:gridCol w="1993262">
                  <a:extLst>
                    <a:ext uri="{9D8B030D-6E8A-4147-A177-3AD203B41FA5}">
                      <a16:colId xmlns:a16="http://schemas.microsoft.com/office/drawing/2014/main" val="2037436302"/>
                    </a:ext>
                  </a:extLst>
                </a:gridCol>
                <a:gridCol w="4479403">
                  <a:extLst>
                    <a:ext uri="{9D8B030D-6E8A-4147-A177-3AD203B41FA5}">
                      <a16:colId xmlns:a16="http://schemas.microsoft.com/office/drawing/2014/main" val="1983588033"/>
                    </a:ext>
                  </a:extLst>
                </a:gridCol>
                <a:gridCol w="1898187">
                  <a:extLst>
                    <a:ext uri="{9D8B030D-6E8A-4147-A177-3AD203B41FA5}">
                      <a16:colId xmlns:a16="http://schemas.microsoft.com/office/drawing/2014/main" val="1355239986"/>
                    </a:ext>
                  </a:extLst>
                </a:gridCol>
              </a:tblGrid>
              <a:tr h="0">
                <a:tc>
                  <a:txBody>
                    <a:bodyPr/>
                    <a:lstStyle/>
                    <a:p>
                      <a:pPr algn="ctr"/>
                      <a:r>
                        <a:rPr kumimoji="1" lang="ja-JP" altLang="en-US" sz="1400" b="1" dirty="0">
                          <a:solidFill>
                            <a:schemeClr val="bg1"/>
                          </a:solidFill>
                          <a:latin typeface="Meiryo UI" panose="020B0604030504040204" pitchFamily="34" charset="-128"/>
                          <a:ea typeface="Meiryo UI" panose="020B0604030504040204" pitchFamily="34" charset="-128"/>
                        </a:rPr>
                        <a:t>利用者</a:t>
                      </a:r>
                    </a:p>
                  </a:txBody>
                  <a:tcPr>
                    <a:solidFill>
                      <a:schemeClr val="bg1">
                        <a:lumMod val="50000"/>
                      </a:schemeClr>
                    </a:solidFill>
                  </a:tcPr>
                </a:tc>
                <a:tc>
                  <a:txBody>
                    <a:bodyPr/>
                    <a:lstStyle/>
                    <a:p>
                      <a:pPr algn="ctr"/>
                      <a:r>
                        <a:rPr kumimoji="1" lang="en-US" altLang="ja-JP" sz="1400" b="1" dirty="0">
                          <a:solidFill>
                            <a:schemeClr val="bg1"/>
                          </a:solidFill>
                          <a:latin typeface="Meiryo UI" panose="020B0604030504040204" pitchFamily="34" charset="-128"/>
                          <a:ea typeface="Meiryo UI" panose="020B0604030504040204" pitchFamily="34" charset="-128"/>
                        </a:rPr>
                        <a:t>Web</a:t>
                      </a:r>
                      <a:r>
                        <a:rPr kumimoji="1" lang="ja-JP" altLang="en-US" sz="1400" b="1" dirty="0">
                          <a:solidFill>
                            <a:schemeClr val="bg1"/>
                          </a:solidFill>
                          <a:latin typeface="Meiryo UI" panose="020B0604030504040204" pitchFamily="34" charset="-128"/>
                          <a:ea typeface="Meiryo UI" panose="020B0604030504040204" pitchFamily="34" charset="-128"/>
                        </a:rPr>
                        <a:t>サイト</a:t>
                      </a:r>
                    </a:p>
                  </a:txBody>
                  <a:tcPr>
                    <a:solidFill>
                      <a:schemeClr val="bg1">
                        <a:lumMod val="50000"/>
                      </a:schemeClr>
                    </a:solidFill>
                  </a:tcPr>
                </a:tc>
                <a:tc>
                  <a:txBody>
                    <a:bodyPr/>
                    <a:lstStyle/>
                    <a:p>
                      <a:pPr algn="ctr"/>
                      <a:r>
                        <a:rPr kumimoji="1" lang="ja-JP" altLang="en-US" sz="1200" b="1" dirty="0">
                          <a:solidFill>
                            <a:schemeClr val="bg1"/>
                          </a:solidFill>
                          <a:latin typeface="Meiryo UI" panose="020B0604030504040204" pitchFamily="34" charset="-128"/>
                          <a:ea typeface="Meiryo UI" panose="020B0604030504040204" pitchFamily="34" charset="-128"/>
                        </a:rPr>
                        <a:t>伊那市役所（管理者）</a:t>
                      </a:r>
                    </a:p>
                  </a:txBody>
                  <a:tcPr>
                    <a:solidFill>
                      <a:schemeClr val="bg1">
                        <a:lumMod val="50000"/>
                      </a:schemeClr>
                    </a:solidFill>
                  </a:tcPr>
                </a:tc>
                <a:extLst>
                  <a:ext uri="{0D108BD9-81ED-4DB2-BD59-A6C34878D82A}">
                    <a16:rowId xmlns:a16="http://schemas.microsoft.com/office/drawing/2014/main" val="445418927"/>
                  </a:ext>
                </a:extLst>
              </a:tr>
              <a:tr h="0">
                <a:tc>
                  <a:txBody>
                    <a:bodyPr/>
                    <a:lstStyle/>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ja-JP" altLang="en-US" sz="1400">
                        <a:latin typeface="Meiryo UI" panose="020B0604030504040204" pitchFamily="34" charset="-128"/>
                        <a:ea typeface="Meiryo UI" panose="020B0604030504040204" pitchFamily="34" charset="-128"/>
                      </a:endParaRPr>
                    </a:p>
                  </a:txBody>
                  <a:tcPr/>
                </a:tc>
                <a:tc>
                  <a:txBody>
                    <a:bodyPr/>
                    <a:lstStyle/>
                    <a:p>
                      <a:endParaRPr kumimoji="1" lang="ja-JP" altLang="en-US" sz="1400" dirty="0">
                        <a:latin typeface="Meiryo UI" panose="020B0604030504040204" pitchFamily="34" charset="-128"/>
                        <a:ea typeface="Meiryo UI" panose="020B0604030504040204" pitchFamily="34" charset="-128"/>
                      </a:endParaRPr>
                    </a:p>
                  </a:txBody>
                  <a:tcPr/>
                </a:tc>
                <a:tc>
                  <a:txBody>
                    <a:bodyPr/>
                    <a:lstStyle/>
                    <a:p>
                      <a:endParaRPr kumimoji="1" lang="ja-JP" altLang="en-US" sz="1400" dirty="0">
                        <a:latin typeface="Meiryo UI" panose="020B0604030504040204" pitchFamily="34" charset="-128"/>
                        <a:ea typeface="Meiryo UI" panose="020B0604030504040204" pitchFamily="34" charset="-128"/>
                      </a:endParaRPr>
                    </a:p>
                  </a:txBody>
                  <a:tcPr/>
                </a:tc>
                <a:extLst>
                  <a:ext uri="{0D108BD9-81ED-4DB2-BD59-A6C34878D82A}">
                    <a16:rowId xmlns:a16="http://schemas.microsoft.com/office/drawing/2014/main" val="900348068"/>
                  </a:ext>
                </a:extLst>
              </a:tr>
            </a:tbl>
          </a:graphicData>
        </a:graphic>
      </p:graphicFrame>
      <p:sp>
        <p:nvSpPr>
          <p:cNvPr id="37" name="正方形/長方形 36">
            <a:extLst>
              <a:ext uri="{FF2B5EF4-FFF2-40B4-BE49-F238E27FC236}">
                <a16:creationId xmlns:a16="http://schemas.microsoft.com/office/drawing/2014/main" id="{7499C48C-96CE-5A44-A142-A93B5CCB85B3}"/>
              </a:ext>
            </a:extLst>
          </p:cNvPr>
          <p:cNvSpPr/>
          <p:nvPr/>
        </p:nvSpPr>
        <p:spPr>
          <a:xfrm>
            <a:off x="7483113" y="2674694"/>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latin typeface="Meiryo UI" panose="020B0604030504040204" pitchFamily="34" charset="-128"/>
                <a:ea typeface="Meiryo UI" panose="020B0604030504040204" pitchFamily="34" charset="-128"/>
              </a:rPr>
              <a:t>管理者画面へアクセス</a:t>
            </a:r>
          </a:p>
        </p:txBody>
      </p:sp>
      <p:cxnSp>
        <p:nvCxnSpPr>
          <p:cNvPr id="51" name="直線矢印コネクタ 50">
            <a:extLst>
              <a:ext uri="{FF2B5EF4-FFF2-40B4-BE49-F238E27FC236}">
                <a16:creationId xmlns:a16="http://schemas.microsoft.com/office/drawing/2014/main" id="{09973EF2-C70D-8C4E-B513-88DBB7DD4089}"/>
              </a:ext>
            </a:extLst>
          </p:cNvPr>
          <p:cNvCxnSpPr>
            <a:cxnSpLocks/>
            <a:stCxn id="37" idx="1"/>
            <a:endCxn id="82" idx="3"/>
          </p:cNvCxnSpPr>
          <p:nvPr/>
        </p:nvCxnSpPr>
        <p:spPr>
          <a:xfrm flipH="1">
            <a:off x="6996113" y="2748494"/>
            <a:ext cx="487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正方形/長方形 81">
            <a:extLst>
              <a:ext uri="{FF2B5EF4-FFF2-40B4-BE49-F238E27FC236}">
                <a16:creationId xmlns:a16="http://schemas.microsoft.com/office/drawing/2014/main" id="{2014AA4E-0117-614A-97AD-1E42A423D852}"/>
              </a:ext>
            </a:extLst>
          </p:cNvPr>
          <p:cNvSpPr/>
          <p:nvPr/>
        </p:nvSpPr>
        <p:spPr>
          <a:xfrm>
            <a:off x="5337130" y="2674694"/>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latin typeface="Meiryo UI" panose="020B0604030504040204" pitchFamily="34" charset="-128"/>
                <a:ea typeface="Meiryo UI" panose="020B0604030504040204" pitchFamily="34" charset="-128"/>
              </a:rPr>
              <a:t>管理者画面の表示</a:t>
            </a:r>
          </a:p>
        </p:txBody>
      </p:sp>
      <p:sp>
        <p:nvSpPr>
          <p:cNvPr id="83" name="正方形/長方形 82">
            <a:extLst>
              <a:ext uri="{FF2B5EF4-FFF2-40B4-BE49-F238E27FC236}">
                <a16:creationId xmlns:a16="http://schemas.microsoft.com/office/drawing/2014/main" id="{947027D5-0AFF-A34C-8FE4-F5D12F287FD8}"/>
              </a:ext>
            </a:extLst>
          </p:cNvPr>
          <p:cNvSpPr/>
          <p:nvPr/>
        </p:nvSpPr>
        <p:spPr>
          <a:xfrm>
            <a:off x="7483113" y="3434660"/>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a:latin typeface="Meiryo UI" panose="020B0604030504040204" pitchFamily="34" charset="-128"/>
                <a:ea typeface="Meiryo UI" panose="020B0604030504040204" pitchFamily="34" charset="-128"/>
              </a:rPr>
              <a:t>フリースペース作成画面へアクセス</a:t>
            </a:r>
          </a:p>
        </p:txBody>
      </p:sp>
      <p:sp>
        <p:nvSpPr>
          <p:cNvPr id="84" name="正方形/長方形 83">
            <a:extLst>
              <a:ext uri="{FF2B5EF4-FFF2-40B4-BE49-F238E27FC236}">
                <a16:creationId xmlns:a16="http://schemas.microsoft.com/office/drawing/2014/main" id="{48612EE6-A145-B242-BA54-F4906FCABF5C}"/>
              </a:ext>
            </a:extLst>
          </p:cNvPr>
          <p:cNvSpPr/>
          <p:nvPr/>
        </p:nvSpPr>
        <p:spPr>
          <a:xfrm>
            <a:off x="5337130" y="3433372"/>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フリースペース作成画面の表示</a:t>
            </a:r>
          </a:p>
        </p:txBody>
      </p:sp>
      <p:cxnSp>
        <p:nvCxnSpPr>
          <p:cNvPr id="98" name="直線矢印コネクタ 97">
            <a:extLst>
              <a:ext uri="{FF2B5EF4-FFF2-40B4-BE49-F238E27FC236}">
                <a16:creationId xmlns:a16="http://schemas.microsoft.com/office/drawing/2014/main" id="{2B9B7457-0EA8-E948-A902-17DF48A99CDE}"/>
              </a:ext>
            </a:extLst>
          </p:cNvPr>
          <p:cNvCxnSpPr>
            <a:cxnSpLocks/>
            <a:stCxn id="83" idx="1"/>
            <a:endCxn id="84" idx="3"/>
          </p:cNvCxnSpPr>
          <p:nvPr/>
        </p:nvCxnSpPr>
        <p:spPr>
          <a:xfrm flipH="1" flipV="1">
            <a:off x="6996113" y="3507172"/>
            <a:ext cx="487000" cy="12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3" name="円/楕円 142">
            <a:extLst>
              <a:ext uri="{FF2B5EF4-FFF2-40B4-BE49-F238E27FC236}">
                <a16:creationId xmlns:a16="http://schemas.microsoft.com/office/drawing/2014/main" id="{8BCBBFD8-B634-5046-A4BA-65514095BE62}"/>
              </a:ext>
            </a:extLst>
          </p:cNvPr>
          <p:cNvSpPr/>
          <p:nvPr/>
        </p:nvSpPr>
        <p:spPr>
          <a:xfrm>
            <a:off x="6795366" y="2563492"/>
            <a:ext cx="579392" cy="241255"/>
          </a:xfrm>
          <a:prstGeom prst="ellipse">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ja-JP" altLang="en-US" sz="900" b="1">
                <a:latin typeface="Meiryo UI" panose="020B0604030504040204" pitchFamily="34" charset="-128"/>
                <a:ea typeface="Meiryo UI" panose="020B0604030504040204" pitchFamily="34" charset="-128"/>
              </a:rPr>
              <a:t>画面</a:t>
            </a:r>
            <a:r>
              <a:rPr kumimoji="1" lang="en-US" altLang="ja-JP" sz="900" b="1" dirty="0">
                <a:latin typeface="Meiryo UI" panose="020B0604030504040204" pitchFamily="34" charset="-128"/>
                <a:ea typeface="Meiryo UI" panose="020B0604030504040204" pitchFamily="34" charset="-128"/>
              </a:rPr>
              <a:t>1</a:t>
            </a:r>
          </a:p>
        </p:txBody>
      </p:sp>
      <p:sp>
        <p:nvSpPr>
          <p:cNvPr id="57" name="円/楕円 56">
            <a:extLst>
              <a:ext uri="{FF2B5EF4-FFF2-40B4-BE49-F238E27FC236}">
                <a16:creationId xmlns:a16="http://schemas.microsoft.com/office/drawing/2014/main" id="{2ECC5395-14ED-4C4C-A6A0-37793F9234D7}"/>
              </a:ext>
            </a:extLst>
          </p:cNvPr>
          <p:cNvSpPr/>
          <p:nvPr/>
        </p:nvSpPr>
        <p:spPr>
          <a:xfrm>
            <a:off x="9289769" y="2428500"/>
            <a:ext cx="579392" cy="1973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kumimoji="1" lang="ja-JP" altLang="en-US" sz="700">
                <a:latin typeface="Meiryo UI" panose="020B0604030504040204" pitchFamily="34" charset="-128"/>
                <a:ea typeface="Meiryo UI" panose="020B0604030504040204" pitchFamily="34" charset="-128"/>
              </a:rPr>
              <a:t>アプリ版プッシュ通知</a:t>
            </a:r>
          </a:p>
        </p:txBody>
      </p:sp>
      <p:sp>
        <p:nvSpPr>
          <p:cNvPr id="58" name="円/楕円 57">
            <a:extLst>
              <a:ext uri="{FF2B5EF4-FFF2-40B4-BE49-F238E27FC236}">
                <a16:creationId xmlns:a16="http://schemas.microsoft.com/office/drawing/2014/main" id="{17E4068A-B323-494C-9698-B162F9124B83}"/>
              </a:ext>
            </a:extLst>
          </p:cNvPr>
          <p:cNvSpPr/>
          <p:nvPr/>
        </p:nvSpPr>
        <p:spPr>
          <a:xfrm>
            <a:off x="9289769" y="2679843"/>
            <a:ext cx="579392" cy="197329"/>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kumimoji="1" lang="ja-JP" altLang="en-US" sz="700">
                <a:latin typeface="Meiryo UI" panose="020B0604030504040204" pitchFamily="34" charset="-128"/>
                <a:ea typeface="Meiryo UI" panose="020B0604030504040204" pitchFamily="34" charset="-128"/>
              </a:rPr>
              <a:t>サイト内メッセージ</a:t>
            </a:r>
          </a:p>
        </p:txBody>
      </p:sp>
      <p:sp>
        <p:nvSpPr>
          <p:cNvPr id="61" name="円/楕円 60">
            <a:extLst>
              <a:ext uri="{FF2B5EF4-FFF2-40B4-BE49-F238E27FC236}">
                <a16:creationId xmlns:a16="http://schemas.microsoft.com/office/drawing/2014/main" id="{B7DFD124-4724-854B-AABC-2EAED02308DB}"/>
              </a:ext>
            </a:extLst>
          </p:cNvPr>
          <p:cNvSpPr/>
          <p:nvPr/>
        </p:nvSpPr>
        <p:spPr>
          <a:xfrm>
            <a:off x="9289769" y="2931185"/>
            <a:ext cx="579392" cy="19732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en-US" altLang="ja-JP" sz="900" dirty="0">
                <a:latin typeface="Meiryo UI" panose="020B0604030504040204" pitchFamily="34" charset="-128"/>
                <a:ea typeface="Meiryo UI" panose="020B0604030504040204" pitchFamily="34" charset="-128"/>
              </a:rPr>
              <a:t>E</a:t>
            </a:r>
            <a:r>
              <a:rPr kumimoji="1" lang="ja-JP" altLang="en-US" sz="900">
                <a:latin typeface="Meiryo UI" panose="020B0604030504040204" pitchFamily="34" charset="-128"/>
                <a:ea typeface="Meiryo UI" panose="020B0604030504040204" pitchFamily="34" charset="-128"/>
              </a:rPr>
              <a:t>メール</a:t>
            </a:r>
          </a:p>
        </p:txBody>
      </p:sp>
      <p:sp>
        <p:nvSpPr>
          <p:cNvPr id="62" name="円/楕円 61">
            <a:extLst>
              <a:ext uri="{FF2B5EF4-FFF2-40B4-BE49-F238E27FC236}">
                <a16:creationId xmlns:a16="http://schemas.microsoft.com/office/drawing/2014/main" id="{277CCFBC-8E56-FF4A-91EA-7CF62AB01313}"/>
              </a:ext>
            </a:extLst>
          </p:cNvPr>
          <p:cNvSpPr/>
          <p:nvPr/>
        </p:nvSpPr>
        <p:spPr>
          <a:xfrm>
            <a:off x="9289769" y="2177157"/>
            <a:ext cx="579392" cy="197329"/>
          </a:xfrm>
          <a:prstGeom prst="ellipse">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ja-JP" altLang="en-US" sz="900">
                <a:latin typeface="Meiryo UI" panose="020B0604030504040204" pitchFamily="34" charset="-128"/>
                <a:ea typeface="Meiryo UI" panose="020B0604030504040204" pitchFamily="34" charset="-128"/>
              </a:rPr>
              <a:t>画面</a:t>
            </a:r>
          </a:p>
        </p:txBody>
      </p:sp>
      <p:sp>
        <p:nvSpPr>
          <p:cNvPr id="75" name="正方形/長方形 74">
            <a:extLst>
              <a:ext uri="{FF2B5EF4-FFF2-40B4-BE49-F238E27FC236}">
                <a16:creationId xmlns:a16="http://schemas.microsoft.com/office/drawing/2014/main" id="{827D0E3A-72C1-7C4B-9F3D-33594D5A3B1E}"/>
              </a:ext>
            </a:extLst>
          </p:cNvPr>
          <p:cNvSpPr/>
          <p:nvPr/>
        </p:nvSpPr>
        <p:spPr>
          <a:xfrm>
            <a:off x="5340306" y="3054033"/>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フリースペース画面</a:t>
            </a:r>
            <a:r>
              <a:rPr kumimoji="1" lang="ja-JP" altLang="en-US" sz="900" dirty="0">
                <a:latin typeface="Meiryo UI" panose="020B0604030504040204" pitchFamily="34" charset="-128"/>
                <a:ea typeface="Meiryo UI" panose="020B0604030504040204" pitchFamily="34" charset="-128"/>
              </a:rPr>
              <a:t>の表示</a:t>
            </a:r>
          </a:p>
        </p:txBody>
      </p:sp>
      <p:sp>
        <p:nvSpPr>
          <p:cNvPr id="76" name="正方形/長方形 75">
            <a:extLst>
              <a:ext uri="{FF2B5EF4-FFF2-40B4-BE49-F238E27FC236}">
                <a16:creationId xmlns:a16="http://schemas.microsoft.com/office/drawing/2014/main" id="{B3238069-981C-4240-B6CD-52373925F7CD}"/>
              </a:ext>
            </a:extLst>
          </p:cNvPr>
          <p:cNvSpPr/>
          <p:nvPr/>
        </p:nvSpPr>
        <p:spPr>
          <a:xfrm>
            <a:off x="7483111" y="3054677"/>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フリースペース画面へアクセス</a:t>
            </a:r>
            <a:endParaRPr kumimoji="1" lang="ja-JP" altLang="en-US" sz="900" dirty="0">
              <a:latin typeface="Meiryo UI" panose="020B0604030504040204" pitchFamily="34" charset="-128"/>
              <a:ea typeface="Meiryo UI" panose="020B0604030504040204" pitchFamily="34" charset="-128"/>
            </a:endParaRPr>
          </a:p>
        </p:txBody>
      </p:sp>
      <p:cxnSp>
        <p:nvCxnSpPr>
          <p:cNvPr id="79" name="直線矢印コネクタ 78">
            <a:extLst>
              <a:ext uri="{FF2B5EF4-FFF2-40B4-BE49-F238E27FC236}">
                <a16:creationId xmlns:a16="http://schemas.microsoft.com/office/drawing/2014/main" id="{533B24C9-5F6E-5648-A2A7-8EC2224DC56A}"/>
              </a:ext>
            </a:extLst>
          </p:cNvPr>
          <p:cNvCxnSpPr>
            <a:cxnSpLocks/>
            <a:stCxn id="76" idx="1"/>
            <a:endCxn id="75" idx="3"/>
          </p:cNvCxnSpPr>
          <p:nvPr/>
        </p:nvCxnSpPr>
        <p:spPr>
          <a:xfrm flipH="1" flipV="1">
            <a:off x="6999289" y="3127833"/>
            <a:ext cx="483822" cy="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4" name="円/楕円 143">
            <a:extLst>
              <a:ext uri="{FF2B5EF4-FFF2-40B4-BE49-F238E27FC236}">
                <a16:creationId xmlns:a16="http://schemas.microsoft.com/office/drawing/2014/main" id="{E01BF107-E161-2E4B-A616-E055D760BD94}"/>
              </a:ext>
            </a:extLst>
          </p:cNvPr>
          <p:cNvSpPr/>
          <p:nvPr/>
        </p:nvSpPr>
        <p:spPr>
          <a:xfrm>
            <a:off x="6795366" y="2930767"/>
            <a:ext cx="579392" cy="241255"/>
          </a:xfrm>
          <a:prstGeom prst="ellipse">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ja-JP" altLang="en-US" sz="900" b="1">
                <a:latin typeface="Meiryo UI" panose="020B0604030504040204" pitchFamily="34" charset="-128"/>
                <a:ea typeface="Meiryo UI" panose="020B0604030504040204" pitchFamily="34" charset="-128"/>
              </a:rPr>
              <a:t>画面</a:t>
            </a:r>
            <a:r>
              <a:rPr kumimoji="1" lang="en-US" altLang="ja-JP" sz="900" b="1" dirty="0">
                <a:latin typeface="Meiryo UI" panose="020B0604030504040204" pitchFamily="34" charset="-128"/>
                <a:ea typeface="Meiryo UI" panose="020B0604030504040204" pitchFamily="34" charset="-128"/>
              </a:rPr>
              <a:t>2</a:t>
            </a:r>
          </a:p>
        </p:txBody>
      </p:sp>
      <p:cxnSp>
        <p:nvCxnSpPr>
          <p:cNvPr id="183" name="カギ線コネクタ 182">
            <a:extLst>
              <a:ext uri="{FF2B5EF4-FFF2-40B4-BE49-F238E27FC236}">
                <a16:creationId xmlns:a16="http://schemas.microsoft.com/office/drawing/2014/main" id="{37147431-6A1C-0A4B-805C-367BB16564E4}"/>
              </a:ext>
            </a:extLst>
          </p:cNvPr>
          <p:cNvCxnSpPr>
            <a:cxnSpLocks/>
            <a:stCxn id="76" idx="2"/>
            <a:endCxn id="84" idx="0"/>
          </p:cNvCxnSpPr>
          <p:nvPr/>
        </p:nvCxnSpPr>
        <p:spPr>
          <a:xfrm rot="5400000">
            <a:off x="7124066" y="2244834"/>
            <a:ext cx="231095" cy="214598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45" name="円/楕円 144">
            <a:extLst>
              <a:ext uri="{FF2B5EF4-FFF2-40B4-BE49-F238E27FC236}">
                <a16:creationId xmlns:a16="http://schemas.microsoft.com/office/drawing/2014/main" id="{C2B56FB3-2F9E-EF49-8116-DA4751C5CF47}"/>
              </a:ext>
            </a:extLst>
          </p:cNvPr>
          <p:cNvSpPr/>
          <p:nvPr/>
        </p:nvSpPr>
        <p:spPr>
          <a:xfrm>
            <a:off x="6795366" y="3298042"/>
            <a:ext cx="579392" cy="241255"/>
          </a:xfrm>
          <a:prstGeom prst="ellipse">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ja-JP" altLang="en-US" sz="900" b="1">
                <a:latin typeface="Meiryo UI" panose="020B0604030504040204" pitchFamily="34" charset="-128"/>
                <a:ea typeface="Meiryo UI" panose="020B0604030504040204" pitchFamily="34" charset="-128"/>
              </a:rPr>
              <a:t>画面</a:t>
            </a:r>
            <a:r>
              <a:rPr kumimoji="1" lang="en-US" altLang="ja-JP" sz="900" b="1" dirty="0">
                <a:latin typeface="Meiryo UI" panose="020B0604030504040204" pitchFamily="34" charset="-128"/>
                <a:ea typeface="Meiryo UI" panose="020B0604030504040204" pitchFamily="34" charset="-128"/>
              </a:rPr>
              <a:t>3</a:t>
            </a:r>
          </a:p>
        </p:txBody>
      </p:sp>
      <p:sp>
        <p:nvSpPr>
          <p:cNvPr id="184" name="正方形/長方形 183">
            <a:extLst>
              <a:ext uri="{FF2B5EF4-FFF2-40B4-BE49-F238E27FC236}">
                <a16:creationId xmlns:a16="http://schemas.microsoft.com/office/drawing/2014/main" id="{D4BF04FE-EAED-FA40-9EBD-5757DECC6B58}"/>
              </a:ext>
            </a:extLst>
          </p:cNvPr>
          <p:cNvSpPr/>
          <p:nvPr/>
        </p:nvSpPr>
        <p:spPr>
          <a:xfrm>
            <a:off x="7483110" y="3814643"/>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a:latin typeface="Meiryo UI" panose="020B0604030504040204" pitchFamily="34" charset="-128"/>
                <a:ea typeface="Meiryo UI" panose="020B0604030504040204" pitchFamily="34" charset="-128"/>
              </a:rPr>
              <a:t>フリースペース作成／編集／削除</a:t>
            </a:r>
            <a:endParaRPr kumimoji="1" lang="ja-JP" altLang="en-US" sz="900">
              <a:latin typeface="Meiryo UI" panose="020B0604030504040204" pitchFamily="34" charset="-128"/>
              <a:ea typeface="Meiryo UI" panose="020B0604030504040204" pitchFamily="34" charset="-128"/>
            </a:endParaRPr>
          </a:p>
        </p:txBody>
      </p:sp>
      <p:sp>
        <p:nvSpPr>
          <p:cNvPr id="185" name="正方形/長方形 184">
            <a:extLst>
              <a:ext uri="{FF2B5EF4-FFF2-40B4-BE49-F238E27FC236}">
                <a16:creationId xmlns:a16="http://schemas.microsoft.com/office/drawing/2014/main" id="{5B5CBF1E-AE91-4E49-93FB-871476BA0995}"/>
              </a:ext>
            </a:extLst>
          </p:cNvPr>
          <p:cNvSpPr/>
          <p:nvPr/>
        </p:nvSpPr>
        <p:spPr>
          <a:xfrm>
            <a:off x="5337130" y="3812711"/>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フリースペース確認画面の表示</a:t>
            </a:r>
          </a:p>
        </p:txBody>
      </p:sp>
      <p:cxnSp>
        <p:nvCxnSpPr>
          <p:cNvPr id="186" name="カギ線コネクタ 185">
            <a:extLst>
              <a:ext uri="{FF2B5EF4-FFF2-40B4-BE49-F238E27FC236}">
                <a16:creationId xmlns:a16="http://schemas.microsoft.com/office/drawing/2014/main" id="{D2E39AAF-F989-2D4E-8171-B85E61AC2BF0}"/>
              </a:ext>
            </a:extLst>
          </p:cNvPr>
          <p:cNvCxnSpPr>
            <a:cxnSpLocks/>
            <a:stCxn id="84" idx="2"/>
            <a:endCxn id="184" idx="0"/>
          </p:cNvCxnSpPr>
          <p:nvPr/>
        </p:nvCxnSpPr>
        <p:spPr>
          <a:xfrm rot="16200000" flipH="1">
            <a:off x="7122777" y="2624817"/>
            <a:ext cx="233671" cy="214598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7" name="直線矢印コネクタ 186">
            <a:extLst>
              <a:ext uri="{FF2B5EF4-FFF2-40B4-BE49-F238E27FC236}">
                <a16:creationId xmlns:a16="http://schemas.microsoft.com/office/drawing/2014/main" id="{A7668F1B-A210-604C-97A4-D05F1E07E022}"/>
              </a:ext>
            </a:extLst>
          </p:cNvPr>
          <p:cNvCxnSpPr>
            <a:cxnSpLocks/>
            <a:stCxn id="184" idx="1"/>
            <a:endCxn id="185" idx="3"/>
          </p:cNvCxnSpPr>
          <p:nvPr/>
        </p:nvCxnSpPr>
        <p:spPr>
          <a:xfrm flipH="1" flipV="1">
            <a:off x="6996113" y="3886511"/>
            <a:ext cx="486997" cy="1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8" name="円/楕円 187">
            <a:extLst>
              <a:ext uri="{FF2B5EF4-FFF2-40B4-BE49-F238E27FC236}">
                <a16:creationId xmlns:a16="http://schemas.microsoft.com/office/drawing/2014/main" id="{211A84A4-FDA1-2848-B683-FCD829DE6CA4}"/>
              </a:ext>
            </a:extLst>
          </p:cNvPr>
          <p:cNvSpPr/>
          <p:nvPr/>
        </p:nvSpPr>
        <p:spPr>
          <a:xfrm>
            <a:off x="6795366" y="3665316"/>
            <a:ext cx="579392" cy="241255"/>
          </a:xfrm>
          <a:prstGeom prst="ellipse">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ja-JP" altLang="en-US" sz="900" b="1">
                <a:latin typeface="Meiryo UI" panose="020B0604030504040204" pitchFamily="34" charset="-128"/>
                <a:ea typeface="Meiryo UI" panose="020B0604030504040204" pitchFamily="34" charset="-128"/>
              </a:rPr>
              <a:t>画面</a:t>
            </a:r>
            <a:r>
              <a:rPr kumimoji="1" lang="en-US" altLang="ja-JP" sz="900" b="1" dirty="0">
                <a:latin typeface="Meiryo UI" panose="020B0604030504040204" pitchFamily="34" charset="-128"/>
                <a:ea typeface="Meiryo UI" panose="020B0604030504040204" pitchFamily="34" charset="-128"/>
              </a:rPr>
              <a:t>4</a:t>
            </a:r>
          </a:p>
        </p:txBody>
      </p:sp>
      <p:sp>
        <p:nvSpPr>
          <p:cNvPr id="189" name="正方形/長方形 188">
            <a:extLst>
              <a:ext uri="{FF2B5EF4-FFF2-40B4-BE49-F238E27FC236}">
                <a16:creationId xmlns:a16="http://schemas.microsoft.com/office/drawing/2014/main" id="{6480991A-8FD8-BB43-A7A7-0588F42CEEC2}"/>
              </a:ext>
            </a:extLst>
          </p:cNvPr>
          <p:cNvSpPr/>
          <p:nvPr/>
        </p:nvSpPr>
        <p:spPr>
          <a:xfrm>
            <a:off x="7483110" y="4194627"/>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フリースペース確認</a:t>
            </a:r>
          </a:p>
        </p:txBody>
      </p:sp>
      <p:sp>
        <p:nvSpPr>
          <p:cNvPr id="190" name="正方形/長方形 189">
            <a:extLst>
              <a:ext uri="{FF2B5EF4-FFF2-40B4-BE49-F238E27FC236}">
                <a16:creationId xmlns:a16="http://schemas.microsoft.com/office/drawing/2014/main" id="{CBCDD9D4-FB91-CB47-8FF0-FEAC3C9895B3}"/>
              </a:ext>
            </a:extLst>
          </p:cNvPr>
          <p:cNvSpPr/>
          <p:nvPr/>
        </p:nvSpPr>
        <p:spPr>
          <a:xfrm>
            <a:off x="5342133" y="4192051"/>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700">
                <a:latin typeface="Meiryo UI" panose="020B0604030504040204" pitchFamily="34" charset="-128"/>
                <a:ea typeface="Meiryo UI" panose="020B0604030504040204" pitchFamily="34" charset="-128"/>
              </a:rPr>
              <a:t>フリースペース作成／編集／削除処理</a:t>
            </a:r>
          </a:p>
        </p:txBody>
      </p:sp>
      <p:cxnSp>
        <p:nvCxnSpPr>
          <p:cNvPr id="191" name="カギ線コネクタ 190">
            <a:extLst>
              <a:ext uri="{FF2B5EF4-FFF2-40B4-BE49-F238E27FC236}">
                <a16:creationId xmlns:a16="http://schemas.microsoft.com/office/drawing/2014/main" id="{B220B07A-7011-7644-889D-412F61EE1C9A}"/>
              </a:ext>
            </a:extLst>
          </p:cNvPr>
          <p:cNvCxnSpPr>
            <a:cxnSpLocks/>
            <a:stCxn id="185" idx="2"/>
            <a:endCxn id="189" idx="0"/>
          </p:cNvCxnSpPr>
          <p:nvPr/>
        </p:nvCxnSpPr>
        <p:spPr>
          <a:xfrm rot="16200000" flipH="1">
            <a:off x="7122454" y="3004479"/>
            <a:ext cx="234316" cy="214598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2" name="直線矢印コネクタ 191">
            <a:extLst>
              <a:ext uri="{FF2B5EF4-FFF2-40B4-BE49-F238E27FC236}">
                <a16:creationId xmlns:a16="http://schemas.microsoft.com/office/drawing/2014/main" id="{144402FC-71EA-7F44-9EF3-F6DC68B6D2F2}"/>
              </a:ext>
            </a:extLst>
          </p:cNvPr>
          <p:cNvCxnSpPr>
            <a:cxnSpLocks/>
            <a:stCxn id="189" idx="1"/>
            <a:endCxn id="190" idx="3"/>
          </p:cNvCxnSpPr>
          <p:nvPr/>
        </p:nvCxnSpPr>
        <p:spPr>
          <a:xfrm flipH="1" flipV="1">
            <a:off x="7001116" y="4265851"/>
            <a:ext cx="481994" cy="25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3" name="正方形/長方形 192">
            <a:extLst>
              <a:ext uri="{FF2B5EF4-FFF2-40B4-BE49-F238E27FC236}">
                <a16:creationId xmlns:a16="http://schemas.microsoft.com/office/drawing/2014/main" id="{7EB9CAE1-4CC9-0C40-AB74-D2DB76CABC83}"/>
              </a:ext>
            </a:extLst>
          </p:cNvPr>
          <p:cNvSpPr/>
          <p:nvPr/>
        </p:nvSpPr>
        <p:spPr>
          <a:xfrm>
            <a:off x="7483109" y="4552481"/>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700">
                <a:latin typeface="Meiryo UI" panose="020B0604030504040204" pitchFamily="34" charset="-128"/>
                <a:ea typeface="Meiryo UI" panose="020B0604030504040204" pitchFamily="34" charset="-128"/>
              </a:rPr>
              <a:t>フリースペース反映確認</a:t>
            </a:r>
          </a:p>
        </p:txBody>
      </p:sp>
      <p:sp>
        <p:nvSpPr>
          <p:cNvPr id="194" name="正方形/長方形 193">
            <a:extLst>
              <a:ext uri="{FF2B5EF4-FFF2-40B4-BE49-F238E27FC236}">
                <a16:creationId xmlns:a16="http://schemas.microsoft.com/office/drawing/2014/main" id="{96D742E7-E585-7541-A404-894FC18D9B9A}"/>
              </a:ext>
            </a:extLst>
          </p:cNvPr>
          <p:cNvSpPr/>
          <p:nvPr/>
        </p:nvSpPr>
        <p:spPr>
          <a:xfrm>
            <a:off x="3201155" y="4192051"/>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700">
                <a:latin typeface="Meiryo UI" panose="020B0604030504040204" pitchFamily="34" charset="-128"/>
                <a:ea typeface="Meiryo UI" panose="020B0604030504040204" pitchFamily="34" charset="-128"/>
              </a:rPr>
              <a:t>対象ページ</a:t>
            </a:r>
          </a:p>
        </p:txBody>
      </p:sp>
      <p:cxnSp>
        <p:nvCxnSpPr>
          <p:cNvPr id="195" name="直線矢印コネクタ 194">
            <a:extLst>
              <a:ext uri="{FF2B5EF4-FFF2-40B4-BE49-F238E27FC236}">
                <a16:creationId xmlns:a16="http://schemas.microsoft.com/office/drawing/2014/main" id="{D864798A-38A0-9248-A66D-F93D9DFE1C09}"/>
              </a:ext>
            </a:extLst>
          </p:cNvPr>
          <p:cNvCxnSpPr>
            <a:cxnSpLocks/>
            <a:stCxn id="190" idx="1"/>
            <a:endCxn id="194" idx="3"/>
          </p:cNvCxnSpPr>
          <p:nvPr/>
        </p:nvCxnSpPr>
        <p:spPr>
          <a:xfrm flipH="1">
            <a:off x="4860138" y="4265851"/>
            <a:ext cx="481995"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96" name="カギ線コネクタ 195">
            <a:extLst>
              <a:ext uri="{FF2B5EF4-FFF2-40B4-BE49-F238E27FC236}">
                <a16:creationId xmlns:a16="http://schemas.microsoft.com/office/drawing/2014/main" id="{2A267DCC-3EC8-8B46-BCDD-5BB988C602B7}"/>
              </a:ext>
            </a:extLst>
          </p:cNvPr>
          <p:cNvCxnSpPr>
            <a:cxnSpLocks/>
            <a:stCxn id="190" idx="2"/>
            <a:endCxn id="193" idx="1"/>
          </p:cNvCxnSpPr>
          <p:nvPr/>
        </p:nvCxnSpPr>
        <p:spPr>
          <a:xfrm rot="16200000" flipH="1">
            <a:off x="6684052" y="3827224"/>
            <a:ext cx="286630" cy="131148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97" name="正方形/長方形 196">
            <a:extLst>
              <a:ext uri="{FF2B5EF4-FFF2-40B4-BE49-F238E27FC236}">
                <a16:creationId xmlns:a16="http://schemas.microsoft.com/office/drawing/2014/main" id="{3DEFEEBE-3B0B-3047-95C6-EB79305B1A12}"/>
              </a:ext>
            </a:extLst>
          </p:cNvPr>
          <p:cNvSpPr/>
          <p:nvPr/>
        </p:nvSpPr>
        <p:spPr>
          <a:xfrm>
            <a:off x="1029613" y="4192226"/>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700">
                <a:latin typeface="Meiryo UI" panose="020B0604030504040204" pitchFamily="34" charset="-128"/>
                <a:ea typeface="Meiryo UI" panose="020B0604030504040204" pitchFamily="34" charset="-128"/>
              </a:rPr>
              <a:t>対象ページへアクセス</a:t>
            </a:r>
          </a:p>
        </p:txBody>
      </p:sp>
      <p:cxnSp>
        <p:nvCxnSpPr>
          <p:cNvPr id="198" name="直線矢印コネクタ 197">
            <a:extLst>
              <a:ext uri="{FF2B5EF4-FFF2-40B4-BE49-F238E27FC236}">
                <a16:creationId xmlns:a16="http://schemas.microsoft.com/office/drawing/2014/main" id="{5F626169-CDF9-DA4D-AA77-16317762D26E}"/>
              </a:ext>
            </a:extLst>
          </p:cNvPr>
          <p:cNvCxnSpPr>
            <a:cxnSpLocks/>
            <a:stCxn id="197" idx="3"/>
            <a:endCxn id="194" idx="1"/>
          </p:cNvCxnSpPr>
          <p:nvPr/>
        </p:nvCxnSpPr>
        <p:spPr>
          <a:xfrm flipV="1">
            <a:off x="2688596" y="4265851"/>
            <a:ext cx="512559" cy="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65436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B20FB-33A3-E746-AA9C-080996245064}"/>
              </a:ext>
            </a:extLst>
          </p:cNvPr>
          <p:cNvSpPr>
            <a:spLocks noGrp="1"/>
          </p:cNvSpPr>
          <p:nvPr>
            <p:ph type="title"/>
          </p:nvPr>
        </p:nvSpPr>
        <p:spPr/>
        <p:txBody>
          <a:bodyPr/>
          <a:lstStyle/>
          <a:p>
            <a:r>
              <a:rPr lang="ja-JP" altLang="en-US"/>
              <a:t>プ</a:t>
            </a:r>
            <a:r>
              <a:rPr lang="en-US" altLang="ja-JP" dirty="0"/>
              <a:t>41_</a:t>
            </a:r>
            <a:r>
              <a:rPr lang="ja-JP" altLang="en-US" dirty="0"/>
              <a:t>画面</a:t>
            </a:r>
            <a:r>
              <a:rPr lang="en-US" altLang="ja-JP" dirty="0"/>
              <a:t>1</a:t>
            </a:r>
            <a:r>
              <a:rPr lang="ja-JP" altLang="en-US"/>
              <a:t>：管理者画面の表示</a:t>
            </a:r>
            <a:endParaRPr kumimoji="1" lang="ja-JP" altLang="en-US" dirty="0"/>
          </a:p>
        </p:txBody>
      </p:sp>
      <p:sp>
        <p:nvSpPr>
          <p:cNvPr id="4" name="スライド番号プレースホルダー 3">
            <a:extLst>
              <a:ext uri="{FF2B5EF4-FFF2-40B4-BE49-F238E27FC236}">
                <a16:creationId xmlns:a16="http://schemas.microsoft.com/office/drawing/2014/main" id="{A54D4209-B10B-3848-8A79-145E64F5A5A9}"/>
              </a:ext>
            </a:extLst>
          </p:cNvPr>
          <p:cNvSpPr>
            <a:spLocks noGrp="1"/>
          </p:cNvSpPr>
          <p:nvPr>
            <p:ph type="sldNum" sz="quarter" idx="4"/>
          </p:nvPr>
        </p:nvSpPr>
        <p:spPr/>
        <p:txBody>
          <a:bodyPr/>
          <a:lstStyle/>
          <a:p>
            <a:fld id="{F30DD6FD-6AE0-D748-9D23-01258D872A5D}" type="slidenum">
              <a:rPr kumimoji="1" lang="ja-JP" altLang="en-US" smtClean="0"/>
              <a:t>35</a:t>
            </a:fld>
            <a:endParaRPr kumimoji="1" lang="ja-JP" altLang="en-US"/>
          </a:p>
        </p:txBody>
      </p:sp>
      <p:sp>
        <p:nvSpPr>
          <p:cNvPr id="26" name="正方形/長方形 25">
            <a:extLst>
              <a:ext uri="{FF2B5EF4-FFF2-40B4-BE49-F238E27FC236}">
                <a16:creationId xmlns:a16="http://schemas.microsoft.com/office/drawing/2014/main" id="{3B713A32-9925-8C49-A4F0-73C3ABC63976}"/>
              </a:ext>
            </a:extLst>
          </p:cNvPr>
          <p:cNvSpPr/>
          <p:nvPr/>
        </p:nvSpPr>
        <p:spPr>
          <a:xfrm>
            <a:off x="6406265" y="764585"/>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システム処理</a:t>
            </a:r>
          </a:p>
        </p:txBody>
      </p:sp>
      <p:sp>
        <p:nvSpPr>
          <p:cNvPr id="27" name="正方形/長方形 26">
            <a:extLst>
              <a:ext uri="{FF2B5EF4-FFF2-40B4-BE49-F238E27FC236}">
                <a16:creationId xmlns:a16="http://schemas.microsoft.com/office/drawing/2014/main" id="{F43B12B0-6F42-304E-A72D-2300E7C9A6EA}"/>
              </a:ext>
            </a:extLst>
          </p:cNvPr>
          <p:cNvSpPr/>
          <p:nvPr/>
        </p:nvSpPr>
        <p:spPr>
          <a:xfrm>
            <a:off x="7449399" y="764585"/>
            <a:ext cx="972000" cy="257262"/>
          </a:xfrm>
          <a:prstGeom prst="rect">
            <a:avLst/>
          </a:prstGeom>
          <a:noFill/>
          <a:ln w="9525">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solidFill>
                  <a:schemeClr val="tx1"/>
                </a:solidFill>
                <a:latin typeface="Meiryo UI" panose="020B0604030504040204" pitchFamily="34" charset="-128"/>
                <a:ea typeface="Meiryo UI" panose="020B0604030504040204" pitchFamily="34" charset="-128"/>
              </a:rPr>
              <a:t>システム制御で表示</a:t>
            </a:r>
          </a:p>
        </p:txBody>
      </p:sp>
      <p:sp>
        <p:nvSpPr>
          <p:cNvPr id="28" name="正方形/長方形 27">
            <a:extLst>
              <a:ext uri="{FF2B5EF4-FFF2-40B4-BE49-F238E27FC236}">
                <a16:creationId xmlns:a16="http://schemas.microsoft.com/office/drawing/2014/main" id="{6402152E-335D-2D48-A9D7-2638EEA9A5C1}"/>
              </a:ext>
            </a:extLst>
          </p:cNvPr>
          <p:cNvSpPr/>
          <p:nvPr/>
        </p:nvSpPr>
        <p:spPr>
          <a:xfrm>
            <a:off x="5363132" y="764585"/>
            <a:ext cx="972000" cy="25726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リンク</a:t>
            </a:r>
          </a:p>
        </p:txBody>
      </p:sp>
      <p:sp>
        <p:nvSpPr>
          <p:cNvPr id="29" name="正方形/長方形 28">
            <a:extLst>
              <a:ext uri="{FF2B5EF4-FFF2-40B4-BE49-F238E27FC236}">
                <a16:creationId xmlns:a16="http://schemas.microsoft.com/office/drawing/2014/main" id="{BBFD514B-C571-D34F-B53D-93E559A0A47C}"/>
              </a:ext>
            </a:extLst>
          </p:cNvPr>
          <p:cNvSpPr/>
          <p:nvPr/>
        </p:nvSpPr>
        <p:spPr>
          <a:xfrm>
            <a:off x="8421399" y="757835"/>
            <a:ext cx="972000" cy="257262"/>
          </a:xfrm>
          <a:prstGeom prst="rect">
            <a:avLst/>
          </a:prstGeom>
          <a:noFill/>
          <a:ln w="9525">
            <a:no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rgbClr val="FF0000"/>
                </a:solidFill>
                <a:latin typeface="Meiryo UI" panose="020B0604030504040204" pitchFamily="34" charset="-128"/>
                <a:ea typeface="Meiryo UI" panose="020B0604030504040204" pitchFamily="34" charset="-128"/>
              </a:rPr>
              <a:t>赤字は変更可</a:t>
            </a:r>
          </a:p>
        </p:txBody>
      </p:sp>
      <p:sp>
        <p:nvSpPr>
          <p:cNvPr id="12" name="タイトル 1">
            <a:extLst>
              <a:ext uri="{FF2B5EF4-FFF2-40B4-BE49-F238E27FC236}">
                <a16:creationId xmlns:a16="http://schemas.microsoft.com/office/drawing/2014/main" id="{E9617526-0ABA-EB42-8D5B-283C8837EC2B}"/>
              </a:ext>
            </a:extLst>
          </p:cNvPr>
          <p:cNvSpPr txBox="1">
            <a:spLocks/>
          </p:cNvSpPr>
          <p:nvPr/>
        </p:nvSpPr>
        <p:spPr>
          <a:xfrm>
            <a:off x="767573" y="3240157"/>
            <a:ext cx="8370853" cy="398548"/>
          </a:xfrm>
          <a:prstGeom prst="rect">
            <a:avLst/>
          </a:prstGeom>
        </p:spPr>
        <p:txBody>
          <a:bodyPr vert="horz" lIns="91440" tIns="45720" rIns="91440" bIns="45720" rtlCol="0" anchor="ctr">
            <a:noAutofit/>
          </a:bodyPr>
          <a:lstStyle>
            <a:lvl1pPr algn="l" defTabSz="742950" rtl="0" eaLnBrk="1" latinLnBrk="0" hangingPunct="1">
              <a:lnSpc>
                <a:spcPct val="90000"/>
              </a:lnSpc>
              <a:spcBef>
                <a:spcPct val="0"/>
              </a:spcBef>
              <a:buNone/>
              <a:defRPr kumimoji="1" sz="2400" b="1" kern="1200">
                <a:solidFill>
                  <a:schemeClr val="tx1"/>
                </a:solidFill>
                <a:latin typeface="Meiryo UI" panose="020B0604030504040204" pitchFamily="34" charset="-128"/>
                <a:ea typeface="Meiryo UI" panose="020B0604030504040204" pitchFamily="34" charset="-128"/>
                <a:cs typeface="+mj-cs"/>
              </a:defRPr>
            </a:lvl1pPr>
          </a:lstStyle>
          <a:p>
            <a:pPr algn="ctr"/>
            <a:r>
              <a:rPr lang="ja-JP" altLang="en-US" sz="2000" dirty="0"/>
              <a:t>プ</a:t>
            </a:r>
            <a:r>
              <a:rPr lang="en-US" altLang="ja-JP" sz="2000" dirty="0"/>
              <a:t>7_</a:t>
            </a:r>
            <a:r>
              <a:rPr lang="ja-JP" altLang="en-US" sz="2000" dirty="0"/>
              <a:t>画面</a:t>
            </a:r>
            <a:r>
              <a:rPr lang="en-US" altLang="ja-JP" sz="2000" dirty="0"/>
              <a:t>1</a:t>
            </a:r>
            <a:r>
              <a:rPr lang="ja-JP" altLang="en-US" sz="2000" dirty="0"/>
              <a:t>：</a:t>
            </a:r>
            <a:r>
              <a:rPr lang="ja-JP" altLang="en-US" sz="2000"/>
              <a:t>管理者画面と同様</a:t>
            </a:r>
            <a:endParaRPr lang="ja-JP" altLang="en-US" sz="2000" dirty="0"/>
          </a:p>
        </p:txBody>
      </p:sp>
    </p:spTree>
    <p:extLst>
      <p:ext uri="{BB962C8B-B14F-4D97-AF65-F5344CB8AC3E}">
        <p14:creationId xmlns:p14="http://schemas.microsoft.com/office/powerpoint/2010/main" val="35531062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B20FB-33A3-E746-AA9C-080996245064}"/>
              </a:ext>
            </a:extLst>
          </p:cNvPr>
          <p:cNvSpPr>
            <a:spLocks noGrp="1"/>
          </p:cNvSpPr>
          <p:nvPr>
            <p:ph type="title"/>
          </p:nvPr>
        </p:nvSpPr>
        <p:spPr/>
        <p:txBody>
          <a:bodyPr/>
          <a:lstStyle/>
          <a:p>
            <a:r>
              <a:rPr lang="ja-JP" altLang="en-US"/>
              <a:t>プ</a:t>
            </a:r>
            <a:r>
              <a:rPr lang="en-US" altLang="ja-JP" dirty="0"/>
              <a:t>41_</a:t>
            </a:r>
            <a:r>
              <a:rPr lang="ja-JP" altLang="en-US"/>
              <a:t>画面</a:t>
            </a:r>
            <a:r>
              <a:rPr lang="en-US" altLang="ja-JP" dirty="0"/>
              <a:t>2</a:t>
            </a:r>
            <a:r>
              <a:rPr lang="ja-JP" altLang="en-US"/>
              <a:t>：フリースペース画面の表示</a:t>
            </a:r>
            <a:endParaRPr kumimoji="1" lang="ja-JP" altLang="en-US" dirty="0"/>
          </a:p>
        </p:txBody>
      </p:sp>
      <p:sp>
        <p:nvSpPr>
          <p:cNvPr id="26" name="正方形/長方形 25">
            <a:extLst>
              <a:ext uri="{FF2B5EF4-FFF2-40B4-BE49-F238E27FC236}">
                <a16:creationId xmlns:a16="http://schemas.microsoft.com/office/drawing/2014/main" id="{3B713A32-9925-8C49-A4F0-73C3ABC63976}"/>
              </a:ext>
            </a:extLst>
          </p:cNvPr>
          <p:cNvSpPr/>
          <p:nvPr/>
        </p:nvSpPr>
        <p:spPr>
          <a:xfrm>
            <a:off x="6406265" y="764585"/>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システム処理</a:t>
            </a:r>
          </a:p>
        </p:txBody>
      </p:sp>
      <p:sp>
        <p:nvSpPr>
          <p:cNvPr id="27" name="正方形/長方形 26">
            <a:extLst>
              <a:ext uri="{FF2B5EF4-FFF2-40B4-BE49-F238E27FC236}">
                <a16:creationId xmlns:a16="http://schemas.microsoft.com/office/drawing/2014/main" id="{F43B12B0-6F42-304E-A72D-2300E7C9A6EA}"/>
              </a:ext>
            </a:extLst>
          </p:cNvPr>
          <p:cNvSpPr/>
          <p:nvPr/>
        </p:nvSpPr>
        <p:spPr>
          <a:xfrm>
            <a:off x="7449399" y="764585"/>
            <a:ext cx="972000" cy="257262"/>
          </a:xfrm>
          <a:prstGeom prst="rect">
            <a:avLst/>
          </a:prstGeom>
          <a:noFill/>
          <a:ln w="9525">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solidFill>
                  <a:schemeClr val="tx1"/>
                </a:solidFill>
                <a:latin typeface="Meiryo UI" panose="020B0604030504040204" pitchFamily="34" charset="-128"/>
                <a:ea typeface="Meiryo UI" panose="020B0604030504040204" pitchFamily="34" charset="-128"/>
              </a:rPr>
              <a:t>システム制御で表示</a:t>
            </a:r>
          </a:p>
        </p:txBody>
      </p:sp>
      <p:sp>
        <p:nvSpPr>
          <p:cNvPr id="28" name="正方形/長方形 27">
            <a:extLst>
              <a:ext uri="{FF2B5EF4-FFF2-40B4-BE49-F238E27FC236}">
                <a16:creationId xmlns:a16="http://schemas.microsoft.com/office/drawing/2014/main" id="{6402152E-335D-2D48-A9D7-2638EEA9A5C1}"/>
              </a:ext>
            </a:extLst>
          </p:cNvPr>
          <p:cNvSpPr/>
          <p:nvPr/>
        </p:nvSpPr>
        <p:spPr>
          <a:xfrm>
            <a:off x="5363132" y="764585"/>
            <a:ext cx="972000" cy="25726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リンク</a:t>
            </a:r>
          </a:p>
        </p:txBody>
      </p:sp>
      <p:sp>
        <p:nvSpPr>
          <p:cNvPr id="29" name="正方形/長方形 28">
            <a:extLst>
              <a:ext uri="{FF2B5EF4-FFF2-40B4-BE49-F238E27FC236}">
                <a16:creationId xmlns:a16="http://schemas.microsoft.com/office/drawing/2014/main" id="{BBFD514B-C571-D34F-B53D-93E559A0A47C}"/>
              </a:ext>
            </a:extLst>
          </p:cNvPr>
          <p:cNvSpPr/>
          <p:nvPr/>
        </p:nvSpPr>
        <p:spPr>
          <a:xfrm>
            <a:off x="8421399" y="757835"/>
            <a:ext cx="972000" cy="257262"/>
          </a:xfrm>
          <a:prstGeom prst="rect">
            <a:avLst/>
          </a:prstGeom>
          <a:noFill/>
          <a:ln w="9525">
            <a:no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rgbClr val="FF0000"/>
                </a:solidFill>
                <a:latin typeface="Meiryo UI" panose="020B0604030504040204" pitchFamily="34" charset="-128"/>
                <a:ea typeface="Meiryo UI" panose="020B0604030504040204" pitchFamily="34" charset="-128"/>
              </a:rPr>
              <a:t>赤字は変更可</a:t>
            </a:r>
          </a:p>
        </p:txBody>
      </p:sp>
      <p:sp>
        <p:nvSpPr>
          <p:cNvPr id="12" name="正方形/長方形 7">
            <a:extLst>
              <a:ext uri="{FF2B5EF4-FFF2-40B4-BE49-F238E27FC236}">
                <a16:creationId xmlns:a16="http://schemas.microsoft.com/office/drawing/2014/main" id="{0A74885E-829B-AC4C-A81B-488EF0EBAF08}"/>
              </a:ext>
            </a:extLst>
          </p:cNvPr>
          <p:cNvSpPr/>
          <p:nvPr/>
        </p:nvSpPr>
        <p:spPr>
          <a:xfrm>
            <a:off x="854110" y="1072444"/>
            <a:ext cx="3782207" cy="5283908"/>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sz="1100" b="1" dirty="0">
              <a:solidFill>
                <a:schemeClr val="tx1"/>
              </a:solidFill>
              <a:latin typeface="Meiryo UI" panose="020B0604030504040204" pitchFamily="34" charset="-128"/>
              <a:ea typeface="Meiryo UI" panose="020B0604030504040204" pitchFamily="34" charset="-128"/>
            </a:endParaRPr>
          </a:p>
        </p:txBody>
      </p:sp>
      <p:sp>
        <p:nvSpPr>
          <p:cNvPr id="13" name="正方形/長方形 8">
            <a:extLst>
              <a:ext uri="{FF2B5EF4-FFF2-40B4-BE49-F238E27FC236}">
                <a16:creationId xmlns:a16="http://schemas.microsoft.com/office/drawing/2014/main" id="{8C8EB57C-33FF-8249-A790-B3162A0F118D}"/>
              </a:ext>
            </a:extLst>
          </p:cNvPr>
          <p:cNvSpPr/>
          <p:nvPr/>
        </p:nvSpPr>
        <p:spPr>
          <a:xfrm>
            <a:off x="4780860" y="1032912"/>
            <a:ext cx="901209" cy="215444"/>
          </a:xfrm>
          <a:prstGeom prst="rect">
            <a:avLst/>
          </a:prstGeom>
        </p:spPr>
        <p:txBody>
          <a:bodyPr wrap="none">
            <a:spAutoFit/>
          </a:bodyPr>
          <a:lstStyle/>
          <a:p>
            <a:r>
              <a:rPr kumimoji="1" lang="ja-JP" altLang="en-US" sz="800" dirty="0">
                <a:latin typeface="Meiryo UI" panose="020B0604030504040204" pitchFamily="34" charset="-128"/>
                <a:ea typeface="Meiryo UI" panose="020B0604030504040204" pitchFamily="34" charset="-128"/>
              </a:rPr>
              <a:t>参考</a:t>
            </a:r>
            <a:r>
              <a:rPr kumimoji="1" lang="en-US" altLang="ja-JP" sz="800" dirty="0">
                <a:latin typeface="Meiryo UI" panose="020B0604030504040204" pitchFamily="34" charset="-128"/>
                <a:ea typeface="Meiryo UI" panose="020B0604030504040204" pitchFamily="34" charset="-128"/>
              </a:rPr>
              <a:t>URL</a:t>
            </a:r>
            <a:r>
              <a:rPr kumimoji="1" lang="ja-JP" altLang="en-US" sz="800">
                <a:latin typeface="Meiryo UI" panose="020B0604030504040204" pitchFamily="34" charset="-128"/>
                <a:ea typeface="Meiryo UI" panose="020B0604030504040204" pitchFamily="34" charset="-128"/>
              </a:rPr>
              <a:t>：不明</a:t>
            </a:r>
            <a:endParaRPr kumimoji="1" lang="en-US" altLang="ja-JP" sz="800" dirty="0">
              <a:latin typeface="Meiryo UI" panose="020B0604030504040204" pitchFamily="34" charset="-128"/>
              <a:ea typeface="Meiryo UI" panose="020B0604030504040204" pitchFamily="34" charset="-128"/>
            </a:endParaRPr>
          </a:p>
        </p:txBody>
      </p:sp>
      <p:graphicFrame>
        <p:nvGraphicFramePr>
          <p:cNvPr id="14" name="表 8">
            <a:extLst>
              <a:ext uri="{FF2B5EF4-FFF2-40B4-BE49-F238E27FC236}">
                <a16:creationId xmlns:a16="http://schemas.microsoft.com/office/drawing/2014/main" id="{F070F1D7-E78F-6C42-B56F-E83F002EA34B}"/>
              </a:ext>
            </a:extLst>
          </p:cNvPr>
          <p:cNvGraphicFramePr>
            <a:graphicFrameLocks noGrp="1"/>
          </p:cNvGraphicFramePr>
          <p:nvPr>
            <p:extLst>
              <p:ext uri="{D42A27DB-BD31-4B8C-83A1-F6EECF244321}">
                <p14:modId xmlns:p14="http://schemas.microsoft.com/office/powerpoint/2010/main" val="3826042862"/>
              </p:ext>
            </p:extLst>
          </p:nvPr>
        </p:nvGraphicFramePr>
        <p:xfrm>
          <a:off x="4852032" y="1317932"/>
          <a:ext cx="4928072" cy="4866529"/>
        </p:xfrm>
        <a:graphic>
          <a:graphicData uri="http://schemas.openxmlformats.org/drawingml/2006/table">
            <a:tbl>
              <a:tblPr firstRow="1" bandRow="1">
                <a:tableStyleId>{5940675A-B579-460E-94D1-54222C63F5DA}</a:tableStyleId>
              </a:tblPr>
              <a:tblGrid>
                <a:gridCol w="904856">
                  <a:extLst>
                    <a:ext uri="{9D8B030D-6E8A-4147-A177-3AD203B41FA5}">
                      <a16:colId xmlns:a16="http://schemas.microsoft.com/office/drawing/2014/main" val="1869668301"/>
                    </a:ext>
                  </a:extLst>
                </a:gridCol>
                <a:gridCol w="4023216">
                  <a:extLst>
                    <a:ext uri="{9D8B030D-6E8A-4147-A177-3AD203B41FA5}">
                      <a16:colId xmlns:a16="http://schemas.microsoft.com/office/drawing/2014/main" val="4148764813"/>
                    </a:ext>
                  </a:extLst>
                </a:gridCol>
              </a:tblGrid>
              <a:tr h="199869">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構成要素</a:t>
                      </a:r>
                    </a:p>
                  </a:txBody>
                  <a:tcPr marL="45720" marR="45720" anchor="ctr">
                    <a:solidFill>
                      <a:schemeClr val="accent1"/>
                    </a:solidFill>
                  </a:tcPr>
                </a:tc>
                <a:tc>
                  <a:txBody>
                    <a:bodyPr/>
                    <a:lstStyle/>
                    <a:p>
                      <a:pPr algn="ctr"/>
                      <a:r>
                        <a:rPr kumimoji="1" lang="ja-JP" altLang="en-US" sz="900" b="1">
                          <a:solidFill>
                            <a:schemeClr val="bg1"/>
                          </a:solidFill>
                          <a:latin typeface="Meiryo UI" panose="020B0604030504040204" pitchFamily="34" charset="-128"/>
                          <a:ea typeface="Meiryo UI" panose="020B0604030504040204" pitchFamily="34" charset="-128"/>
                        </a:rPr>
                        <a:t>説明</a:t>
                      </a:r>
                    </a:p>
                  </a:txBody>
                  <a:tcPr marL="45720" marR="45720" anchor="ctr">
                    <a:solidFill>
                      <a:schemeClr val="accent1"/>
                    </a:solidFill>
                  </a:tcPr>
                </a:tc>
                <a:extLst>
                  <a:ext uri="{0D108BD9-81ED-4DB2-BD59-A6C34878D82A}">
                    <a16:rowId xmlns:a16="http://schemas.microsoft.com/office/drawing/2014/main" val="3041713698"/>
                  </a:ext>
                </a:extLst>
              </a:tr>
              <a:tr h="457528">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(1)</a:t>
                      </a:r>
                      <a:r>
                        <a:rPr lang="ja-JP" altLang="en-US" sz="900" b="0">
                          <a:latin typeface="Meiryo UI" panose="020B0604030504040204" pitchFamily="34" charset="-128"/>
                          <a:ea typeface="Meiryo UI" panose="020B0604030504040204" pitchFamily="34" charset="-128"/>
                        </a:rPr>
                        <a:t>フリースペース一覧</a:t>
                      </a:r>
                      <a:endParaRPr kumimoji="1" lang="ja-JP" altLang="en-US" sz="900" b="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lang="ja-JP" altLang="en-US" sz="900" b="0">
                          <a:solidFill>
                            <a:schemeClr val="tx1"/>
                          </a:solidFill>
                          <a:latin typeface="Meiryo UI" panose="020B0604030504040204" pitchFamily="34" charset="-128"/>
                          <a:ea typeface="Meiryo UI" panose="020B0604030504040204" pitchFamily="34" charset="-128"/>
                        </a:rPr>
                        <a:t>フリースペース編集履歴</a:t>
                      </a:r>
                      <a:r>
                        <a:rPr kumimoji="1" lang="ja-JP" altLang="en-US" sz="900">
                          <a:latin typeface="Meiryo UI" panose="020B0604030504040204" pitchFamily="34" charset="-128"/>
                          <a:ea typeface="Meiryo UI" panose="020B0604030504040204" pitchFamily="34" charset="-128"/>
                        </a:rPr>
                        <a:t>を表示する。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900" b="0">
                          <a:solidFill>
                            <a:schemeClr val="tx1"/>
                          </a:solidFill>
                          <a:latin typeface="Meiryo UI" panose="020B0604030504040204" pitchFamily="34" charset="-128"/>
                          <a:ea typeface="Meiryo UI" panose="020B0604030504040204" pitchFamily="34" charset="-128"/>
                        </a:rPr>
                        <a:t>フリースペース編集履歴の</a:t>
                      </a:r>
                      <a:r>
                        <a:rPr kumimoji="1" lang="ja-JP" altLang="en-US" sz="900">
                          <a:latin typeface="Meiryo UI" panose="020B0604030504040204" pitchFamily="34" charset="-128"/>
                          <a:ea typeface="Meiryo UI" panose="020B0604030504040204" pitchFamily="34" charset="-128"/>
                        </a:rPr>
                        <a:t>表示順は変更日時の降順で表示される。</a:t>
                      </a:r>
                      <a:r>
                        <a:rPr kumimoji="1" lang="en-US" altLang="ja-JP" sz="900" dirty="0">
                          <a:latin typeface="Meiryo UI" panose="020B0604030504040204" pitchFamily="34" charset="-128"/>
                          <a:ea typeface="Meiryo UI" panose="020B0604030504040204" pitchFamily="34" charset="-128"/>
                        </a:rPr>
                        <a:t>(</a:t>
                      </a:r>
                      <a:r>
                        <a:rPr kumimoji="1" lang="ja-JP" altLang="en-US" sz="900">
                          <a:latin typeface="Meiryo UI" panose="020B0604030504040204" pitchFamily="34" charset="-128"/>
                          <a:ea typeface="Meiryo UI" panose="020B0604030504040204" pitchFamily="34" charset="-128"/>
                        </a:rPr>
                        <a:t>最も新しく作成した項目が先頭にくる</a:t>
                      </a:r>
                      <a:r>
                        <a:rPr kumimoji="1" lang="en-US" altLang="ja-JP" sz="900" dirty="0">
                          <a:latin typeface="Meiryo UI" panose="020B0604030504040204" pitchFamily="34" charset="-128"/>
                          <a:ea typeface="Meiryo UI" panose="020B0604030504040204" pitchFamily="34" charset="-128"/>
                        </a:rPr>
                        <a:t>)</a:t>
                      </a:r>
                    </a:p>
                    <a:p>
                      <a:pPr marL="171450" indent="-171450">
                        <a:buFont typeface="Arial" panose="020B0604020202020204" pitchFamily="34" charset="0"/>
                        <a:buChar char="•"/>
                      </a:pPr>
                      <a:r>
                        <a:rPr kumimoji="1" lang="en-US" altLang="ja-JP" sz="900" dirty="0">
                          <a:latin typeface="Meiryo UI" panose="020B0604030504040204" pitchFamily="34" charset="-128"/>
                          <a:ea typeface="Meiryo UI" panose="020B0604030504040204" pitchFamily="34" charset="-128"/>
                        </a:rPr>
                        <a:t>1</a:t>
                      </a:r>
                      <a:r>
                        <a:rPr kumimoji="1" lang="ja-JP" altLang="en-US" sz="900">
                          <a:latin typeface="Meiryo UI" panose="020B0604030504040204" pitchFamily="34" charset="-128"/>
                          <a:ea typeface="Meiryo UI" panose="020B0604030504040204" pitchFamily="34" charset="-128"/>
                        </a:rPr>
                        <a:t>ページに</a:t>
                      </a:r>
                      <a:r>
                        <a:rPr kumimoji="1" lang="en-US" altLang="ja-JP" sz="900" dirty="0">
                          <a:latin typeface="Meiryo UI" panose="020B0604030504040204" pitchFamily="34" charset="-128"/>
                          <a:ea typeface="Meiryo UI" panose="020B0604030504040204" pitchFamily="34" charset="-128"/>
                        </a:rPr>
                        <a:t>10</a:t>
                      </a:r>
                      <a:r>
                        <a:rPr kumimoji="1" lang="ja-JP" altLang="en-US" sz="900">
                          <a:latin typeface="Meiryo UI" panose="020B0604030504040204" pitchFamily="34" charset="-128"/>
                          <a:ea typeface="Meiryo UI" panose="020B0604030504040204" pitchFamily="34" charset="-128"/>
                        </a:rPr>
                        <a:t>個ずつ表示する。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27572717"/>
                  </a:ext>
                </a:extLst>
              </a:tr>
              <a:tr h="314079">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(2)</a:t>
                      </a:r>
                      <a:r>
                        <a:rPr kumimoji="1" lang="ja-JP" altLang="en-US" sz="900" b="0" dirty="0">
                          <a:solidFill>
                            <a:schemeClr val="tx1"/>
                          </a:solidFill>
                          <a:latin typeface="Meiryo UI" panose="020B0604030504040204" pitchFamily="34" charset="-128"/>
                          <a:ea typeface="Meiryo UI" panose="020B0604030504040204" pitchFamily="34" charset="-128"/>
                        </a:rPr>
                        <a:t>画面名</a:t>
                      </a: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フリースペース部分がある画面を表示する。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a:latin typeface="Meiryo UI" panose="020B0604030504040204" pitchFamily="34" charset="-128"/>
                          <a:ea typeface="Meiryo UI" panose="020B0604030504040204" pitchFamily="34" charset="-128"/>
                        </a:rPr>
                        <a:t>押下</a:t>
                      </a:r>
                      <a:r>
                        <a:rPr kumimoji="1" lang="ja-JP" altLang="en-US" sz="900" dirty="0">
                          <a:latin typeface="Meiryo UI" panose="020B0604030504040204" pitchFamily="34" charset="-128"/>
                          <a:ea typeface="Meiryo UI" panose="020B0604030504040204" pitchFamily="34" charset="-128"/>
                        </a:rPr>
                        <a:t>することで該当する画面へ遷移する。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119862203"/>
                  </a:ext>
                </a:extLst>
              </a:tr>
              <a:tr h="249067">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(3)</a:t>
                      </a:r>
                      <a:r>
                        <a:rPr kumimoji="1" lang="ja-JP" altLang="en-US" sz="900" b="0" dirty="0">
                          <a:solidFill>
                            <a:schemeClr val="tx1"/>
                          </a:solidFill>
                          <a:latin typeface="Meiryo UI" panose="020B0604030504040204" pitchFamily="34" charset="-128"/>
                          <a:ea typeface="Meiryo UI" panose="020B0604030504040204" pitchFamily="34" charset="-128"/>
                        </a:rPr>
                        <a:t>作成日時</a:t>
                      </a:r>
                      <a:endParaRPr kumimoji="1" lang="en-US" altLang="ja-JP" sz="900" b="0" dirty="0">
                        <a:solidFill>
                          <a:schemeClr val="tx1"/>
                        </a:solidFill>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新規作成したフリースペースの日時を表示する。</a:t>
                      </a:r>
                      <a:endParaRPr kumimoji="1" lang="en-US" altLang="ja-JP" sz="9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作成していない場合、空に表示する。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762562175"/>
                  </a:ext>
                </a:extLst>
              </a:tr>
              <a:tr h="244928">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(4)</a:t>
                      </a:r>
                      <a:r>
                        <a:rPr kumimoji="1" lang="ja-JP" altLang="en-US" sz="900" b="0">
                          <a:solidFill>
                            <a:schemeClr val="tx1"/>
                          </a:solidFill>
                          <a:latin typeface="Meiryo UI" panose="020B0604030504040204" pitchFamily="34" charset="-128"/>
                          <a:ea typeface="Meiryo UI" panose="020B0604030504040204" pitchFamily="34" charset="-128"/>
                        </a:rPr>
                        <a:t>編集日時</a:t>
                      </a:r>
                      <a:endParaRPr kumimoji="1" lang="en-US" altLang="ja-JP" sz="900" b="0" dirty="0">
                        <a:solidFill>
                          <a:schemeClr val="tx1"/>
                        </a:solidFill>
                        <a:latin typeface="Meiryo UI" panose="020B0604030504040204" pitchFamily="34" charset="-128"/>
                        <a:ea typeface="Meiryo UI" panose="020B0604030504040204" pitchFamily="34" charset="-128"/>
                      </a:endParaRPr>
                    </a:p>
                  </a:txBody>
                  <a:tcPr marL="45720" marR="4572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最後に編集したフリースペースの日時を表示する。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a:latin typeface="Meiryo UI" panose="020B0604030504040204" pitchFamily="34" charset="-128"/>
                          <a:ea typeface="Meiryo UI" panose="020B0604030504040204" pitchFamily="34" charset="-128"/>
                        </a:rPr>
                        <a:t>作成してから編集していない場合は、空白のままにする。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896060814"/>
                  </a:ext>
                </a:extLst>
              </a:tr>
              <a:tr h="269422">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(5)</a:t>
                      </a:r>
                      <a:r>
                        <a:rPr kumimoji="1" lang="ja-JP" altLang="en-US" sz="900" b="0" dirty="0">
                          <a:solidFill>
                            <a:schemeClr val="tx1"/>
                          </a:solidFill>
                          <a:latin typeface="Meiryo UI" panose="020B0604030504040204" pitchFamily="34" charset="-128"/>
                          <a:ea typeface="Meiryo UI" panose="020B0604030504040204" pitchFamily="34" charset="-128"/>
                        </a:rPr>
                        <a:t>操作</a:t>
                      </a:r>
                      <a:endParaRPr kumimoji="1" lang="ja-JP" altLang="en-US" sz="900" dirty="0">
                        <a:latin typeface="Meiryo UI" panose="020B0604030504040204" pitchFamily="34" charset="-128"/>
                        <a:ea typeface="Meiryo UI" panose="020B0604030504040204" pitchFamily="34" charset="-128"/>
                      </a:endParaRPr>
                    </a:p>
                  </a:txBody>
                  <a:tcPr marL="45720" marR="4572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900" b="0" dirty="0">
                          <a:solidFill>
                            <a:schemeClr val="tx1"/>
                          </a:solidFill>
                          <a:latin typeface="Meiryo UI" panose="020B0604030504040204" pitchFamily="34" charset="-128"/>
                          <a:ea typeface="Meiryo UI" panose="020B0604030504040204" pitchFamily="34" charset="-128"/>
                        </a:rPr>
                        <a:t>フリースペースの操作</a:t>
                      </a:r>
                      <a:r>
                        <a:rPr kumimoji="1" lang="ja-JP" altLang="en-US" sz="900" dirty="0">
                          <a:latin typeface="Meiryo UI" panose="020B0604030504040204" pitchFamily="34" charset="-128"/>
                          <a:ea typeface="Meiryo UI" panose="020B0604030504040204" pitchFamily="34" charset="-128"/>
                        </a:rPr>
                        <a:t>を表示する。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164522631"/>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(6)</a:t>
                      </a:r>
                      <a:r>
                        <a:rPr kumimoji="1" lang="ja-JP" altLang="en-US" sz="900">
                          <a:latin typeface="Meiryo UI" panose="020B0604030504040204" pitchFamily="34" charset="-128"/>
                          <a:ea typeface="Meiryo UI" panose="020B0604030504040204" pitchFamily="34" charset="-128"/>
                        </a:rPr>
                        <a:t>編集</a:t>
                      </a:r>
                      <a:endParaRPr kumimoji="1" lang="en-US" altLang="ja-JP" sz="900" dirty="0">
                        <a:latin typeface="Meiryo UI" panose="020B0604030504040204" pitchFamily="34" charset="-128"/>
                        <a:ea typeface="Meiryo UI" panose="020B0604030504040204" pitchFamily="34"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endParaRPr kumimoji="1" lang="ja-JP" altLang="en-US" sz="900" dirty="0">
                        <a:latin typeface="Meiryo UI" panose="020B0604030504040204" pitchFamily="34" charset="-128"/>
                        <a:ea typeface="Meiryo UI" panose="020B0604030504040204" pitchFamily="34" charset="-128"/>
                      </a:endParaRPr>
                    </a:p>
                  </a:txBody>
                  <a:tcPr marL="45720" marR="4572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a:latin typeface="Meiryo UI" panose="020B0604030504040204" pitchFamily="34" charset="-128"/>
                          <a:ea typeface="Meiryo UI" panose="020B0604030504040204" pitchFamily="34" charset="-128"/>
                        </a:rPr>
                        <a:t>押下することでフリースペース作成もしくは編集画面へ遷移する。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60798801"/>
                  </a:ext>
                </a:extLst>
              </a:tr>
              <a:tr h="342355">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vi-VN" altLang="ja-JP" sz="900" dirty="0">
                          <a:latin typeface="Meiryo UI" panose="020B0604030504040204" pitchFamily="34" charset="-128"/>
                          <a:ea typeface="Meiryo UI" panose="020B0604030504040204" pitchFamily="34" charset="-128"/>
                        </a:rPr>
                        <a:t>(7)</a:t>
                      </a:r>
                      <a:r>
                        <a:rPr kumimoji="1" lang="ja-JP" altLang="en-US" sz="900">
                          <a:latin typeface="Meiryo UI" panose="020B0604030504040204" pitchFamily="34" charset="-128"/>
                          <a:ea typeface="Meiryo UI" panose="020B0604030504040204" pitchFamily="34" charset="-128"/>
                        </a:rPr>
                        <a:t>削除</a:t>
                      </a:r>
                      <a:endParaRPr kumimoji="1" lang="ja-JP" altLang="en-US" sz="900" dirty="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押下することでフリースペース削除処理を実行する。</a:t>
                      </a:r>
                      <a:endParaRPr kumimoji="1" lang="en-US" altLang="ja-JP" sz="9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処理実行後ダイアログを閉じる。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374834657"/>
                  </a:ext>
                </a:extLst>
              </a:tr>
              <a:tr h="436587">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vi-VN" altLang="ja-JP" sz="900" dirty="0">
                          <a:latin typeface="Meiryo UI" panose="020B0604030504040204" pitchFamily="34" charset="-128"/>
                          <a:ea typeface="Meiryo UI" panose="020B0604030504040204" pitchFamily="34" charset="-128"/>
                        </a:rPr>
                        <a:t>(8)</a:t>
                      </a:r>
                      <a:r>
                        <a:rPr kumimoji="1" lang="ja-JP" altLang="en-US" sz="900">
                          <a:latin typeface="Meiryo UI" panose="020B0604030504040204" pitchFamily="34" charset="-128"/>
                          <a:ea typeface="Meiryo UI" panose="020B0604030504040204" pitchFamily="34" charset="-128"/>
                        </a:rPr>
                        <a:t>新規作成</a:t>
                      </a:r>
                      <a:endParaRPr kumimoji="1" lang="ja-JP" altLang="en-US" sz="900" dirty="0">
                        <a:latin typeface="Meiryo UI" panose="020B0604030504040204" pitchFamily="34" charset="-128"/>
                        <a:ea typeface="Meiryo UI" panose="020B0604030504040204" pitchFamily="34" charset="-128"/>
                      </a:endParaRPr>
                    </a:p>
                  </a:txBody>
                  <a:tcPr marL="45720" marR="4572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a:latin typeface="Meiryo UI" panose="020B0604030504040204" pitchFamily="34" charset="-128"/>
                          <a:ea typeface="Meiryo UI" panose="020B0604030504040204" pitchFamily="34" charset="-128"/>
                        </a:rPr>
                        <a:t>フリースペースを新規作成する。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a:latin typeface="Meiryo UI" panose="020B0604030504040204" pitchFamily="34" charset="-128"/>
                          <a:ea typeface="Meiryo UI" panose="020B0604030504040204" pitchFamily="34" charset="-128"/>
                        </a:rPr>
                        <a:t>押下することでフリースペース作成画面へ遷移する。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023055464"/>
                  </a:ext>
                </a:extLst>
              </a:tr>
              <a:tr h="1113554">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vi-VN" altLang="ja-JP" sz="900" dirty="0">
                          <a:latin typeface="Meiryo UI" panose="020B0604030504040204" pitchFamily="34" charset="-128"/>
                          <a:ea typeface="Meiryo UI" panose="020B0604030504040204" pitchFamily="34" charset="-128"/>
                        </a:rPr>
                        <a:t>(9)</a:t>
                      </a:r>
                      <a:r>
                        <a:rPr kumimoji="1" lang="ja-JP" altLang="en-US" sz="900">
                          <a:latin typeface="Meiryo UI" panose="020B0604030504040204" pitchFamily="34" charset="-128"/>
                          <a:ea typeface="Meiryo UI" panose="020B0604030504040204" pitchFamily="34" charset="-128"/>
                        </a:rPr>
                        <a:t>ページャー</a:t>
                      </a:r>
                      <a:endParaRPr kumimoji="1" lang="ja-JP" altLang="en-US" sz="900" dirty="0">
                        <a:latin typeface="Meiryo UI" panose="020B0604030504040204" pitchFamily="34" charset="-128"/>
                        <a:ea typeface="Meiryo UI" panose="020B0604030504040204" pitchFamily="34" charset="-128"/>
                      </a:endParaRPr>
                    </a:p>
                  </a:txBody>
                  <a:tcPr marL="45720" marR="4572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900" dirty="0">
                          <a:latin typeface="Meiryo UI" panose="020B0604030504040204" pitchFamily="34" charset="-128"/>
                          <a:ea typeface="Meiryo UI" panose="020B0604030504040204" pitchFamily="34" charset="-128"/>
                        </a:rPr>
                        <a:t>1</a:t>
                      </a:r>
                      <a:r>
                        <a:rPr kumimoji="1" lang="ja-JP" altLang="en-US" sz="900" dirty="0">
                          <a:latin typeface="Meiryo UI" panose="020B0604030504040204" pitchFamily="34" charset="-128"/>
                          <a:ea typeface="Meiryo UI" panose="020B0604030504040204" pitchFamily="34" charset="-128"/>
                        </a:rPr>
                        <a:t>ページ目を表示している場合は「最初へ」と「前へ」は非表示にする。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最後のページを表示している場合は「最後へ」と「次へ」は非表示にする。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ページ番号の要素は最大</a:t>
                      </a:r>
                      <a:r>
                        <a:rPr kumimoji="1" lang="en-US" altLang="ja-JP" sz="900" dirty="0">
                          <a:latin typeface="Meiryo UI" panose="020B0604030504040204" pitchFamily="34" charset="-128"/>
                          <a:ea typeface="Meiryo UI" panose="020B0604030504040204" pitchFamily="34" charset="-128"/>
                        </a:rPr>
                        <a:t>7</a:t>
                      </a:r>
                      <a:r>
                        <a:rPr kumimoji="1" lang="ja-JP" altLang="en-US" sz="900" dirty="0">
                          <a:latin typeface="Meiryo UI" panose="020B0604030504040204" pitchFamily="34" charset="-128"/>
                          <a:ea typeface="Meiryo UI" panose="020B0604030504040204" pitchFamily="34" charset="-128"/>
                        </a:rPr>
                        <a:t>ページ分とする。</a:t>
                      </a:r>
                      <a:endParaRPr kumimoji="1" lang="en-US" altLang="ja-JP" sz="900" dirty="0">
                        <a:latin typeface="Meiryo UI" panose="020B0604030504040204" pitchFamily="34" charset="-128"/>
                        <a:ea typeface="Meiryo UI" panose="020B0604030504040204" pitchFamily="34" charset="-128"/>
                      </a:endParaRPr>
                    </a:p>
                    <a:p>
                      <a:pPr marL="542925" marR="0" lvl="1"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900" dirty="0">
                          <a:latin typeface="Meiryo UI" panose="020B0604030504040204" pitchFamily="34" charset="-128"/>
                          <a:ea typeface="Meiryo UI" panose="020B0604030504040204" pitchFamily="34" charset="-128"/>
                        </a:rPr>
                        <a:t>1</a:t>
                      </a:r>
                      <a:r>
                        <a:rPr kumimoji="1" lang="ja-JP" altLang="en-US" sz="900" dirty="0">
                          <a:latin typeface="Meiryo UI" panose="020B0604030504040204" pitchFamily="34" charset="-128"/>
                          <a:ea typeface="Meiryo UI" panose="020B0604030504040204" pitchFamily="34" charset="-128"/>
                        </a:rPr>
                        <a:t>ページに表示する件数とデータ数に応じて変わる。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ページ番号選択で指定のページのデータを表示する。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最初へを選択で</a:t>
                      </a:r>
                      <a:r>
                        <a:rPr kumimoji="1" lang="en-US" altLang="ja-JP" sz="900" dirty="0">
                          <a:latin typeface="Meiryo UI" panose="020B0604030504040204" pitchFamily="34" charset="-128"/>
                          <a:ea typeface="Meiryo UI" panose="020B0604030504040204" pitchFamily="34" charset="-128"/>
                        </a:rPr>
                        <a:t>1</a:t>
                      </a:r>
                      <a:r>
                        <a:rPr kumimoji="1" lang="ja-JP" altLang="en-US" sz="900" dirty="0">
                          <a:latin typeface="Meiryo UI" panose="020B0604030504040204" pitchFamily="34" charset="-128"/>
                          <a:ea typeface="Meiryo UI" panose="020B0604030504040204" pitchFamily="34" charset="-128"/>
                        </a:rPr>
                        <a:t>ページ目のデータを表示する。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前へを選択で現在のページの前のページのデータを表示する。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次へを選択で現在のページの次のページのデータを表示する。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最後へを選択で最後のページのデータを表示する。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2894859669"/>
                  </a:ext>
                </a:extLst>
              </a:tr>
            </a:tbl>
          </a:graphicData>
        </a:graphic>
      </p:graphicFrame>
      <p:sp>
        <p:nvSpPr>
          <p:cNvPr id="15" name="テキスト ボックス 10">
            <a:extLst>
              <a:ext uri="{FF2B5EF4-FFF2-40B4-BE49-F238E27FC236}">
                <a16:creationId xmlns:a16="http://schemas.microsoft.com/office/drawing/2014/main" id="{AE598745-1E71-1E44-AE38-33A511341F84}"/>
              </a:ext>
            </a:extLst>
          </p:cNvPr>
          <p:cNvSpPr txBox="1"/>
          <p:nvPr/>
        </p:nvSpPr>
        <p:spPr>
          <a:xfrm>
            <a:off x="955200" y="1300355"/>
            <a:ext cx="1263487" cy="261610"/>
          </a:xfrm>
          <a:prstGeom prst="rect">
            <a:avLst/>
          </a:prstGeom>
          <a:noFill/>
        </p:spPr>
        <p:txBody>
          <a:bodyPr wrap="none" rtlCol="0">
            <a:spAutoFit/>
          </a:bodyPr>
          <a:lstStyle/>
          <a:p>
            <a:r>
              <a:rPr lang="ja-JP" altLang="en-US" sz="1100" b="1">
                <a:latin typeface="Meiryo UI" panose="020B0604030504040204" pitchFamily="34" charset="-128"/>
                <a:ea typeface="Meiryo UI" panose="020B0604030504040204" pitchFamily="34" charset="-128"/>
              </a:rPr>
              <a:t>フリースペース一覧</a:t>
            </a:r>
            <a:endParaRPr kumimoji="1" lang="ja-JP" altLang="en-US" sz="1100" b="1" dirty="0">
              <a:latin typeface="Meiryo UI" panose="020B0604030504040204" pitchFamily="34" charset="-128"/>
              <a:ea typeface="Meiryo UI" panose="020B0604030504040204" pitchFamily="34" charset="-128"/>
            </a:endParaRPr>
          </a:p>
        </p:txBody>
      </p:sp>
      <p:sp>
        <p:nvSpPr>
          <p:cNvPr id="16" name="テキスト ボックス 11">
            <a:extLst>
              <a:ext uri="{FF2B5EF4-FFF2-40B4-BE49-F238E27FC236}">
                <a16:creationId xmlns:a16="http://schemas.microsoft.com/office/drawing/2014/main" id="{00130020-33CC-9D41-B077-6ABBE3E04EC7}"/>
              </a:ext>
            </a:extLst>
          </p:cNvPr>
          <p:cNvSpPr txBox="1"/>
          <p:nvPr/>
        </p:nvSpPr>
        <p:spPr>
          <a:xfrm>
            <a:off x="535798" y="1693735"/>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(1)</a:t>
            </a:r>
            <a:endParaRPr kumimoji="1" lang="ja-JP" altLang="en-US" sz="1100" dirty="0">
              <a:latin typeface="Meiryo UI" panose="020B0604030504040204" pitchFamily="34" charset="-128"/>
              <a:ea typeface="Meiryo UI" panose="020B0604030504040204" pitchFamily="34" charset="-128"/>
            </a:endParaRPr>
          </a:p>
        </p:txBody>
      </p:sp>
      <p:graphicFrame>
        <p:nvGraphicFramePr>
          <p:cNvPr id="17" name="表 4">
            <a:extLst>
              <a:ext uri="{FF2B5EF4-FFF2-40B4-BE49-F238E27FC236}">
                <a16:creationId xmlns:a16="http://schemas.microsoft.com/office/drawing/2014/main" id="{B91E46C1-C0A7-1644-8185-C572C19E0998}"/>
              </a:ext>
            </a:extLst>
          </p:cNvPr>
          <p:cNvGraphicFramePr>
            <a:graphicFrameLocks noGrp="1"/>
          </p:cNvGraphicFramePr>
          <p:nvPr>
            <p:extLst>
              <p:ext uri="{D42A27DB-BD31-4B8C-83A1-F6EECF244321}">
                <p14:modId xmlns:p14="http://schemas.microsoft.com/office/powerpoint/2010/main" val="1123065899"/>
              </p:ext>
            </p:extLst>
          </p:nvPr>
        </p:nvGraphicFramePr>
        <p:xfrm>
          <a:off x="1012324" y="1729071"/>
          <a:ext cx="3492732" cy="3489337"/>
        </p:xfrm>
        <a:graphic>
          <a:graphicData uri="http://schemas.openxmlformats.org/drawingml/2006/table">
            <a:tbl>
              <a:tblPr firstRow="1" bandRow="1">
                <a:tableStyleId>{5940675A-B579-460E-94D1-54222C63F5DA}</a:tableStyleId>
              </a:tblPr>
              <a:tblGrid>
                <a:gridCol w="873183">
                  <a:extLst>
                    <a:ext uri="{9D8B030D-6E8A-4147-A177-3AD203B41FA5}">
                      <a16:colId xmlns:a16="http://schemas.microsoft.com/office/drawing/2014/main" val="3210455914"/>
                    </a:ext>
                  </a:extLst>
                </a:gridCol>
                <a:gridCol w="873183">
                  <a:extLst>
                    <a:ext uri="{9D8B030D-6E8A-4147-A177-3AD203B41FA5}">
                      <a16:colId xmlns:a16="http://schemas.microsoft.com/office/drawing/2014/main" val="3477413776"/>
                    </a:ext>
                  </a:extLst>
                </a:gridCol>
                <a:gridCol w="873183">
                  <a:extLst>
                    <a:ext uri="{9D8B030D-6E8A-4147-A177-3AD203B41FA5}">
                      <a16:colId xmlns:a16="http://schemas.microsoft.com/office/drawing/2014/main" val="2235195884"/>
                    </a:ext>
                  </a:extLst>
                </a:gridCol>
                <a:gridCol w="873183">
                  <a:extLst>
                    <a:ext uri="{9D8B030D-6E8A-4147-A177-3AD203B41FA5}">
                      <a16:colId xmlns:a16="http://schemas.microsoft.com/office/drawing/2014/main" val="2877411356"/>
                    </a:ext>
                  </a:extLst>
                </a:gridCol>
              </a:tblGrid>
              <a:tr h="288572">
                <a:tc>
                  <a:txBody>
                    <a:bodyPr/>
                    <a:lstStyle/>
                    <a:p>
                      <a:pPr marL="0" marR="0" lvl="0" indent="0" algn="ctr" defTabSz="742950" rtl="0" eaLnBrk="1" fontAlgn="auto" latinLnBrk="0" hangingPunct="1">
                        <a:lnSpc>
                          <a:spcPct val="100000"/>
                        </a:lnSpc>
                        <a:spcBef>
                          <a:spcPts val="0"/>
                        </a:spcBef>
                        <a:spcAft>
                          <a:spcPts val="0"/>
                        </a:spcAft>
                        <a:buClrTx/>
                        <a:buSzTx/>
                        <a:buFontTx/>
                        <a:buNone/>
                        <a:tabLst/>
                        <a:defRPr/>
                      </a:pPr>
                      <a:r>
                        <a:rPr kumimoji="1" lang="ja-JP" altLang="en-US" sz="900" b="1">
                          <a:solidFill>
                            <a:schemeClr val="bg1"/>
                          </a:solidFill>
                          <a:latin typeface="Meiryo UI" panose="020B0604030504040204" pitchFamily="34" charset="-128"/>
                          <a:ea typeface="Meiryo UI" panose="020B0604030504040204" pitchFamily="34" charset="-128"/>
                        </a:rPr>
                        <a:t>編集画面</a:t>
                      </a:r>
                    </a:p>
                  </a:txBody>
                  <a:tcPr>
                    <a:solidFill>
                      <a:schemeClr val="bg1">
                        <a:lumMod val="50000"/>
                      </a:schemeClr>
                    </a:solidFill>
                  </a:tcPr>
                </a:tc>
                <a:tc>
                  <a:txBody>
                    <a:bodyPr/>
                    <a:lstStyle/>
                    <a:p>
                      <a:pPr marL="0" marR="0" lvl="0" indent="0" algn="ctr" defTabSz="742950" rtl="0" eaLnBrk="1" fontAlgn="auto" latinLnBrk="0" hangingPunct="1">
                        <a:lnSpc>
                          <a:spcPct val="100000"/>
                        </a:lnSpc>
                        <a:spcBef>
                          <a:spcPts val="0"/>
                        </a:spcBef>
                        <a:spcAft>
                          <a:spcPts val="0"/>
                        </a:spcAft>
                        <a:buClrTx/>
                        <a:buSzTx/>
                        <a:buFontTx/>
                        <a:buNone/>
                        <a:tabLst/>
                        <a:defRPr/>
                      </a:pPr>
                      <a:r>
                        <a:rPr kumimoji="1" lang="ja-JP" altLang="en-US" sz="900" b="1">
                          <a:solidFill>
                            <a:schemeClr val="bg1"/>
                          </a:solidFill>
                          <a:latin typeface="Meiryo UI" panose="020B0604030504040204" pitchFamily="34" charset="-128"/>
                          <a:ea typeface="Meiryo UI" panose="020B0604030504040204" pitchFamily="34" charset="-128"/>
                        </a:rPr>
                        <a:t>作成日時</a:t>
                      </a:r>
                      <a:endParaRPr kumimoji="1" lang="en-US" altLang="ja-JP" sz="900" b="1" dirty="0">
                        <a:solidFill>
                          <a:schemeClr val="bg1"/>
                        </a:solidFill>
                        <a:latin typeface="Meiryo UI" panose="020B0604030504040204" pitchFamily="34" charset="-128"/>
                        <a:ea typeface="Meiryo UI" panose="020B0604030504040204" pitchFamily="34" charset="-128"/>
                      </a:endParaRPr>
                    </a:p>
                  </a:txBody>
                  <a:tcPr>
                    <a:solidFill>
                      <a:schemeClr val="bg1">
                        <a:lumMod val="50000"/>
                      </a:schemeClr>
                    </a:solidFill>
                  </a:tcPr>
                </a:tc>
                <a:tc>
                  <a:txBody>
                    <a:bodyPr/>
                    <a:lstStyle/>
                    <a:p>
                      <a:pPr marL="0" marR="0" lvl="0" indent="0" algn="ctr" defTabSz="742950" rtl="0" eaLnBrk="1" fontAlgn="auto" latinLnBrk="0" hangingPunct="1">
                        <a:lnSpc>
                          <a:spcPct val="100000"/>
                        </a:lnSpc>
                        <a:spcBef>
                          <a:spcPts val="0"/>
                        </a:spcBef>
                        <a:spcAft>
                          <a:spcPts val="0"/>
                        </a:spcAft>
                        <a:buClrTx/>
                        <a:buSzTx/>
                        <a:buFontTx/>
                        <a:buNone/>
                        <a:tabLst/>
                        <a:defRPr/>
                      </a:pPr>
                      <a:r>
                        <a:rPr kumimoji="1" lang="ja-JP" altLang="en-US" sz="900" b="1">
                          <a:solidFill>
                            <a:schemeClr val="bg1"/>
                          </a:solidFill>
                          <a:latin typeface="Meiryo UI" panose="020B0604030504040204" pitchFamily="34" charset="-128"/>
                          <a:ea typeface="Meiryo UI" panose="020B0604030504040204" pitchFamily="34" charset="-128"/>
                        </a:rPr>
                        <a:t>編集日時</a:t>
                      </a:r>
                      <a:endParaRPr kumimoji="1" lang="en-US" altLang="ja-JP" sz="900" b="1" dirty="0">
                        <a:solidFill>
                          <a:schemeClr val="bg1"/>
                        </a:solidFill>
                        <a:latin typeface="Meiryo UI" panose="020B0604030504040204" pitchFamily="34" charset="-128"/>
                        <a:ea typeface="Meiryo UI" panose="020B0604030504040204" pitchFamily="34" charset="-128"/>
                      </a:endParaRPr>
                    </a:p>
                  </a:txBody>
                  <a:tcPr>
                    <a:solidFill>
                      <a:schemeClr val="bg1">
                        <a:lumMod val="50000"/>
                      </a:schemeClr>
                    </a:solidFill>
                  </a:tcPr>
                </a:tc>
                <a:tc>
                  <a:txBody>
                    <a:bodyPr/>
                    <a:lstStyle/>
                    <a:p>
                      <a:pPr algn="ctr"/>
                      <a:r>
                        <a:rPr kumimoji="1" lang="ja-JP" altLang="en-US" sz="900" b="1">
                          <a:solidFill>
                            <a:schemeClr val="bg1"/>
                          </a:solidFill>
                          <a:latin typeface="Meiryo UI" panose="020B0604030504040204" pitchFamily="34" charset="-128"/>
                          <a:ea typeface="Meiryo UI" panose="020B0604030504040204" pitchFamily="34" charset="-128"/>
                        </a:rPr>
                        <a:t>操作</a:t>
                      </a:r>
                      <a:endParaRPr kumimoji="1" lang="en-US" altLang="ja-JP" sz="900" b="1" dirty="0">
                        <a:solidFill>
                          <a:schemeClr val="bg1"/>
                        </a:solidFill>
                        <a:latin typeface="Meiryo UI" panose="020B0604030504040204" pitchFamily="34" charset="-128"/>
                        <a:ea typeface="Meiryo UI" panose="020B0604030504040204" pitchFamily="34" charset="-128"/>
                      </a:endParaRPr>
                    </a:p>
                  </a:txBody>
                  <a:tcPr>
                    <a:solidFill>
                      <a:schemeClr val="bg1">
                        <a:lumMod val="50000"/>
                      </a:schemeClr>
                    </a:solidFill>
                  </a:tcPr>
                </a:tc>
                <a:extLst>
                  <a:ext uri="{0D108BD9-81ED-4DB2-BD59-A6C34878D82A}">
                    <a16:rowId xmlns:a16="http://schemas.microsoft.com/office/drawing/2014/main" val="1228003680"/>
                  </a:ext>
                </a:extLst>
              </a:tr>
              <a:tr h="793805">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3404125929"/>
                  </a:ext>
                </a:extLst>
              </a:tr>
              <a:tr h="396000">
                <a:tc>
                  <a:txBody>
                    <a:bodyPr/>
                    <a:lstStyle/>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2441103211"/>
                  </a:ext>
                </a:extLst>
              </a:tr>
              <a:tr h="396000">
                <a:tc>
                  <a:txBody>
                    <a:bodyPr/>
                    <a:lstStyle/>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2835827868"/>
                  </a:ext>
                </a:extLst>
              </a:tr>
              <a:tr h="396000">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593591273"/>
                  </a:ext>
                </a:extLst>
              </a:tr>
              <a:tr h="396000">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526866363"/>
                  </a:ext>
                </a:extLst>
              </a:tr>
              <a:tr h="396000">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3961375909"/>
                  </a:ext>
                </a:extLst>
              </a:tr>
              <a:tr h="396000">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1744580012"/>
                  </a:ext>
                </a:extLst>
              </a:tr>
            </a:tbl>
          </a:graphicData>
        </a:graphic>
      </p:graphicFrame>
      <p:sp>
        <p:nvSpPr>
          <p:cNvPr id="18" name="正方形/長方形 20">
            <a:extLst>
              <a:ext uri="{FF2B5EF4-FFF2-40B4-BE49-F238E27FC236}">
                <a16:creationId xmlns:a16="http://schemas.microsoft.com/office/drawing/2014/main" id="{0ADA87C1-3670-3A4F-A73A-AE5C683D7EA8}"/>
              </a:ext>
            </a:extLst>
          </p:cNvPr>
          <p:cNvSpPr/>
          <p:nvPr/>
        </p:nvSpPr>
        <p:spPr>
          <a:xfrm>
            <a:off x="968307" y="1110559"/>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ヘッダー</a:t>
            </a:r>
          </a:p>
        </p:txBody>
      </p:sp>
      <p:sp>
        <p:nvSpPr>
          <p:cNvPr id="19" name="正方形/長方形 21">
            <a:extLst>
              <a:ext uri="{FF2B5EF4-FFF2-40B4-BE49-F238E27FC236}">
                <a16:creationId xmlns:a16="http://schemas.microsoft.com/office/drawing/2014/main" id="{FDC78676-D8C0-534E-9FFE-DFAD4DABB274}"/>
              </a:ext>
            </a:extLst>
          </p:cNvPr>
          <p:cNvSpPr/>
          <p:nvPr/>
        </p:nvSpPr>
        <p:spPr>
          <a:xfrm>
            <a:off x="968307" y="6138100"/>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フッター</a:t>
            </a:r>
          </a:p>
        </p:txBody>
      </p:sp>
      <p:sp>
        <p:nvSpPr>
          <p:cNvPr id="20" name="テキスト ボックス 32">
            <a:extLst>
              <a:ext uri="{FF2B5EF4-FFF2-40B4-BE49-F238E27FC236}">
                <a16:creationId xmlns:a16="http://schemas.microsoft.com/office/drawing/2014/main" id="{F265E5A4-406F-C542-9961-635CFDBB578B}"/>
              </a:ext>
            </a:extLst>
          </p:cNvPr>
          <p:cNvSpPr txBox="1"/>
          <p:nvPr/>
        </p:nvSpPr>
        <p:spPr>
          <a:xfrm>
            <a:off x="905505" y="5375870"/>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(9)</a:t>
            </a:r>
            <a:endParaRPr kumimoji="1" lang="ja-JP" altLang="en-US" sz="1100" dirty="0">
              <a:latin typeface="Meiryo UI" panose="020B0604030504040204" pitchFamily="34" charset="-128"/>
              <a:ea typeface="Meiryo UI" panose="020B0604030504040204" pitchFamily="34" charset="-128"/>
            </a:endParaRPr>
          </a:p>
        </p:txBody>
      </p:sp>
      <p:sp>
        <p:nvSpPr>
          <p:cNvPr id="21" name="正方形/長方形 33">
            <a:extLst>
              <a:ext uri="{FF2B5EF4-FFF2-40B4-BE49-F238E27FC236}">
                <a16:creationId xmlns:a16="http://schemas.microsoft.com/office/drawing/2014/main" id="{DC92CFD3-F4C2-464B-8C81-D9C2DD5DAC48}"/>
              </a:ext>
            </a:extLst>
          </p:cNvPr>
          <p:cNvSpPr/>
          <p:nvPr/>
        </p:nvSpPr>
        <p:spPr>
          <a:xfrm>
            <a:off x="4016039" y="5675120"/>
            <a:ext cx="489017" cy="17548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bg1"/>
                </a:solidFill>
                <a:latin typeface="Meiryo UI" panose="020B0604030504040204" pitchFamily="50" charset="-128"/>
                <a:ea typeface="Meiryo UI" panose="020B0604030504040204" pitchFamily="50" charset="-128"/>
              </a:rPr>
              <a:t>最後へ</a:t>
            </a:r>
          </a:p>
        </p:txBody>
      </p:sp>
      <p:sp>
        <p:nvSpPr>
          <p:cNvPr id="22" name="正方形/長方形 34">
            <a:extLst>
              <a:ext uri="{FF2B5EF4-FFF2-40B4-BE49-F238E27FC236}">
                <a16:creationId xmlns:a16="http://schemas.microsoft.com/office/drawing/2014/main" id="{9AD40FFE-23E0-AF4D-B834-6386724F9D5D}"/>
              </a:ext>
            </a:extLst>
          </p:cNvPr>
          <p:cNvSpPr/>
          <p:nvPr/>
        </p:nvSpPr>
        <p:spPr>
          <a:xfrm>
            <a:off x="1937703"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3" name="正方形/長方形 35">
            <a:extLst>
              <a:ext uri="{FF2B5EF4-FFF2-40B4-BE49-F238E27FC236}">
                <a16:creationId xmlns:a16="http://schemas.microsoft.com/office/drawing/2014/main" id="{0790D508-DF72-E143-81D3-9BB1686CB426}"/>
              </a:ext>
            </a:extLst>
          </p:cNvPr>
          <p:cNvSpPr/>
          <p:nvPr/>
        </p:nvSpPr>
        <p:spPr>
          <a:xfrm>
            <a:off x="2172811"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4" name="正方形/長方形 36">
            <a:extLst>
              <a:ext uri="{FF2B5EF4-FFF2-40B4-BE49-F238E27FC236}">
                <a16:creationId xmlns:a16="http://schemas.microsoft.com/office/drawing/2014/main" id="{AA7305D7-F40E-2346-9995-1C7146AEF375}"/>
              </a:ext>
            </a:extLst>
          </p:cNvPr>
          <p:cNvSpPr/>
          <p:nvPr/>
        </p:nvSpPr>
        <p:spPr>
          <a:xfrm>
            <a:off x="2404710"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5" name="正方形/長方形 37">
            <a:extLst>
              <a:ext uri="{FF2B5EF4-FFF2-40B4-BE49-F238E27FC236}">
                <a16:creationId xmlns:a16="http://schemas.microsoft.com/office/drawing/2014/main" id="{B6BC3A04-B181-3648-964C-215902BE52EF}"/>
              </a:ext>
            </a:extLst>
          </p:cNvPr>
          <p:cNvSpPr/>
          <p:nvPr/>
        </p:nvSpPr>
        <p:spPr>
          <a:xfrm>
            <a:off x="2641597"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0" name="正方形/長方形 38">
            <a:extLst>
              <a:ext uri="{FF2B5EF4-FFF2-40B4-BE49-F238E27FC236}">
                <a16:creationId xmlns:a16="http://schemas.microsoft.com/office/drawing/2014/main" id="{B5C17031-529F-014F-BC84-6D409B313B35}"/>
              </a:ext>
            </a:extLst>
          </p:cNvPr>
          <p:cNvSpPr/>
          <p:nvPr/>
        </p:nvSpPr>
        <p:spPr>
          <a:xfrm>
            <a:off x="2872769"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1" name="正方形/長方形 39">
            <a:extLst>
              <a:ext uri="{FF2B5EF4-FFF2-40B4-BE49-F238E27FC236}">
                <a16:creationId xmlns:a16="http://schemas.microsoft.com/office/drawing/2014/main" id="{19DB97A6-7A03-6A4F-B353-560F5FE04769}"/>
              </a:ext>
            </a:extLst>
          </p:cNvPr>
          <p:cNvSpPr/>
          <p:nvPr/>
        </p:nvSpPr>
        <p:spPr>
          <a:xfrm>
            <a:off x="3103941"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2" name="正方形/長方形 40">
            <a:extLst>
              <a:ext uri="{FF2B5EF4-FFF2-40B4-BE49-F238E27FC236}">
                <a16:creationId xmlns:a16="http://schemas.microsoft.com/office/drawing/2014/main" id="{8BF97B8A-2CFF-EF46-8035-E9E9878DADAC}"/>
              </a:ext>
            </a:extLst>
          </p:cNvPr>
          <p:cNvSpPr/>
          <p:nvPr/>
        </p:nvSpPr>
        <p:spPr>
          <a:xfrm>
            <a:off x="3335963"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3" name="正方形/長方形 41">
            <a:extLst>
              <a:ext uri="{FF2B5EF4-FFF2-40B4-BE49-F238E27FC236}">
                <a16:creationId xmlns:a16="http://schemas.microsoft.com/office/drawing/2014/main" id="{644254DB-D33E-B541-949F-FDC68731475D}"/>
              </a:ext>
            </a:extLst>
          </p:cNvPr>
          <p:cNvSpPr/>
          <p:nvPr/>
        </p:nvSpPr>
        <p:spPr>
          <a:xfrm>
            <a:off x="3573804" y="5672444"/>
            <a:ext cx="381888" cy="1808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bg1"/>
                </a:solidFill>
                <a:latin typeface="Meiryo UI" panose="020B0604030504040204" pitchFamily="50" charset="-128"/>
                <a:ea typeface="Meiryo UI" panose="020B0604030504040204" pitchFamily="50" charset="-128"/>
              </a:rPr>
              <a:t>次へ</a:t>
            </a:r>
          </a:p>
        </p:txBody>
      </p:sp>
      <p:sp>
        <p:nvSpPr>
          <p:cNvPr id="34" name="正方形/長方形 42">
            <a:extLst>
              <a:ext uri="{FF2B5EF4-FFF2-40B4-BE49-F238E27FC236}">
                <a16:creationId xmlns:a16="http://schemas.microsoft.com/office/drawing/2014/main" id="{9521233E-D15F-7041-9C1E-E01C55386724}"/>
              </a:ext>
            </a:extLst>
          </p:cNvPr>
          <p:cNvSpPr/>
          <p:nvPr/>
        </p:nvSpPr>
        <p:spPr>
          <a:xfrm>
            <a:off x="963774" y="5675120"/>
            <a:ext cx="489017" cy="17548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bg1"/>
                </a:solidFill>
                <a:latin typeface="Meiryo UI" panose="020B0604030504040204" pitchFamily="50" charset="-128"/>
                <a:ea typeface="Meiryo UI" panose="020B0604030504040204" pitchFamily="50" charset="-128"/>
              </a:rPr>
              <a:t>最初へ</a:t>
            </a:r>
          </a:p>
        </p:txBody>
      </p:sp>
      <p:sp>
        <p:nvSpPr>
          <p:cNvPr id="35" name="正方形/長方形 43">
            <a:extLst>
              <a:ext uri="{FF2B5EF4-FFF2-40B4-BE49-F238E27FC236}">
                <a16:creationId xmlns:a16="http://schemas.microsoft.com/office/drawing/2014/main" id="{B83C553B-73A1-B547-973A-4CB15C6296A8}"/>
              </a:ext>
            </a:extLst>
          </p:cNvPr>
          <p:cNvSpPr/>
          <p:nvPr/>
        </p:nvSpPr>
        <p:spPr>
          <a:xfrm>
            <a:off x="1504124" y="5672444"/>
            <a:ext cx="381888" cy="1808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bg1"/>
                </a:solidFill>
                <a:latin typeface="Meiryo UI" panose="020B0604030504040204" pitchFamily="50" charset="-128"/>
                <a:ea typeface="Meiryo UI" panose="020B0604030504040204" pitchFamily="50" charset="-128"/>
              </a:rPr>
              <a:t>前へ</a:t>
            </a:r>
          </a:p>
        </p:txBody>
      </p:sp>
      <p:sp>
        <p:nvSpPr>
          <p:cNvPr id="36" name="正方形/長方形 48">
            <a:extLst>
              <a:ext uri="{FF2B5EF4-FFF2-40B4-BE49-F238E27FC236}">
                <a16:creationId xmlns:a16="http://schemas.microsoft.com/office/drawing/2014/main" id="{551A7F2A-08DB-0C44-BCAE-B6FD16A135DF}"/>
              </a:ext>
            </a:extLst>
          </p:cNvPr>
          <p:cNvSpPr/>
          <p:nvPr/>
        </p:nvSpPr>
        <p:spPr>
          <a:xfrm>
            <a:off x="2834344" y="2293693"/>
            <a:ext cx="704753" cy="25688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solidFill>
                  <a:schemeClr val="bg1"/>
                </a:solidFill>
                <a:latin typeface="Meiryo UI" panose="020B0604030504040204" pitchFamily="34" charset="-128"/>
                <a:ea typeface="Meiryo UI" panose="020B0604030504040204" pitchFamily="34" charset="-128"/>
              </a:rPr>
              <a:t>編集日時</a:t>
            </a:r>
            <a:endParaRPr kumimoji="1" lang="en-US" altLang="ja-JP" sz="900" b="1" dirty="0">
              <a:solidFill>
                <a:schemeClr val="bg1"/>
              </a:solidFill>
              <a:latin typeface="Meiryo UI" panose="020B0604030504040204" pitchFamily="34" charset="-128"/>
              <a:ea typeface="Meiryo UI" panose="020B0604030504040204" pitchFamily="34" charset="-128"/>
            </a:endParaRPr>
          </a:p>
        </p:txBody>
      </p:sp>
      <p:sp>
        <p:nvSpPr>
          <p:cNvPr id="37" name="正方形/長方形 50">
            <a:extLst>
              <a:ext uri="{FF2B5EF4-FFF2-40B4-BE49-F238E27FC236}">
                <a16:creationId xmlns:a16="http://schemas.microsoft.com/office/drawing/2014/main" id="{67794C20-DB2D-B04C-BB31-D4DC030E01DF}"/>
              </a:ext>
            </a:extLst>
          </p:cNvPr>
          <p:cNvSpPr/>
          <p:nvPr/>
        </p:nvSpPr>
        <p:spPr>
          <a:xfrm>
            <a:off x="3715056" y="2291329"/>
            <a:ext cx="704753" cy="148448"/>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solidFill>
                  <a:schemeClr val="bg1"/>
                </a:solidFill>
                <a:latin typeface="Meiryo UI" panose="020B0604030504040204" pitchFamily="34" charset="-128"/>
                <a:ea typeface="Meiryo UI" panose="020B0604030504040204" pitchFamily="34" charset="-128"/>
              </a:rPr>
              <a:t>編集</a:t>
            </a:r>
            <a:endParaRPr kumimoji="1" lang="ja-JP" altLang="en-US" sz="900" b="1" dirty="0">
              <a:solidFill>
                <a:schemeClr val="bg1"/>
              </a:solidFill>
              <a:latin typeface="Meiryo UI" panose="020B0604030504040204" pitchFamily="34" charset="-128"/>
              <a:ea typeface="Meiryo UI" panose="020B0604030504040204" pitchFamily="34" charset="-128"/>
            </a:endParaRPr>
          </a:p>
        </p:txBody>
      </p:sp>
      <p:sp>
        <p:nvSpPr>
          <p:cNvPr id="38" name="テキスト ボックス 56">
            <a:extLst>
              <a:ext uri="{FF2B5EF4-FFF2-40B4-BE49-F238E27FC236}">
                <a16:creationId xmlns:a16="http://schemas.microsoft.com/office/drawing/2014/main" id="{EDC6C48A-E60C-3E4F-8AD7-68A5E4E457A6}"/>
              </a:ext>
            </a:extLst>
          </p:cNvPr>
          <p:cNvSpPr txBox="1"/>
          <p:nvPr/>
        </p:nvSpPr>
        <p:spPr>
          <a:xfrm>
            <a:off x="1251927" y="2011061"/>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(2)</a:t>
            </a:r>
            <a:endParaRPr kumimoji="1" lang="ja-JP" altLang="en-US" sz="1100" dirty="0">
              <a:latin typeface="Meiryo UI" panose="020B0604030504040204" pitchFamily="34" charset="-128"/>
              <a:ea typeface="Meiryo UI" panose="020B0604030504040204" pitchFamily="34" charset="-128"/>
            </a:endParaRPr>
          </a:p>
        </p:txBody>
      </p:sp>
      <p:sp>
        <p:nvSpPr>
          <p:cNvPr id="39" name="テキスト ボックス 57">
            <a:extLst>
              <a:ext uri="{FF2B5EF4-FFF2-40B4-BE49-F238E27FC236}">
                <a16:creationId xmlns:a16="http://schemas.microsoft.com/office/drawing/2014/main" id="{B8A2A1F4-219B-1B4A-BF02-03E2864E3F33}"/>
              </a:ext>
            </a:extLst>
          </p:cNvPr>
          <p:cNvSpPr txBox="1"/>
          <p:nvPr/>
        </p:nvSpPr>
        <p:spPr>
          <a:xfrm>
            <a:off x="2154086" y="2011061"/>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(3)</a:t>
            </a:r>
            <a:endParaRPr kumimoji="1" lang="ja-JP" altLang="en-US" sz="1100" dirty="0">
              <a:latin typeface="Meiryo UI" panose="020B0604030504040204" pitchFamily="34" charset="-128"/>
              <a:ea typeface="Meiryo UI" panose="020B0604030504040204" pitchFamily="34" charset="-128"/>
            </a:endParaRPr>
          </a:p>
        </p:txBody>
      </p:sp>
      <p:sp>
        <p:nvSpPr>
          <p:cNvPr id="40" name="テキスト ボックス 58">
            <a:extLst>
              <a:ext uri="{FF2B5EF4-FFF2-40B4-BE49-F238E27FC236}">
                <a16:creationId xmlns:a16="http://schemas.microsoft.com/office/drawing/2014/main" id="{232FFEB4-23BA-4640-A3B1-60522101552C}"/>
              </a:ext>
            </a:extLst>
          </p:cNvPr>
          <p:cNvSpPr txBox="1"/>
          <p:nvPr/>
        </p:nvSpPr>
        <p:spPr>
          <a:xfrm>
            <a:off x="2998662" y="2011061"/>
            <a:ext cx="394375" cy="261610"/>
          </a:xfrm>
          <a:prstGeom prst="rect">
            <a:avLst/>
          </a:prstGeom>
          <a:noFill/>
        </p:spPr>
        <p:txBody>
          <a:bodyPr wrap="square" rtlCol="0">
            <a:spAutoFit/>
          </a:bodyPr>
          <a:lstStyle/>
          <a:p>
            <a:r>
              <a:rPr kumimoji="1" lang="en-US" altLang="ja-JP" sz="1100" dirty="0">
                <a:latin typeface="Meiryo UI" panose="020B0604030504040204" pitchFamily="34" charset="-128"/>
                <a:ea typeface="Meiryo UI" panose="020B0604030504040204" pitchFamily="34" charset="-128"/>
              </a:rPr>
              <a:t>(4)</a:t>
            </a:r>
            <a:endParaRPr kumimoji="1" lang="ja-JP" altLang="en-US" sz="1100" dirty="0">
              <a:latin typeface="Meiryo UI" panose="020B0604030504040204" pitchFamily="34" charset="-128"/>
              <a:ea typeface="Meiryo UI" panose="020B0604030504040204" pitchFamily="34" charset="-128"/>
            </a:endParaRPr>
          </a:p>
        </p:txBody>
      </p:sp>
      <p:sp>
        <p:nvSpPr>
          <p:cNvPr id="41" name="テキスト ボックス 60">
            <a:extLst>
              <a:ext uri="{FF2B5EF4-FFF2-40B4-BE49-F238E27FC236}">
                <a16:creationId xmlns:a16="http://schemas.microsoft.com/office/drawing/2014/main" id="{5C5357FB-5D02-C549-92ED-5E482BB8DD20}"/>
              </a:ext>
            </a:extLst>
          </p:cNvPr>
          <p:cNvSpPr txBox="1"/>
          <p:nvPr/>
        </p:nvSpPr>
        <p:spPr>
          <a:xfrm>
            <a:off x="3868499" y="2011061"/>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(5)</a:t>
            </a:r>
            <a:endParaRPr kumimoji="1" lang="ja-JP" altLang="en-US" sz="1100" dirty="0">
              <a:latin typeface="Meiryo UI" panose="020B0604030504040204" pitchFamily="34" charset="-128"/>
              <a:ea typeface="Meiryo UI" panose="020B0604030504040204" pitchFamily="34" charset="-128"/>
            </a:endParaRPr>
          </a:p>
        </p:txBody>
      </p:sp>
      <p:sp>
        <p:nvSpPr>
          <p:cNvPr id="42" name="正方形/長方形 52">
            <a:extLst>
              <a:ext uri="{FF2B5EF4-FFF2-40B4-BE49-F238E27FC236}">
                <a16:creationId xmlns:a16="http://schemas.microsoft.com/office/drawing/2014/main" id="{10D21707-E1FD-1449-9A52-F51DDD46F767}"/>
              </a:ext>
            </a:extLst>
          </p:cNvPr>
          <p:cNvSpPr/>
          <p:nvPr/>
        </p:nvSpPr>
        <p:spPr>
          <a:xfrm>
            <a:off x="1979196" y="2293693"/>
            <a:ext cx="704753" cy="25688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solidFill>
                  <a:schemeClr val="bg1"/>
                </a:solidFill>
                <a:latin typeface="Meiryo UI" panose="020B0604030504040204" pitchFamily="34" charset="-128"/>
                <a:ea typeface="Meiryo UI" panose="020B0604030504040204" pitchFamily="34" charset="-128"/>
              </a:rPr>
              <a:t>作成日時</a:t>
            </a:r>
            <a:endParaRPr kumimoji="1" lang="en-US" altLang="ja-JP" sz="900" b="1" dirty="0">
              <a:solidFill>
                <a:schemeClr val="bg1"/>
              </a:solidFill>
              <a:latin typeface="Meiryo UI" panose="020B0604030504040204" pitchFamily="34" charset="-128"/>
              <a:ea typeface="Meiryo UI" panose="020B0604030504040204" pitchFamily="34" charset="-128"/>
            </a:endParaRPr>
          </a:p>
        </p:txBody>
      </p:sp>
      <p:sp>
        <p:nvSpPr>
          <p:cNvPr id="43" name="正方形/長方形 53">
            <a:extLst>
              <a:ext uri="{FF2B5EF4-FFF2-40B4-BE49-F238E27FC236}">
                <a16:creationId xmlns:a16="http://schemas.microsoft.com/office/drawing/2014/main" id="{A096CB26-122F-AF49-A0E9-2E8369D604A7}"/>
              </a:ext>
            </a:extLst>
          </p:cNvPr>
          <p:cNvSpPr/>
          <p:nvPr/>
        </p:nvSpPr>
        <p:spPr>
          <a:xfrm>
            <a:off x="1098484" y="2293693"/>
            <a:ext cx="704753" cy="25688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画面名</a:t>
            </a:r>
          </a:p>
        </p:txBody>
      </p:sp>
      <p:sp>
        <p:nvSpPr>
          <p:cNvPr id="44" name="正方形/長方形 50">
            <a:extLst>
              <a:ext uri="{FF2B5EF4-FFF2-40B4-BE49-F238E27FC236}">
                <a16:creationId xmlns:a16="http://schemas.microsoft.com/office/drawing/2014/main" id="{E2E2D053-6080-B14E-B6B3-6F5EE59506AF}"/>
              </a:ext>
            </a:extLst>
          </p:cNvPr>
          <p:cNvSpPr/>
          <p:nvPr/>
        </p:nvSpPr>
        <p:spPr>
          <a:xfrm>
            <a:off x="3715056" y="2508772"/>
            <a:ext cx="704753" cy="14683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solidFill>
                  <a:schemeClr val="bg1"/>
                </a:solidFill>
                <a:latin typeface="Meiryo UI" panose="020B0604030504040204" pitchFamily="34" charset="-128"/>
                <a:ea typeface="Meiryo UI" panose="020B0604030504040204" pitchFamily="34" charset="-128"/>
              </a:rPr>
              <a:t>削除</a:t>
            </a:r>
            <a:endParaRPr kumimoji="1" lang="ja-JP" altLang="en-US" sz="900" b="1" dirty="0">
              <a:solidFill>
                <a:schemeClr val="bg1"/>
              </a:solidFill>
              <a:latin typeface="Meiryo UI" panose="020B0604030504040204" pitchFamily="34" charset="-128"/>
              <a:ea typeface="Meiryo UI" panose="020B0604030504040204" pitchFamily="34" charset="-128"/>
            </a:endParaRPr>
          </a:p>
        </p:txBody>
      </p:sp>
      <p:sp>
        <p:nvSpPr>
          <p:cNvPr id="45" name="テキスト ボックス 60">
            <a:extLst>
              <a:ext uri="{FF2B5EF4-FFF2-40B4-BE49-F238E27FC236}">
                <a16:creationId xmlns:a16="http://schemas.microsoft.com/office/drawing/2014/main" id="{4A42338A-8B2F-9A42-AD91-EBF4DEFF6299}"/>
              </a:ext>
            </a:extLst>
          </p:cNvPr>
          <p:cNvSpPr txBox="1"/>
          <p:nvPr/>
        </p:nvSpPr>
        <p:spPr>
          <a:xfrm>
            <a:off x="3608752" y="2243577"/>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(6)</a:t>
            </a:r>
            <a:endParaRPr kumimoji="1" lang="ja-JP" altLang="en-US" sz="1100" dirty="0">
              <a:latin typeface="Meiryo UI" panose="020B0604030504040204" pitchFamily="34" charset="-128"/>
              <a:ea typeface="Meiryo UI" panose="020B0604030504040204" pitchFamily="34" charset="-128"/>
            </a:endParaRPr>
          </a:p>
        </p:txBody>
      </p:sp>
      <p:sp>
        <p:nvSpPr>
          <p:cNvPr id="47" name="テキスト ボックス 60">
            <a:extLst>
              <a:ext uri="{FF2B5EF4-FFF2-40B4-BE49-F238E27FC236}">
                <a16:creationId xmlns:a16="http://schemas.microsoft.com/office/drawing/2014/main" id="{D4BDD3CE-DA83-874A-9B8A-CA435BD47C4F}"/>
              </a:ext>
            </a:extLst>
          </p:cNvPr>
          <p:cNvSpPr txBox="1"/>
          <p:nvPr/>
        </p:nvSpPr>
        <p:spPr>
          <a:xfrm>
            <a:off x="3605997" y="2454076"/>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(7)</a:t>
            </a:r>
            <a:endParaRPr kumimoji="1" lang="ja-JP" altLang="en-US" sz="1100" dirty="0">
              <a:latin typeface="Meiryo UI" panose="020B0604030504040204" pitchFamily="34" charset="-128"/>
              <a:ea typeface="Meiryo UI" panose="020B0604030504040204" pitchFamily="34" charset="-128"/>
            </a:endParaRPr>
          </a:p>
        </p:txBody>
      </p:sp>
      <p:sp>
        <p:nvSpPr>
          <p:cNvPr id="48" name="正方形/長方形 50">
            <a:extLst>
              <a:ext uri="{FF2B5EF4-FFF2-40B4-BE49-F238E27FC236}">
                <a16:creationId xmlns:a16="http://schemas.microsoft.com/office/drawing/2014/main" id="{155702AC-B904-B34B-BFD3-2FB0BD077973}"/>
              </a:ext>
            </a:extLst>
          </p:cNvPr>
          <p:cNvSpPr/>
          <p:nvPr/>
        </p:nvSpPr>
        <p:spPr>
          <a:xfrm>
            <a:off x="3800303" y="1479051"/>
            <a:ext cx="704753" cy="148448"/>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solidFill>
                  <a:schemeClr val="bg1"/>
                </a:solidFill>
                <a:latin typeface="Meiryo UI" panose="020B0604030504040204" pitchFamily="34" charset="-128"/>
                <a:ea typeface="Meiryo UI" panose="020B0604030504040204" pitchFamily="34" charset="-128"/>
              </a:rPr>
              <a:t>新規作成</a:t>
            </a:r>
            <a:endParaRPr kumimoji="1" lang="ja-JP" altLang="en-US" sz="900" b="1" dirty="0">
              <a:solidFill>
                <a:schemeClr val="bg1"/>
              </a:solidFill>
              <a:latin typeface="Meiryo UI" panose="020B0604030504040204" pitchFamily="34" charset="-128"/>
              <a:ea typeface="Meiryo UI" panose="020B0604030504040204" pitchFamily="34" charset="-128"/>
            </a:endParaRPr>
          </a:p>
        </p:txBody>
      </p:sp>
      <p:sp>
        <p:nvSpPr>
          <p:cNvPr id="49" name="テキスト ボックス 56">
            <a:extLst>
              <a:ext uri="{FF2B5EF4-FFF2-40B4-BE49-F238E27FC236}">
                <a16:creationId xmlns:a16="http://schemas.microsoft.com/office/drawing/2014/main" id="{008F710A-CBB4-2E4A-9C3B-80BFDB8859FF}"/>
              </a:ext>
            </a:extLst>
          </p:cNvPr>
          <p:cNvSpPr txBox="1"/>
          <p:nvPr/>
        </p:nvSpPr>
        <p:spPr>
          <a:xfrm>
            <a:off x="3470109" y="1411094"/>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a:t>
            </a:r>
            <a:r>
              <a:rPr kumimoji="1" lang="vi-VN" altLang="ja-JP" sz="1100" dirty="0">
                <a:latin typeface="Meiryo UI" panose="020B0604030504040204" pitchFamily="34" charset="-128"/>
                <a:ea typeface="Meiryo UI" panose="020B0604030504040204" pitchFamily="34" charset="-128"/>
              </a:rPr>
              <a:t>8</a:t>
            </a:r>
            <a:r>
              <a:rPr kumimoji="1" lang="en-US" altLang="ja-JP" sz="1100" dirty="0">
                <a:latin typeface="Meiryo UI" panose="020B0604030504040204" pitchFamily="34" charset="-128"/>
                <a:ea typeface="Meiryo UI" panose="020B0604030504040204" pitchFamily="34" charset="-128"/>
              </a:rPr>
              <a:t>)</a:t>
            </a:r>
            <a:endParaRPr kumimoji="1" lang="ja-JP" altLang="en-US" sz="1100" dirty="0">
              <a:latin typeface="Meiryo UI" panose="020B0604030504040204" pitchFamily="34" charset="-128"/>
              <a:ea typeface="Meiryo UI" panose="020B0604030504040204" pitchFamily="34" charset="-128"/>
            </a:endParaRPr>
          </a:p>
        </p:txBody>
      </p:sp>
      <p:pic>
        <p:nvPicPr>
          <p:cNvPr id="46" name="図 2">
            <a:extLst>
              <a:ext uri="{FF2B5EF4-FFF2-40B4-BE49-F238E27FC236}">
                <a16:creationId xmlns:a16="http://schemas.microsoft.com/office/drawing/2014/main" id="{B283AC07-5A05-4D79-A069-E21C77EFEA90}"/>
              </a:ext>
            </a:extLst>
          </p:cNvPr>
          <p:cNvPicPr>
            <a:picLocks noChangeAspect="1"/>
          </p:cNvPicPr>
          <p:nvPr/>
        </p:nvPicPr>
        <p:blipFill>
          <a:blip r:embed="rId3"/>
          <a:stretch>
            <a:fillRect/>
          </a:stretch>
        </p:blipFill>
        <p:spPr>
          <a:xfrm>
            <a:off x="1327439" y="6752327"/>
            <a:ext cx="6617756" cy="4326995"/>
          </a:xfrm>
          <a:prstGeom prst="rect">
            <a:avLst/>
          </a:prstGeom>
        </p:spPr>
      </p:pic>
    </p:spTree>
    <p:extLst>
      <p:ext uri="{BB962C8B-B14F-4D97-AF65-F5344CB8AC3E}">
        <p14:creationId xmlns:p14="http://schemas.microsoft.com/office/powerpoint/2010/main" val="30745350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B20FB-33A3-E746-AA9C-080996245064}"/>
              </a:ext>
            </a:extLst>
          </p:cNvPr>
          <p:cNvSpPr>
            <a:spLocks noGrp="1"/>
          </p:cNvSpPr>
          <p:nvPr>
            <p:ph type="title"/>
          </p:nvPr>
        </p:nvSpPr>
        <p:spPr/>
        <p:txBody>
          <a:bodyPr/>
          <a:lstStyle/>
          <a:p>
            <a:r>
              <a:rPr lang="ja-JP" altLang="en-US"/>
              <a:t>プ</a:t>
            </a:r>
            <a:r>
              <a:rPr lang="en-US" altLang="ja-JP" dirty="0"/>
              <a:t>41_</a:t>
            </a:r>
            <a:r>
              <a:rPr lang="ja-JP" altLang="en-US"/>
              <a:t>画面</a:t>
            </a:r>
            <a:r>
              <a:rPr lang="vi-VN" altLang="ja-JP" dirty="0"/>
              <a:t>3</a:t>
            </a:r>
            <a:r>
              <a:rPr lang="ja-JP" altLang="en-US"/>
              <a:t>：フリースペース削除ダイアログ画面</a:t>
            </a:r>
            <a:endParaRPr kumimoji="1" lang="ja-JP" altLang="en-US" dirty="0"/>
          </a:p>
        </p:txBody>
      </p:sp>
      <p:sp>
        <p:nvSpPr>
          <p:cNvPr id="26" name="正方形/長方形 25">
            <a:extLst>
              <a:ext uri="{FF2B5EF4-FFF2-40B4-BE49-F238E27FC236}">
                <a16:creationId xmlns:a16="http://schemas.microsoft.com/office/drawing/2014/main" id="{3B713A32-9925-8C49-A4F0-73C3ABC63976}"/>
              </a:ext>
            </a:extLst>
          </p:cNvPr>
          <p:cNvSpPr/>
          <p:nvPr/>
        </p:nvSpPr>
        <p:spPr>
          <a:xfrm>
            <a:off x="6406265" y="764585"/>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システム処理</a:t>
            </a:r>
          </a:p>
        </p:txBody>
      </p:sp>
      <p:sp>
        <p:nvSpPr>
          <p:cNvPr id="27" name="正方形/長方形 26">
            <a:extLst>
              <a:ext uri="{FF2B5EF4-FFF2-40B4-BE49-F238E27FC236}">
                <a16:creationId xmlns:a16="http://schemas.microsoft.com/office/drawing/2014/main" id="{F43B12B0-6F42-304E-A72D-2300E7C9A6EA}"/>
              </a:ext>
            </a:extLst>
          </p:cNvPr>
          <p:cNvSpPr/>
          <p:nvPr/>
        </p:nvSpPr>
        <p:spPr>
          <a:xfrm>
            <a:off x="7449399" y="764585"/>
            <a:ext cx="972000" cy="257262"/>
          </a:xfrm>
          <a:prstGeom prst="rect">
            <a:avLst/>
          </a:prstGeom>
          <a:noFill/>
          <a:ln w="9525">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solidFill>
                  <a:schemeClr val="tx1"/>
                </a:solidFill>
                <a:latin typeface="Meiryo UI" panose="020B0604030504040204" pitchFamily="34" charset="-128"/>
                <a:ea typeface="Meiryo UI" panose="020B0604030504040204" pitchFamily="34" charset="-128"/>
              </a:rPr>
              <a:t>システム制御で表示</a:t>
            </a:r>
          </a:p>
        </p:txBody>
      </p:sp>
      <p:sp>
        <p:nvSpPr>
          <p:cNvPr id="28" name="正方形/長方形 27">
            <a:extLst>
              <a:ext uri="{FF2B5EF4-FFF2-40B4-BE49-F238E27FC236}">
                <a16:creationId xmlns:a16="http://schemas.microsoft.com/office/drawing/2014/main" id="{6402152E-335D-2D48-A9D7-2638EEA9A5C1}"/>
              </a:ext>
            </a:extLst>
          </p:cNvPr>
          <p:cNvSpPr/>
          <p:nvPr/>
        </p:nvSpPr>
        <p:spPr>
          <a:xfrm>
            <a:off x="5363132" y="764585"/>
            <a:ext cx="972000" cy="25726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リンク</a:t>
            </a:r>
          </a:p>
        </p:txBody>
      </p:sp>
      <p:sp>
        <p:nvSpPr>
          <p:cNvPr id="29" name="正方形/長方形 28">
            <a:extLst>
              <a:ext uri="{FF2B5EF4-FFF2-40B4-BE49-F238E27FC236}">
                <a16:creationId xmlns:a16="http://schemas.microsoft.com/office/drawing/2014/main" id="{BBFD514B-C571-D34F-B53D-93E559A0A47C}"/>
              </a:ext>
            </a:extLst>
          </p:cNvPr>
          <p:cNvSpPr/>
          <p:nvPr/>
        </p:nvSpPr>
        <p:spPr>
          <a:xfrm>
            <a:off x="8421399" y="757835"/>
            <a:ext cx="972000" cy="257262"/>
          </a:xfrm>
          <a:prstGeom prst="rect">
            <a:avLst/>
          </a:prstGeom>
          <a:noFill/>
          <a:ln w="9525">
            <a:no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rgbClr val="FF0000"/>
                </a:solidFill>
                <a:latin typeface="Meiryo UI" panose="020B0604030504040204" pitchFamily="34" charset="-128"/>
                <a:ea typeface="Meiryo UI" panose="020B0604030504040204" pitchFamily="34" charset="-128"/>
              </a:rPr>
              <a:t>赤字は変更可</a:t>
            </a:r>
          </a:p>
        </p:txBody>
      </p:sp>
      <p:sp>
        <p:nvSpPr>
          <p:cNvPr id="12" name="正方形/長方形 7">
            <a:extLst>
              <a:ext uri="{FF2B5EF4-FFF2-40B4-BE49-F238E27FC236}">
                <a16:creationId xmlns:a16="http://schemas.microsoft.com/office/drawing/2014/main" id="{0A74885E-829B-AC4C-A81B-488EF0EBAF08}"/>
              </a:ext>
            </a:extLst>
          </p:cNvPr>
          <p:cNvSpPr/>
          <p:nvPr/>
        </p:nvSpPr>
        <p:spPr>
          <a:xfrm>
            <a:off x="854110" y="1072444"/>
            <a:ext cx="3782207" cy="5283908"/>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sz="1100" b="1" dirty="0">
              <a:solidFill>
                <a:schemeClr val="tx1"/>
              </a:solidFill>
              <a:latin typeface="Meiryo UI" panose="020B0604030504040204" pitchFamily="34" charset="-128"/>
              <a:ea typeface="Meiryo UI" panose="020B0604030504040204" pitchFamily="34" charset="-128"/>
            </a:endParaRPr>
          </a:p>
        </p:txBody>
      </p:sp>
      <p:sp>
        <p:nvSpPr>
          <p:cNvPr id="13" name="正方形/長方形 8">
            <a:extLst>
              <a:ext uri="{FF2B5EF4-FFF2-40B4-BE49-F238E27FC236}">
                <a16:creationId xmlns:a16="http://schemas.microsoft.com/office/drawing/2014/main" id="{8C8EB57C-33FF-8249-A790-B3162A0F118D}"/>
              </a:ext>
            </a:extLst>
          </p:cNvPr>
          <p:cNvSpPr/>
          <p:nvPr/>
        </p:nvSpPr>
        <p:spPr>
          <a:xfrm>
            <a:off x="4780860" y="1032912"/>
            <a:ext cx="901209" cy="215444"/>
          </a:xfrm>
          <a:prstGeom prst="rect">
            <a:avLst/>
          </a:prstGeom>
        </p:spPr>
        <p:txBody>
          <a:bodyPr wrap="none">
            <a:spAutoFit/>
          </a:bodyPr>
          <a:lstStyle/>
          <a:p>
            <a:r>
              <a:rPr kumimoji="1" lang="ja-JP" altLang="en-US" sz="800" dirty="0">
                <a:latin typeface="Meiryo UI" panose="020B0604030504040204" pitchFamily="34" charset="-128"/>
                <a:ea typeface="Meiryo UI" panose="020B0604030504040204" pitchFamily="34" charset="-128"/>
              </a:rPr>
              <a:t>参考</a:t>
            </a:r>
            <a:r>
              <a:rPr kumimoji="1" lang="en-US" altLang="ja-JP" sz="800" dirty="0">
                <a:latin typeface="Meiryo UI" panose="020B0604030504040204" pitchFamily="34" charset="-128"/>
                <a:ea typeface="Meiryo UI" panose="020B0604030504040204" pitchFamily="34" charset="-128"/>
              </a:rPr>
              <a:t>URL</a:t>
            </a:r>
            <a:r>
              <a:rPr kumimoji="1" lang="ja-JP" altLang="en-US" sz="800">
                <a:latin typeface="Meiryo UI" panose="020B0604030504040204" pitchFamily="34" charset="-128"/>
                <a:ea typeface="Meiryo UI" panose="020B0604030504040204" pitchFamily="34" charset="-128"/>
              </a:rPr>
              <a:t>：不明</a:t>
            </a:r>
            <a:endParaRPr kumimoji="1" lang="en-US" altLang="ja-JP" sz="800" dirty="0">
              <a:latin typeface="Meiryo UI" panose="020B0604030504040204" pitchFamily="34" charset="-128"/>
              <a:ea typeface="Meiryo UI" panose="020B0604030504040204" pitchFamily="34" charset="-128"/>
            </a:endParaRPr>
          </a:p>
        </p:txBody>
      </p:sp>
      <p:sp>
        <p:nvSpPr>
          <p:cNvPr id="15" name="テキスト ボックス 10">
            <a:extLst>
              <a:ext uri="{FF2B5EF4-FFF2-40B4-BE49-F238E27FC236}">
                <a16:creationId xmlns:a16="http://schemas.microsoft.com/office/drawing/2014/main" id="{AE598745-1E71-1E44-AE38-33A511341F84}"/>
              </a:ext>
            </a:extLst>
          </p:cNvPr>
          <p:cNvSpPr txBox="1"/>
          <p:nvPr/>
        </p:nvSpPr>
        <p:spPr>
          <a:xfrm>
            <a:off x="955200" y="1300355"/>
            <a:ext cx="1545616" cy="261610"/>
          </a:xfrm>
          <a:prstGeom prst="rect">
            <a:avLst/>
          </a:prstGeom>
          <a:noFill/>
        </p:spPr>
        <p:txBody>
          <a:bodyPr wrap="none" rtlCol="0">
            <a:spAutoFit/>
          </a:bodyPr>
          <a:lstStyle/>
          <a:p>
            <a:r>
              <a:rPr lang="ja-JP" altLang="en-US" sz="1100" b="1">
                <a:latin typeface="Meiryo UI" panose="020B0604030504040204" pitchFamily="34" charset="-128"/>
                <a:ea typeface="Meiryo UI" panose="020B0604030504040204" pitchFamily="34" charset="-128"/>
              </a:rPr>
              <a:t>フリースペース編集履歴</a:t>
            </a:r>
            <a:endParaRPr kumimoji="1" lang="ja-JP" altLang="en-US" sz="1100" b="1" dirty="0">
              <a:latin typeface="Meiryo UI" panose="020B0604030504040204" pitchFamily="34" charset="-128"/>
              <a:ea typeface="Meiryo UI" panose="020B0604030504040204" pitchFamily="34" charset="-128"/>
            </a:endParaRPr>
          </a:p>
        </p:txBody>
      </p:sp>
      <p:graphicFrame>
        <p:nvGraphicFramePr>
          <p:cNvPr id="17" name="表 4">
            <a:extLst>
              <a:ext uri="{FF2B5EF4-FFF2-40B4-BE49-F238E27FC236}">
                <a16:creationId xmlns:a16="http://schemas.microsoft.com/office/drawing/2014/main" id="{B91E46C1-C0A7-1644-8185-C572C19E0998}"/>
              </a:ext>
            </a:extLst>
          </p:cNvPr>
          <p:cNvGraphicFramePr>
            <a:graphicFrameLocks noGrp="1"/>
          </p:cNvGraphicFramePr>
          <p:nvPr/>
        </p:nvGraphicFramePr>
        <p:xfrm>
          <a:off x="1012324" y="1729071"/>
          <a:ext cx="3492732" cy="3489337"/>
        </p:xfrm>
        <a:graphic>
          <a:graphicData uri="http://schemas.openxmlformats.org/drawingml/2006/table">
            <a:tbl>
              <a:tblPr firstRow="1" bandRow="1">
                <a:tableStyleId>{5940675A-B579-460E-94D1-54222C63F5DA}</a:tableStyleId>
              </a:tblPr>
              <a:tblGrid>
                <a:gridCol w="873183">
                  <a:extLst>
                    <a:ext uri="{9D8B030D-6E8A-4147-A177-3AD203B41FA5}">
                      <a16:colId xmlns:a16="http://schemas.microsoft.com/office/drawing/2014/main" val="3210455914"/>
                    </a:ext>
                  </a:extLst>
                </a:gridCol>
                <a:gridCol w="873183">
                  <a:extLst>
                    <a:ext uri="{9D8B030D-6E8A-4147-A177-3AD203B41FA5}">
                      <a16:colId xmlns:a16="http://schemas.microsoft.com/office/drawing/2014/main" val="3477413776"/>
                    </a:ext>
                  </a:extLst>
                </a:gridCol>
                <a:gridCol w="873183">
                  <a:extLst>
                    <a:ext uri="{9D8B030D-6E8A-4147-A177-3AD203B41FA5}">
                      <a16:colId xmlns:a16="http://schemas.microsoft.com/office/drawing/2014/main" val="2235195884"/>
                    </a:ext>
                  </a:extLst>
                </a:gridCol>
                <a:gridCol w="873183">
                  <a:extLst>
                    <a:ext uri="{9D8B030D-6E8A-4147-A177-3AD203B41FA5}">
                      <a16:colId xmlns:a16="http://schemas.microsoft.com/office/drawing/2014/main" val="2877411356"/>
                    </a:ext>
                  </a:extLst>
                </a:gridCol>
              </a:tblGrid>
              <a:tr h="288572">
                <a:tc>
                  <a:txBody>
                    <a:bodyPr/>
                    <a:lstStyle/>
                    <a:p>
                      <a:pPr marL="0" marR="0" lvl="0" indent="0" algn="ctr" defTabSz="742950" rtl="0" eaLnBrk="1" fontAlgn="auto" latinLnBrk="0" hangingPunct="1">
                        <a:lnSpc>
                          <a:spcPct val="100000"/>
                        </a:lnSpc>
                        <a:spcBef>
                          <a:spcPts val="0"/>
                        </a:spcBef>
                        <a:spcAft>
                          <a:spcPts val="0"/>
                        </a:spcAft>
                        <a:buClrTx/>
                        <a:buSzTx/>
                        <a:buFontTx/>
                        <a:buNone/>
                        <a:tabLst/>
                        <a:defRPr/>
                      </a:pPr>
                      <a:r>
                        <a:rPr kumimoji="1" lang="ja-JP" altLang="en-US" sz="900" b="1">
                          <a:solidFill>
                            <a:schemeClr val="bg1"/>
                          </a:solidFill>
                          <a:latin typeface="Meiryo UI" panose="020B0604030504040204" pitchFamily="34" charset="-128"/>
                          <a:ea typeface="Meiryo UI" panose="020B0604030504040204" pitchFamily="34" charset="-128"/>
                        </a:rPr>
                        <a:t>編集画面</a:t>
                      </a:r>
                    </a:p>
                  </a:txBody>
                  <a:tcPr>
                    <a:solidFill>
                      <a:schemeClr val="bg1">
                        <a:lumMod val="50000"/>
                      </a:schemeClr>
                    </a:solidFill>
                  </a:tcPr>
                </a:tc>
                <a:tc>
                  <a:txBody>
                    <a:bodyPr/>
                    <a:lstStyle/>
                    <a:p>
                      <a:pPr marL="0" marR="0" lvl="0" indent="0" algn="ctr" defTabSz="742950" rtl="0" eaLnBrk="1" fontAlgn="auto" latinLnBrk="0" hangingPunct="1">
                        <a:lnSpc>
                          <a:spcPct val="100000"/>
                        </a:lnSpc>
                        <a:spcBef>
                          <a:spcPts val="0"/>
                        </a:spcBef>
                        <a:spcAft>
                          <a:spcPts val="0"/>
                        </a:spcAft>
                        <a:buClrTx/>
                        <a:buSzTx/>
                        <a:buFontTx/>
                        <a:buNone/>
                        <a:tabLst/>
                        <a:defRPr/>
                      </a:pPr>
                      <a:r>
                        <a:rPr kumimoji="1" lang="ja-JP" altLang="en-US" sz="900" b="1">
                          <a:solidFill>
                            <a:schemeClr val="bg1"/>
                          </a:solidFill>
                          <a:latin typeface="Meiryo UI" panose="020B0604030504040204" pitchFamily="34" charset="-128"/>
                          <a:ea typeface="Meiryo UI" panose="020B0604030504040204" pitchFamily="34" charset="-128"/>
                        </a:rPr>
                        <a:t>作成日時</a:t>
                      </a:r>
                      <a:endParaRPr kumimoji="1" lang="en-US" altLang="ja-JP" sz="900" b="1" dirty="0">
                        <a:solidFill>
                          <a:schemeClr val="bg1"/>
                        </a:solidFill>
                        <a:latin typeface="Meiryo UI" panose="020B0604030504040204" pitchFamily="34" charset="-128"/>
                        <a:ea typeface="Meiryo UI" panose="020B0604030504040204" pitchFamily="34" charset="-128"/>
                      </a:endParaRPr>
                    </a:p>
                  </a:txBody>
                  <a:tcPr>
                    <a:solidFill>
                      <a:schemeClr val="bg1">
                        <a:lumMod val="50000"/>
                      </a:schemeClr>
                    </a:solidFill>
                  </a:tcPr>
                </a:tc>
                <a:tc>
                  <a:txBody>
                    <a:bodyPr/>
                    <a:lstStyle/>
                    <a:p>
                      <a:pPr marL="0" marR="0" lvl="0" indent="0" algn="ctr" defTabSz="742950" rtl="0" eaLnBrk="1" fontAlgn="auto" latinLnBrk="0" hangingPunct="1">
                        <a:lnSpc>
                          <a:spcPct val="100000"/>
                        </a:lnSpc>
                        <a:spcBef>
                          <a:spcPts val="0"/>
                        </a:spcBef>
                        <a:spcAft>
                          <a:spcPts val="0"/>
                        </a:spcAft>
                        <a:buClrTx/>
                        <a:buSzTx/>
                        <a:buFontTx/>
                        <a:buNone/>
                        <a:tabLst/>
                        <a:defRPr/>
                      </a:pPr>
                      <a:r>
                        <a:rPr kumimoji="1" lang="ja-JP" altLang="en-US" sz="900" b="1">
                          <a:solidFill>
                            <a:schemeClr val="bg1"/>
                          </a:solidFill>
                          <a:latin typeface="Meiryo UI" panose="020B0604030504040204" pitchFamily="34" charset="-128"/>
                          <a:ea typeface="Meiryo UI" panose="020B0604030504040204" pitchFamily="34" charset="-128"/>
                        </a:rPr>
                        <a:t>編集日時</a:t>
                      </a:r>
                      <a:endParaRPr kumimoji="1" lang="en-US" altLang="ja-JP" sz="900" b="1" dirty="0">
                        <a:solidFill>
                          <a:schemeClr val="bg1"/>
                        </a:solidFill>
                        <a:latin typeface="Meiryo UI" panose="020B0604030504040204" pitchFamily="34" charset="-128"/>
                        <a:ea typeface="Meiryo UI" panose="020B0604030504040204" pitchFamily="34" charset="-128"/>
                      </a:endParaRPr>
                    </a:p>
                  </a:txBody>
                  <a:tcPr>
                    <a:solidFill>
                      <a:schemeClr val="bg1">
                        <a:lumMod val="50000"/>
                      </a:schemeClr>
                    </a:solidFill>
                  </a:tcPr>
                </a:tc>
                <a:tc>
                  <a:txBody>
                    <a:bodyPr/>
                    <a:lstStyle/>
                    <a:p>
                      <a:pPr algn="ctr"/>
                      <a:r>
                        <a:rPr kumimoji="1" lang="ja-JP" altLang="en-US" sz="900" b="1">
                          <a:solidFill>
                            <a:schemeClr val="bg1"/>
                          </a:solidFill>
                          <a:latin typeface="Meiryo UI" panose="020B0604030504040204" pitchFamily="34" charset="-128"/>
                          <a:ea typeface="Meiryo UI" panose="020B0604030504040204" pitchFamily="34" charset="-128"/>
                        </a:rPr>
                        <a:t>操作</a:t>
                      </a:r>
                      <a:endParaRPr kumimoji="1" lang="en-US" altLang="ja-JP" sz="900" b="1" dirty="0">
                        <a:solidFill>
                          <a:schemeClr val="bg1"/>
                        </a:solidFill>
                        <a:latin typeface="Meiryo UI" panose="020B0604030504040204" pitchFamily="34" charset="-128"/>
                        <a:ea typeface="Meiryo UI" panose="020B0604030504040204" pitchFamily="34" charset="-128"/>
                      </a:endParaRPr>
                    </a:p>
                  </a:txBody>
                  <a:tcPr>
                    <a:solidFill>
                      <a:schemeClr val="bg1">
                        <a:lumMod val="50000"/>
                      </a:schemeClr>
                    </a:solidFill>
                  </a:tcPr>
                </a:tc>
                <a:extLst>
                  <a:ext uri="{0D108BD9-81ED-4DB2-BD59-A6C34878D82A}">
                    <a16:rowId xmlns:a16="http://schemas.microsoft.com/office/drawing/2014/main" val="1228003680"/>
                  </a:ext>
                </a:extLst>
              </a:tr>
              <a:tr h="793805">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3404125929"/>
                  </a:ext>
                </a:extLst>
              </a:tr>
              <a:tr h="396000">
                <a:tc>
                  <a:txBody>
                    <a:bodyPr/>
                    <a:lstStyle/>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2441103211"/>
                  </a:ext>
                </a:extLst>
              </a:tr>
              <a:tr h="396000">
                <a:tc>
                  <a:txBody>
                    <a:bodyPr/>
                    <a:lstStyle/>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2835827868"/>
                  </a:ext>
                </a:extLst>
              </a:tr>
              <a:tr h="396000">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593591273"/>
                  </a:ext>
                </a:extLst>
              </a:tr>
              <a:tr h="396000">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526866363"/>
                  </a:ext>
                </a:extLst>
              </a:tr>
              <a:tr h="396000">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3961375909"/>
                  </a:ext>
                </a:extLst>
              </a:tr>
              <a:tr h="396000">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1744580012"/>
                  </a:ext>
                </a:extLst>
              </a:tr>
            </a:tbl>
          </a:graphicData>
        </a:graphic>
      </p:graphicFrame>
      <p:sp>
        <p:nvSpPr>
          <p:cNvPr id="18" name="正方形/長方形 20">
            <a:extLst>
              <a:ext uri="{FF2B5EF4-FFF2-40B4-BE49-F238E27FC236}">
                <a16:creationId xmlns:a16="http://schemas.microsoft.com/office/drawing/2014/main" id="{0ADA87C1-3670-3A4F-A73A-AE5C683D7EA8}"/>
              </a:ext>
            </a:extLst>
          </p:cNvPr>
          <p:cNvSpPr/>
          <p:nvPr/>
        </p:nvSpPr>
        <p:spPr>
          <a:xfrm>
            <a:off x="968307" y="1110559"/>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ヘッダー</a:t>
            </a:r>
          </a:p>
        </p:txBody>
      </p:sp>
      <p:sp>
        <p:nvSpPr>
          <p:cNvPr id="19" name="正方形/長方形 21">
            <a:extLst>
              <a:ext uri="{FF2B5EF4-FFF2-40B4-BE49-F238E27FC236}">
                <a16:creationId xmlns:a16="http://schemas.microsoft.com/office/drawing/2014/main" id="{FDC78676-D8C0-534E-9FFE-DFAD4DABB274}"/>
              </a:ext>
            </a:extLst>
          </p:cNvPr>
          <p:cNvSpPr/>
          <p:nvPr/>
        </p:nvSpPr>
        <p:spPr>
          <a:xfrm>
            <a:off x="968307" y="6138100"/>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フッター</a:t>
            </a:r>
          </a:p>
        </p:txBody>
      </p:sp>
      <p:sp>
        <p:nvSpPr>
          <p:cNvPr id="21" name="正方形/長方形 33">
            <a:extLst>
              <a:ext uri="{FF2B5EF4-FFF2-40B4-BE49-F238E27FC236}">
                <a16:creationId xmlns:a16="http://schemas.microsoft.com/office/drawing/2014/main" id="{DC92CFD3-F4C2-464B-8C81-D9C2DD5DAC48}"/>
              </a:ext>
            </a:extLst>
          </p:cNvPr>
          <p:cNvSpPr/>
          <p:nvPr/>
        </p:nvSpPr>
        <p:spPr>
          <a:xfrm>
            <a:off x="4016039" y="5675120"/>
            <a:ext cx="489017" cy="17548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bg1"/>
                </a:solidFill>
                <a:latin typeface="Meiryo UI" panose="020B0604030504040204" pitchFamily="50" charset="-128"/>
                <a:ea typeface="Meiryo UI" panose="020B0604030504040204" pitchFamily="50" charset="-128"/>
              </a:rPr>
              <a:t>最後へ</a:t>
            </a:r>
          </a:p>
        </p:txBody>
      </p:sp>
      <p:sp>
        <p:nvSpPr>
          <p:cNvPr id="22" name="正方形/長方形 34">
            <a:extLst>
              <a:ext uri="{FF2B5EF4-FFF2-40B4-BE49-F238E27FC236}">
                <a16:creationId xmlns:a16="http://schemas.microsoft.com/office/drawing/2014/main" id="{9AD40FFE-23E0-AF4D-B834-6386724F9D5D}"/>
              </a:ext>
            </a:extLst>
          </p:cNvPr>
          <p:cNvSpPr/>
          <p:nvPr/>
        </p:nvSpPr>
        <p:spPr>
          <a:xfrm>
            <a:off x="1937703"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3" name="正方形/長方形 35">
            <a:extLst>
              <a:ext uri="{FF2B5EF4-FFF2-40B4-BE49-F238E27FC236}">
                <a16:creationId xmlns:a16="http://schemas.microsoft.com/office/drawing/2014/main" id="{0790D508-DF72-E143-81D3-9BB1686CB426}"/>
              </a:ext>
            </a:extLst>
          </p:cNvPr>
          <p:cNvSpPr/>
          <p:nvPr/>
        </p:nvSpPr>
        <p:spPr>
          <a:xfrm>
            <a:off x="2172811"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4" name="正方形/長方形 36">
            <a:extLst>
              <a:ext uri="{FF2B5EF4-FFF2-40B4-BE49-F238E27FC236}">
                <a16:creationId xmlns:a16="http://schemas.microsoft.com/office/drawing/2014/main" id="{AA7305D7-F40E-2346-9995-1C7146AEF375}"/>
              </a:ext>
            </a:extLst>
          </p:cNvPr>
          <p:cNvSpPr/>
          <p:nvPr/>
        </p:nvSpPr>
        <p:spPr>
          <a:xfrm>
            <a:off x="2404710"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5" name="正方形/長方形 37">
            <a:extLst>
              <a:ext uri="{FF2B5EF4-FFF2-40B4-BE49-F238E27FC236}">
                <a16:creationId xmlns:a16="http://schemas.microsoft.com/office/drawing/2014/main" id="{B6BC3A04-B181-3648-964C-215902BE52EF}"/>
              </a:ext>
            </a:extLst>
          </p:cNvPr>
          <p:cNvSpPr/>
          <p:nvPr/>
        </p:nvSpPr>
        <p:spPr>
          <a:xfrm>
            <a:off x="2641597"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0" name="正方形/長方形 38">
            <a:extLst>
              <a:ext uri="{FF2B5EF4-FFF2-40B4-BE49-F238E27FC236}">
                <a16:creationId xmlns:a16="http://schemas.microsoft.com/office/drawing/2014/main" id="{B5C17031-529F-014F-BC84-6D409B313B35}"/>
              </a:ext>
            </a:extLst>
          </p:cNvPr>
          <p:cNvSpPr/>
          <p:nvPr/>
        </p:nvSpPr>
        <p:spPr>
          <a:xfrm>
            <a:off x="2872769"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1" name="正方形/長方形 39">
            <a:extLst>
              <a:ext uri="{FF2B5EF4-FFF2-40B4-BE49-F238E27FC236}">
                <a16:creationId xmlns:a16="http://schemas.microsoft.com/office/drawing/2014/main" id="{19DB97A6-7A03-6A4F-B353-560F5FE04769}"/>
              </a:ext>
            </a:extLst>
          </p:cNvPr>
          <p:cNvSpPr/>
          <p:nvPr/>
        </p:nvSpPr>
        <p:spPr>
          <a:xfrm>
            <a:off x="3103941"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2" name="正方形/長方形 40">
            <a:extLst>
              <a:ext uri="{FF2B5EF4-FFF2-40B4-BE49-F238E27FC236}">
                <a16:creationId xmlns:a16="http://schemas.microsoft.com/office/drawing/2014/main" id="{8BF97B8A-2CFF-EF46-8035-E9E9878DADAC}"/>
              </a:ext>
            </a:extLst>
          </p:cNvPr>
          <p:cNvSpPr/>
          <p:nvPr/>
        </p:nvSpPr>
        <p:spPr>
          <a:xfrm>
            <a:off x="3335963"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3" name="正方形/長方形 41">
            <a:extLst>
              <a:ext uri="{FF2B5EF4-FFF2-40B4-BE49-F238E27FC236}">
                <a16:creationId xmlns:a16="http://schemas.microsoft.com/office/drawing/2014/main" id="{644254DB-D33E-B541-949F-FDC68731475D}"/>
              </a:ext>
            </a:extLst>
          </p:cNvPr>
          <p:cNvSpPr/>
          <p:nvPr/>
        </p:nvSpPr>
        <p:spPr>
          <a:xfrm>
            <a:off x="3573804" y="5672444"/>
            <a:ext cx="381888" cy="1808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bg1"/>
                </a:solidFill>
                <a:latin typeface="Meiryo UI" panose="020B0604030504040204" pitchFamily="50" charset="-128"/>
                <a:ea typeface="Meiryo UI" panose="020B0604030504040204" pitchFamily="50" charset="-128"/>
              </a:rPr>
              <a:t>次へ</a:t>
            </a:r>
          </a:p>
        </p:txBody>
      </p:sp>
      <p:sp>
        <p:nvSpPr>
          <p:cNvPr id="34" name="正方形/長方形 42">
            <a:extLst>
              <a:ext uri="{FF2B5EF4-FFF2-40B4-BE49-F238E27FC236}">
                <a16:creationId xmlns:a16="http://schemas.microsoft.com/office/drawing/2014/main" id="{9521233E-D15F-7041-9C1E-E01C55386724}"/>
              </a:ext>
            </a:extLst>
          </p:cNvPr>
          <p:cNvSpPr/>
          <p:nvPr/>
        </p:nvSpPr>
        <p:spPr>
          <a:xfrm>
            <a:off x="963774" y="5675120"/>
            <a:ext cx="489017" cy="17548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bg1"/>
                </a:solidFill>
                <a:latin typeface="Meiryo UI" panose="020B0604030504040204" pitchFamily="50" charset="-128"/>
                <a:ea typeface="Meiryo UI" panose="020B0604030504040204" pitchFamily="50" charset="-128"/>
              </a:rPr>
              <a:t>最初へ</a:t>
            </a:r>
          </a:p>
        </p:txBody>
      </p:sp>
      <p:sp>
        <p:nvSpPr>
          <p:cNvPr id="35" name="正方形/長方形 43">
            <a:extLst>
              <a:ext uri="{FF2B5EF4-FFF2-40B4-BE49-F238E27FC236}">
                <a16:creationId xmlns:a16="http://schemas.microsoft.com/office/drawing/2014/main" id="{B83C553B-73A1-B547-973A-4CB15C6296A8}"/>
              </a:ext>
            </a:extLst>
          </p:cNvPr>
          <p:cNvSpPr/>
          <p:nvPr/>
        </p:nvSpPr>
        <p:spPr>
          <a:xfrm>
            <a:off x="1504124" y="5672444"/>
            <a:ext cx="381888" cy="1808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bg1"/>
                </a:solidFill>
                <a:latin typeface="Meiryo UI" panose="020B0604030504040204" pitchFamily="50" charset="-128"/>
                <a:ea typeface="Meiryo UI" panose="020B0604030504040204" pitchFamily="50" charset="-128"/>
              </a:rPr>
              <a:t>前へ</a:t>
            </a:r>
          </a:p>
        </p:txBody>
      </p:sp>
      <p:sp>
        <p:nvSpPr>
          <p:cNvPr id="36" name="正方形/長方形 48">
            <a:extLst>
              <a:ext uri="{FF2B5EF4-FFF2-40B4-BE49-F238E27FC236}">
                <a16:creationId xmlns:a16="http://schemas.microsoft.com/office/drawing/2014/main" id="{551A7F2A-08DB-0C44-BCAE-B6FD16A135DF}"/>
              </a:ext>
            </a:extLst>
          </p:cNvPr>
          <p:cNvSpPr/>
          <p:nvPr/>
        </p:nvSpPr>
        <p:spPr>
          <a:xfrm>
            <a:off x="2834344" y="2293693"/>
            <a:ext cx="704753" cy="25688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solidFill>
                  <a:schemeClr val="bg1"/>
                </a:solidFill>
                <a:latin typeface="Meiryo UI" panose="020B0604030504040204" pitchFamily="34" charset="-128"/>
                <a:ea typeface="Meiryo UI" panose="020B0604030504040204" pitchFamily="34" charset="-128"/>
              </a:rPr>
              <a:t>編集日時</a:t>
            </a:r>
            <a:endParaRPr kumimoji="1" lang="en-US" altLang="ja-JP" sz="900" b="1" dirty="0">
              <a:solidFill>
                <a:schemeClr val="bg1"/>
              </a:solidFill>
              <a:latin typeface="Meiryo UI" panose="020B0604030504040204" pitchFamily="34" charset="-128"/>
              <a:ea typeface="Meiryo UI" panose="020B0604030504040204" pitchFamily="34" charset="-128"/>
            </a:endParaRPr>
          </a:p>
        </p:txBody>
      </p:sp>
      <p:sp>
        <p:nvSpPr>
          <p:cNvPr id="37" name="正方形/長方形 50">
            <a:extLst>
              <a:ext uri="{FF2B5EF4-FFF2-40B4-BE49-F238E27FC236}">
                <a16:creationId xmlns:a16="http://schemas.microsoft.com/office/drawing/2014/main" id="{67794C20-DB2D-B04C-BB31-D4DC030E01DF}"/>
              </a:ext>
            </a:extLst>
          </p:cNvPr>
          <p:cNvSpPr/>
          <p:nvPr/>
        </p:nvSpPr>
        <p:spPr>
          <a:xfrm>
            <a:off x="3715056" y="2291329"/>
            <a:ext cx="704753" cy="148448"/>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solidFill>
                  <a:schemeClr val="bg1"/>
                </a:solidFill>
                <a:latin typeface="Meiryo UI" panose="020B0604030504040204" pitchFamily="34" charset="-128"/>
                <a:ea typeface="Meiryo UI" panose="020B0604030504040204" pitchFamily="34" charset="-128"/>
              </a:rPr>
              <a:t>編集</a:t>
            </a:r>
            <a:endParaRPr kumimoji="1" lang="ja-JP" altLang="en-US" sz="900" b="1" dirty="0">
              <a:solidFill>
                <a:schemeClr val="bg1"/>
              </a:solidFill>
              <a:latin typeface="Meiryo UI" panose="020B0604030504040204" pitchFamily="34" charset="-128"/>
              <a:ea typeface="Meiryo UI" panose="020B0604030504040204" pitchFamily="34" charset="-128"/>
            </a:endParaRPr>
          </a:p>
        </p:txBody>
      </p:sp>
      <p:sp>
        <p:nvSpPr>
          <p:cNvPr id="42" name="正方形/長方形 52">
            <a:extLst>
              <a:ext uri="{FF2B5EF4-FFF2-40B4-BE49-F238E27FC236}">
                <a16:creationId xmlns:a16="http://schemas.microsoft.com/office/drawing/2014/main" id="{10D21707-E1FD-1449-9A52-F51DDD46F767}"/>
              </a:ext>
            </a:extLst>
          </p:cNvPr>
          <p:cNvSpPr/>
          <p:nvPr/>
        </p:nvSpPr>
        <p:spPr>
          <a:xfrm>
            <a:off x="1979196" y="2293693"/>
            <a:ext cx="704753" cy="25688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solidFill>
                  <a:schemeClr val="bg1"/>
                </a:solidFill>
                <a:latin typeface="Meiryo UI" panose="020B0604030504040204" pitchFamily="34" charset="-128"/>
                <a:ea typeface="Meiryo UI" panose="020B0604030504040204" pitchFamily="34" charset="-128"/>
              </a:rPr>
              <a:t>作成日時</a:t>
            </a:r>
            <a:endParaRPr kumimoji="1" lang="en-US" altLang="ja-JP" sz="900" b="1" dirty="0">
              <a:solidFill>
                <a:schemeClr val="bg1"/>
              </a:solidFill>
              <a:latin typeface="Meiryo UI" panose="020B0604030504040204" pitchFamily="34" charset="-128"/>
              <a:ea typeface="Meiryo UI" panose="020B0604030504040204" pitchFamily="34" charset="-128"/>
            </a:endParaRPr>
          </a:p>
        </p:txBody>
      </p:sp>
      <p:sp>
        <p:nvSpPr>
          <p:cNvPr id="43" name="正方形/長方形 53">
            <a:extLst>
              <a:ext uri="{FF2B5EF4-FFF2-40B4-BE49-F238E27FC236}">
                <a16:creationId xmlns:a16="http://schemas.microsoft.com/office/drawing/2014/main" id="{A096CB26-122F-AF49-A0E9-2E8369D604A7}"/>
              </a:ext>
            </a:extLst>
          </p:cNvPr>
          <p:cNvSpPr/>
          <p:nvPr/>
        </p:nvSpPr>
        <p:spPr>
          <a:xfrm>
            <a:off x="1098484" y="2293693"/>
            <a:ext cx="704753" cy="25688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編集画面</a:t>
            </a:r>
            <a:endParaRPr kumimoji="1" lang="ja-JP" altLang="en-US" sz="900" b="1" dirty="0">
              <a:latin typeface="Meiryo UI" panose="020B0604030504040204" pitchFamily="34" charset="-128"/>
              <a:ea typeface="Meiryo UI" panose="020B0604030504040204" pitchFamily="34" charset="-128"/>
            </a:endParaRPr>
          </a:p>
        </p:txBody>
      </p:sp>
      <p:sp>
        <p:nvSpPr>
          <p:cNvPr id="44" name="正方形/長方形 50">
            <a:extLst>
              <a:ext uri="{FF2B5EF4-FFF2-40B4-BE49-F238E27FC236}">
                <a16:creationId xmlns:a16="http://schemas.microsoft.com/office/drawing/2014/main" id="{E2E2D053-6080-B14E-B6B3-6F5EE59506AF}"/>
              </a:ext>
            </a:extLst>
          </p:cNvPr>
          <p:cNvSpPr/>
          <p:nvPr/>
        </p:nvSpPr>
        <p:spPr>
          <a:xfrm>
            <a:off x="3715056" y="2508772"/>
            <a:ext cx="704753" cy="14683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solidFill>
                  <a:schemeClr val="bg1"/>
                </a:solidFill>
                <a:latin typeface="Meiryo UI" panose="020B0604030504040204" pitchFamily="34" charset="-128"/>
                <a:ea typeface="Meiryo UI" panose="020B0604030504040204" pitchFamily="34" charset="-128"/>
              </a:rPr>
              <a:t>削除</a:t>
            </a:r>
            <a:endParaRPr kumimoji="1" lang="ja-JP" altLang="en-US" sz="900" b="1" dirty="0">
              <a:solidFill>
                <a:schemeClr val="bg1"/>
              </a:solidFill>
              <a:latin typeface="Meiryo UI" panose="020B0604030504040204" pitchFamily="34" charset="-128"/>
              <a:ea typeface="Meiryo UI" panose="020B0604030504040204" pitchFamily="34" charset="-128"/>
            </a:endParaRPr>
          </a:p>
        </p:txBody>
      </p:sp>
      <p:sp>
        <p:nvSpPr>
          <p:cNvPr id="48" name="正方形/長方形 50">
            <a:extLst>
              <a:ext uri="{FF2B5EF4-FFF2-40B4-BE49-F238E27FC236}">
                <a16:creationId xmlns:a16="http://schemas.microsoft.com/office/drawing/2014/main" id="{155702AC-B904-B34B-BFD3-2FB0BD077973}"/>
              </a:ext>
            </a:extLst>
          </p:cNvPr>
          <p:cNvSpPr/>
          <p:nvPr/>
        </p:nvSpPr>
        <p:spPr>
          <a:xfrm>
            <a:off x="3800303" y="1479051"/>
            <a:ext cx="704753" cy="148448"/>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solidFill>
                  <a:schemeClr val="bg1"/>
                </a:solidFill>
                <a:latin typeface="Meiryo UI" panose="020B0604030504040204" pitchFamily="34" charset="-128"/>
                <a:ea typeface="Meiryo UI" panose="020B0604030504040204" pitchFamily="34" charset="-128"/>
              </a:rPr>
              <a:t>新規作成</a:t>
            </a:r>
            <a:endParaRPr kumimoji="1" lang="ja-JP" altLang="en-US" sz="900" b="1" dirty="0">
              <a:solidFill>
                <a:schemeClr val="bg1"/>
              </a:solidFill>
              <a:latin typeface="Meiryo UI" panose="020B0604030504040204" pitchFamily="34" charset="-128"/>
              <a:ea typeface="Meiryo UI" panose="020B0604030504040204" pitchFamily="34" charset="-128"/>
            </a:endParaRPr>
          </a:p>
        </p:txBody>
      </p:sp>
      <p:sp>
        <p:nvSpPr>
          <p:cNvPr id="50" name="正方形/長方形 53">
            <a:extLst>
              <a:ext uri="{FF2B5EF4-FFF2-40B4-BE49-F238E27FC236}">
                <a16:creationId xmlns:a16="http://schemas.microsoft.com/office/drawing/2014/main" id="{C47C1F5F-5382-2B48-BB44-679979F1551C}"/>
              </a:ext>
            </a:extLst>
          </p:cNvPr>
          <p:cNvSpPr/>
          <p:nvPr/>
        </p:nvSpPr>
        <p:spPr>
          <a:xfrm>
            <a:off x="854107" y="2930872"/>
            <a:ext cx="3782207" cy="1224259"/>
          </a:xfrm>
          <a:prstGeom prst="rect">
            <a:avLst/>
          </a:prstGeom>
          <a:solidFill>
            <a:schemeClr val="tx1">
              <a:alpha val="7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4">
            <a:extLst>
              <a:ext uri="{FF2B5EF4-FFF2-40B4-BE49-F238E27FC236}">
                <a16:creationId xmlns:a16="http://schemas.microsoft.com/office/drawing/2014/main" id="{2A4F007F-DD41-2E49-A5EE-8D69D34F96DF}"/>
              </a:ext>
            </a:extLst>
          </p:cNvPr>
          <p:cNvSpPr/>
          <p:nvPr/>
        </p:nvSpPr>
        <p:spPr>
          <a:xfrm>
            <a:off x="1974193" y="3173320"/>
            <a:ext cx="1587072" cy="385888"/>
          </a:xfrm>
          <a:prstGeom prst="rect">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bg1"/>
                </a:solidFill>
                <a:latin typeface="Meiryo UI" panose="020B0604030504040204" pitchFamily="50" charset="-128"/>
                <a:ea typeface="Meiryo UI" panose="020B0604030504040204" pitchFamily="50" charset="-128"/>
              </a:rPr>
              <a:t>削除しますか？</a:t>
            </a:r>
          </a:p>
        </p:txBody>
      </p:sp>
      <p:sp>
        <p:nvSpPr>
          <p:cNvPr id="52" name="正方形/長方形 61">
            <a:extLst>
              <a:ext uri="{FF2B5EF4-FFF2-40B4-BE49-F238E27FC236}">
                <a16:creationId xmlns:a16="http://schemas.microsoft.com/office/drawing/2014/main" id="{18485B3B-919C-5841-AE33-DC1F88DCD626}"/>
              </a:ext>
            </a:extLst>
          </p:cNvPr>
          <p:cNvSpPr/>
          <p:nvPr/>
        </p:nvSpPr>
        <p:spPr>
          <a:xfrm>
            <a:off x="1954754" y="3673080"/>
            <a:ext cx="638277" cy="293341"/>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削除</a:t>
            </a:r>
          </a:p>
        </p:txBody>
      </p:sp>
      <p:sp>
        <p:nvSpPr>
          <p:cNvPr id="53" name="正方形/長方形 62">
            <a:extLst>
              <a:ext uri="{FF2B5EF4-FFF2-40B4-BE49-F238E27FC236}">
                <a16:creationId xmlns:a16="http://schemas.microsoft.com/office/drawing/2014/main" id="{B4F7BEE9-DD3A-AF44-BBEA-D0DB2DA987BE}"/>
              </a:ext>
            </a:extLst>
          </p:cNvPr>
          <p:cNvSpPr/>
          <p:nvPr/>
        </p:nvSpPr>
        <p:spPr>
          <a:xfrm>
            <a:off x="3068556" y="3673080"/>
            <a:ext cx="638277" cy="293341"/>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キャンセル</a:t>
            </a:r>
          </a:p>
        </p:txBody>
      </p:sp>
      <p:sp>
        <p:nvSpPr>
          <p:cNvPr id="54" name="テキスト ボックス 63">
            <a:extLst>
              <a:ext uri="{FF2B5EF4-FFF2-40B4-BE49-F238E27FC236}">
                <a16:creationId xmlns:a16="http://schemas.microsoft.com/office/drawing/2014/main" id="{5697622D-EFE3-D54F-9150-E6380F97FF87}"/>
              </a:ext>
            </a:extLst>
          </p:cNvPr>
          <p:cNvSpPr txBox="1"/>
          <p:nvPr/>
        </p:nvSpPr>
        <p:spPr>
          <a:xfrm>
            <a:off x="2681881" y="3688945"/>
            <a:ext cx="397866" cy="261610"/>
          </a:xfrm>
          <a:prstGeom prst="rect">
            <a:avLst/>
          </a:prstGeom>
          <a:noFill/>
        </p:spPr>
        <p:txBody>
          <a:bodyPr wrap="none" rtlCol="0">
            <a:spAutoFit/>
          </a:bodyPr>
          <a:lstStyle/>
          <a:p>
            <a:r>
              <a:rPr kumimoji="1" lang="en-US" altLang="ja-JP" sz="1100" dirty="0">
                <a:solidFill>
                  <a:schemeClr val="bg1"/>
                </a:solidFill>
                <a:latin typeface="Meiryo UI" panose="020B0604030504040204" pitchFamily="34" charset="-128"/>
                <a:ea typeface="Meiryo UI" panose="020B0604030504040204" pitchFamily="34" charset="-128"/>
              </a:rPr>
              <a:t>(2)</a:t>
            </a:r>
            <a:endParaRPr kumimoji="1" lang="ja-JP" altLang="en-US" sz="1100" dirty="0">
              <a:solidFill>
                <a:schemeClr val="bg1"/>
              </a:solidFill>
              <a:latin typeface="Meiryo UI" panose="020B0604030504040204" pitchFamily="34" charset="-128"/>
              <a:ea typeface="Meiryo UI" panose="020B0604030504040204" pitchFamily="34" charset="-128"/>
            </a:endParaRPr>
          </a:p>
        </p:txBody>
      </p:sp>
      <p:sp>
        <p:nvSpPr>
          <p:cNvPr id="55" name="テキスト ボックス 64">
            <a:extLst>
              <a:ext uri="{FF2B5EF4-FFF2-40B4-BE49-F238E27FC236}">
                <a16:creationId xmlns:a16="http://schemas.microsoft.com/office/drawing/2014/main" id="{13CF8C55-5EBF-FA4E-8088-EE11080B41AE}"/>
              </a:ext>
            </a:extLst>
          </p:cNvPr>
          <p:cNvSpPr txBox="1"/>
          <p:nvPr/>
        </p:nvSpPr>
        <p:spPr>
          <a:xfrm>
            <a:off x="1611278" y="3688945"/>
            <a:ext cx="397866" cy="261610"/>
          </a:xfrm>
          <a:prstGeom prst="rect">
            <a:avLst/>
          </a:prstGeom>
          <a:noFill/>
        </p:spPr>
        <p:txBody>
          <a:bodyPr wrap="none" rtlCol="0">
            <a:spAutoFit/>
          </a:bodyPr>
          <a:lstStyle/>
          <a:p>
            <a:r>
              <a:rPr kumimoji="1" lang="en-US" altLang="ja-JP" sz="1100" dirty="0">
                <a:solidFill>
                  <a:schemeClr val="bg1"/>
                </a:solidFill>
                <a:latin typeface="Meiryo UI" panose="020B0604030504040204" pitchFamily="34" charset="-128"/>
                <a:ea typeface="Meiryo UI" panose="020B0604030504040204" pitchFamily="34" charset="-128"/>
              </a:rPr>
              <a:t>(1)</a:t>
            </a:r>
            <a:endParaRPr kumimoji="1" lang="ja-JP" altLang="en-US" sz="1100" dirty="0">
              <a:solidFill>
                <a:schemeClr val="bg1"/>
              </a:solidFill>
              <a:latin typeface="Meiryo UI" panose="020B0604030504040204" pitchFamily="34" charset="-128"/>
              <a:ea typeface="Meiryo UI" panose="020B0604030504040204" pitchFamily="34" charset="-128"/>
            </a:endParaRPr>
          </a:p>
        </p:txBody>
      </p:sp>
      <p:graphicFrame>
        <p:nvGraphicFramePr>
          <p:cNvPr id="46" name="表 8">
            <a:extLst>
              <a:ext uri="{FF2B5EF4-FFF2-40B4-BE49-F238E27FC236}">
                <a16:creationId xmlns:a16="http://schemas.microsoft.com/office/drawing/2014/main" id="{0CD43527-933E-B342-B0D2-0F97621D00AF}"/>
              </a:ext>
            </a:extLst>
          </p:cNvPr>
          <p:cNvGraphicFramePr>
            <a:graphicFrameLocks noGrp="1"/>
          </p:cNvGraphicFramePr>
          <p:nvPr>
            <p:extLst>
              <p:ext uri="{D42A27DB-BD31-4B8C-83A1-F6EECF244321}">
                <p14:modId xmlns:p14="http://schemas.microsoft.com/office/powerpoint/2010/main" val="2528234228"/>
              </p:ext>
            </p:extLst>
          </p:nvPr>
        </p:nvGraphicFramePr>
        <p:xfrm>
          <a:off x="4852032" y="1317929"/>
          <a:ext cx="4384606" cy="822960"/>
        </p:xfrm>
        <a:graphic>
          <a:graphicData uri="http://schemas.openxmlformats.org/drawingml/2006/table">
            <a:tbl>
              <a:tblPr firstRow="1" bandRow="1">
                <a:tableStyleId>{5940675A-B579-460E-94D1-54222C63F5DA}</a:tableStyleId>
              </a:tblPr>
              <a:tblGrid>
                <a:gridCol w="805069">
                  <a:extLst>
                    <a:ext uri="{9D8B030D-6E8A-4147-A177-3AD203B41FA5}">
                      <a16:colId xmlns:a16="http://schemas.microsoft.com/office/drawing/2014/main" val="1869668301"/>
                    </a:ext>
                  </a:extLst>
                </a:gridCol>
                <a:gridCol w="3579537">
                  <a:extLst>
                    <a:ext uri="{9D8B030D-6E8A-4147-A177-3AD203B41FA5}">
                      <a16:colId xmlns:a16="http://schemas.microsoft.com/office/drawing/2014/main" val="4148764813"/>
                    </a:ext>
                  </a:extLst>
                </a:gridCol>
              </a:tblGrid>
              <a:tr h="0">
                <a:tc>
                  <a:txBody>
                    <a:bodyPr/>
                    <a:lstStyle/>
                    <a:p>
                      <a:pPr algn="ctr"/>
                      <a:r>
                        <a:rPr kumimoji="1" lang="ja-JP" altLang="en-US" sz="900" b="1">
                          <a:solidFill>
                            <a:schemeClr val="bg1"/>
                          </a:solidFill>
                          <a:latin typeface="Meiryo UI" panose="020B0604030504040204" pitchFamily="34" charset="-128"/>
                          <a:ea typeface="Meiryo UI" panose="020B0604030504040204" pitchFamily="34" charset="-128"/>
                        </a:rPr>
                        <a:t>構成要素</a:t>
                      </a:r>
                    </a:p>
                  </a:txBody>
                  <a:tcPr marL="45720" marR="45720" anchor="ctr">
                    <a:solidFill>
                      <a:schemeClr val="accent1"/>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説明</a:t>
                      </a:r>
                    </a:p>
                  </a:txBody>
                  <a:tcPr marL="45720" marR="45720" anchor="ctr">
                    <a:solidFill>
                      <a:schemeClr val="accent1"/>
                    </a:solidFill>
                  </a:tcPr>
                </a:tc>
                <a:extLst>
                  <a:ext uri="{0D108BD9-81ED-4DB2-BD59-A6C34878D82A}">
                    <a16:rowId xmlns:a16="http://schemas.microsoft.com/office/drawing/2014/main" val="3041713698"/>
                  </a:ext>
                </a:extLst>
              </a:tr>
              <a:tr h="0">
                <a:tc>
                  <a:txBody>
                    <a:bodyPr/>
                    <a:lstStyle/>
                    <a:p>
                      <a:r>
                        <a:rPr kumimoji="1" lang="en-US" altLang="ja-JP" sz="900" dirty="0">
                          <a:latin typeface="Meiryo UI" panose="020B0604030504040204" pitchFamily="34" charset="-128"/>
                          <a:ea typeface="Meiryo UI" panose="020B0604030504040204" pitchFamily="34" charset="-128"/>
                        </a:rPr>
                        <a:t>(1)</a:t>
                      </a:r>
                      <a:r>
                        <a:rPr kumimoji="1" lang="ja-JP" altLang="en-US" sz="900" dirty="0">
                          <a:latin typeface="Meiryo UI" panose="020B0604030504040204" pitchFamily="34" charset="-128"/>
                          <a:ea typeface="Meiryo UI" panose="020B0604030504040204" pitchFamily="34" charset="-128"/>
                        </a:rPr>
                        <a:t>削除</a:t>
                      </a:r>
                      <a:endParaRPr kumimoji="1" lang="en-US" altLang="ja-JP" sz="900" dirty="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押下する</a:t>
                      </a:r>
                      <a:r>
                        <a:rPr kumimoji="1" lang="ja-JP" altLang="en-US" sz="900">
                          <a:latin typeface="Meiryo UI" panose="020B0604030504040204" pitchFamily="34" charset="-128"/>
                          <a:ea typeface="Meiryo UI" panose="020B0604030504040204" pitchFamily="34" charset="-128"/>
                        </a:rPr>
                        <a:t>ことでフリースペース削除</a:t>
                      </a:r>
                      <a:r>
                        <a:rPr kumimoji="1" lang="ja-JP" altLang="en-US" sz="900" dirty="0">
                          <a:latin typeface="Meiryo UI" panose="020B0604030504040204" pitchFamily="34" charset="-128"/>
                          <a:ea typeface="Meiryo UI" panose="020B0604030504040204" pitchFamily="34" charset="-128"/>
                        </a:rPr>
                        <a:t>処理を実行する。</a:t>
                      </a:r>
                      <a:endParaRPr kumimoji="1" lang="en-US" altLang="ja-JP" sz="9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処理実行後ダイアログを閉じる。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293555072"/>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(2)</a:t>
                      </a:r>
                      <a:r>
                        <a:rPr kumimoji="1" lang="ja-JP" altLang="en-US" sz="900" dirty="0">
                          <a:latin typeface="Meiryo UI" panose="020B0604030504040204" pitchFamily="34" charset="-128"/>
                          <a:ea typeface="Meiryo UI" panose="020B0604030504040204" pitchFamily="34" charset="-128"/>
                        </a:rPr>
                        <a:t>キャンセル</a:t>
                      </a: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ダイアログを閉じる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4215747194"/>
                  </a:ext>
                </a:extLst>
              </a:tr>
            </a:tbl>
          </a:graphicData>
        </a:graphic>
      </p:graphicFrame>
    </p:spTree>
    <p:extLst>
      <p:ext uri="{BB962C8B-B14F-4D97-AF65-F5344CB8AC3E}">
        <p14:creationId xmlns:p14="http://schemas.microsoft.com/office/powerpoint/2010/main" val="35730042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B20FB-33A3-E746-AA9C-080996245064}"/>
              </a:ext>
            </a:extLst>
          </p:cNvPr>
          <p:cNvSpPr>
            <a:spLocks noGrp="1"/>
          </p:cNvSpPr>
          <p:nvPr>
            <p:ph type="title"/>
          </p:nvPr>
        </p:nvSpPr>
        <p:spPr/>
        <p:txBody>
          <a:bodyPr/>
          <a:lstStyle/>
          <a:p>
            <a:r>
              <a:rPr lang="ja-JP" altLang="en-US"/>
              <a:t>プ</a:t>
            </a:r>
            <a:r>
              <a:rPr lang="en-US" altLang="ja-JP" dirty="0"/>
              <a:t>41_</a:t>
            </a:r>
            <a:r>
              <a:rPr lang="ja-JP" altLang="en-US"/>
              <a:t>画面</a:t>
            </a:r>
            <a:r>
              <a:rPr lang="vi-VN" altLang="ja-JP" dirty="0"/>
              <a:t>4</a:t>
            </a:r>
            <a:r>
              <a:rPr lang="ja-JP" altLang="en-US"/>
              <a:t>：フリースペース作成画面の表示</a:t>
            </a:r>
            <a:endParaRPr kumimoji="1" lang="ja-JP" altLang="en-US" dirty="0"/>
          </a:p>
        </p:txBody>
      </p:sp>
      <p:sp>
        <p:nvSpPr>
          <p:cNvPr id="4" name="スライド番号プレースホルダー 3">
            <a:extLst>
              <a:ext uri="{FF2B5EF4-FFF2-40B4-BE49-F238E27FC236}">
                <a16:creationId xmlns:a16="http://schemas.microsoft.com/office/drawing/2014/main" id="{A54D4209-B10B-3848-8A79-145E64F5A5A9}"/>
              </a:ext>
            </a:extLst>
          </p:cNvPr>
          <p:cNvSpPr>
            <a:spLocks noGrp="1"/>
          </p:cNvSpPr>
          <p:nvPr>
            <p:ph type="sldNum" sz="quarter" idx="4"/>
          </p:nvPr>
        </p:nvSpPr>
        <p:spPr/>
        <p:txBody>
          <a:bodyPr/>
          <a:lstStyle/>
          <a:p>
            <a:fld id="{F30DD6FD-6AE0-D748-9D23-01258D872A5D}" type="slidenum">
              <a:rPr kumimoji="1" lang="ja-JP" altLang="en-US" smtClean="0"/>
              <a:t>38</a:t>
            </a:fld>
            <a:endParaRPr kumimoji="1" lang="ja-JP" altLang="en-US"/>
          </a:p>
        </p:txBody>
      </p:sp>
      <p:sp>
        <p:nvSpPr>
          <p:cNvPr id="26" name="正方形/長方形 25">
            <a:extLst>
              <a:ext uri="{FF2B5EF4-FFF2-40B4-BE49-F238E27FC236}">
                <a16:creationId xmlns:a16="http://schemas.microsoft.com/office/drawing/2014/main" id="{3B713A32-9925-8C49-A4F0-73C3ABC63976}"/>
              </a:ext>
            </a:extLst>
          </p:cNvPr>
          <p:cNvSpPr/>
          <p:nvPr/>
        </p:nvSpPr>
        <p:spPr>
          <a:xfrm>
            <a:off x="6406265" y="764585"/>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システム処理</a:t>
            </a:r>
          </a:p>
        </p:txBody>
      </p:sp>
      <p:sp>
        <p:nvSpPr>
          <p:cNvPr id="27" name="正方形/長方形 26">
            <a:extLst>
              <a:ext uri="{FF2B5EF4-FFF2-40B4-BE49-F238E27FC236}">
                <a16:creationId xmlns:a16="http://schemas.microsoft.com/office/drawing/2014/main" id="{F43B12B0-6F42-304E-A72D-2300E7C9A6EA}"/>
              </a:ext>
            </a:extLst>
          </p:cNvPr>
          <p:cNvSpPr/>
          <p:nvPr/>
        </p:nvSpPr>
        <p:spPr>
          <a:xfrm>
            <a:off x="7449399" y="764585"/>
            <a:ext cx="972000" cy="257262"/>
          </a:xfrm>
          <a:prstGeom prst="rect">
            <a:avLst/>
          </a:prstGeom>
          <a:noFill/>
          <a:ln w="9525">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solidFill>
                  <a:schemeClr val="tx1"/>
                </a:solidFill>
                <a:latin typeface="Meiryo UI" panose="020B0604030504040204" pitchFamily="34" charset="-128"/>
                <a:ea typeface="Meiryo UI" panose="020B0604030504040204" pitchFamily="34" charset="-128"/>
              </a:rPr>
              <a:t>システム制御で表示</a:t>
            </a:r>
          </a:p>
        </p:txBody>
      </p:sp>
      <p:sp>
        <p:nvSpPr>
          <p:cNvPr id="28" name="正方形/長方形 27">
            <a:extLst>
              <a:ext uri="{FF2B5EF4-FFF2-40B4-BE49-F238E27FC236}">
                <a16:creationId xmlns:a16="http://schemas.microsoft.com/office/drawing/2014/main" id="{6402152E-335D-2D48-A9D7-2638EEA9A5C1}"/>
              </a:ext>
            </a:extLst>
          </p:cNvPr>
          <p:cNvSpPr/>
          <p:nvPr/>
        </p:nvSpPr>
        <p:spPr>
          <a:xfrm>
            <a:off x="5363132" y="764585"/>
            <a:ext cx="972000" cy="25726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リンク</a:t>
            </a:r>
          </a:p>
        </p:txBody>
      </p:sp>
      <p:sp>
        <p:nvSpPr>
          <p:cNvPr id="29" name="正方形/長方形 28">
            <a:extLst>
              <a:ext uri="{FF2B5EF4-FFF2-40B4-BE49-F238E27FC236}">
                <a16:creationId xmlns:a16="http://schemas.microsoft.com/office/drawing/2014/main" id="{BBFD514B-C571-D34F-B53D-93E559A0A47C}"/>
              </a:ext>
            </a:extLst>
          </p:cNvPr>
          <p:cNvSpPr/>
          <p:nvPr/>
        </p:nvSpPr>
        <p:spPr>
          <a:xfrm>
            <a:off x="8421399" y="757835"/>
            <a:ext cx="972000" cy="257262"/>
          </a:xfrm>
          <a:prstGeom prst="rect">
            <a:avLst/>
          </a:prstGeom>
          <a:noFill/>
          <a:ln w="9525">
            <a:no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rgbClr val="FF0000"/>
                </a:solidFill>
                <a:latin typeface="Meiryo UI" panose="020B0604030504040204" pitchFamily="34" charset="-128"/>
                <a:ea typeface="Meiryo UI" panose="020B0604030504040204" pitchFamily="34" charset="-128"/>
              </a:rPr>
              <a:t>赤字は変更可</a:t>
            </a:r>
          </a:p>
        </p:txBody>
      </p:sp>
      <p:sp>
        <p:nvSpPr>
          <p:cNvPr id="9" name="正方形/長方形 8">
            <a:extLst>
              <a:ext uri="{FF2B5EF4-FFF2-40B4-BE49-F238E27FC236}">
                <a16:creationId xmlns:a16="http://schemas.microsoft.com/office/drawing/2014/main" id="{D184F576-AA5A-604F-9F29-7422022F542A}"/>
              </a:ext>
            </a:extLst>
          </p:cNvPr>
          <p:cNvSpPr/>
          <p:nvPr/>
        </p:nvSpPr>
        <p:spPr>
          <a:xfrm>
            <a:off x="854110" y="1072444"/>
            <a:ext cx="3782207" cy="5283908"/>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sz="1100" b="1" dirty="0">
              <a:solidFill>
                <a:schemeClr val="tx1"/>
              </a:solidFill>
              <a:latin typeface="Meiryo UI" panose="020B0604030504040204" pitchFamily="34" charset="-128"/>
              <a:ea typeface="Meiryo UI" panose="020B0604030504040204" pitchFamily="34" charset="-128"/>
            </a:endParaRPr>
          </a:p>
        </p:txBody>
      </p:sp>
      <p:sp>
        <p:nvSpPr>
          <p:cNvPr id="10" name="正方形/長方形 9">
            <a:extLst>
              <a:ext uri="{FF2B5EF4-FFF2-40B4-BE49-F238E27FC236}">
                <a16:creationId xmlns:a16="http://schemas.microsoft.com/office/drawing/2014/main" id="{53B4C5B8-7AAC-594B-B6A4-CB23C62F1E3F}"/>
              </a:ext>
            </a:extLst>
          </p:cNvPr>
          <p:cNvSpPr/>
          <p:nvPr/>
        </p:nvSpPr>
        <p:spPr>
          <a:xfrm>
            <a:off x="4780860" y="1032912"/>
            <a:ext cx="936475" cy="215444"/>
          </a:xfrm>
          <a:prstGeom prst="rect">
            <a:avLst/>
          </a:prstGeom>
        </p:spPr>
        <p:txBody>
          <a:bodyPr wrap="none">
            <a:spAutoFit/>
          </a:bodyPr>
          <a:lstStyle/>
          <a:p>
            <a:r>
              <a:rPr kumimoji="1" lang="ja-JP" altLang="en-US" sz="800" dirty="0">
                <a:latin typeface="Meiryo UI" panose="020B0604030504040204" pitchFamily="34" charset="-128"/>
                <a:ea typeface="Meiryo UI" panose="020B0604030504040204" pitchFamily="34" charset="-128"/>
              </a:rPr>
              <a:t>参考</a:t>
            </a:r>
            <a:r>
              <a:rPr kumimoji="1" lang="en-US" altLang="ja-JP" sz="800" dirty="0">
                <a:latin typeface="Meiryo UI" panose="020B0604030504040204" pitchFamily="34" charset="-128"/>
                <a:ea typeface="Meiryo UI" panose="020B0604030504040204" pitchFamily="34" charset="-128"/>
              </a:rPr>
              <a:t>URL</a:t>
            </a:r>
            <a:r>
              <a:rPr kumimoji="1" lang="ja-JP" altLang="en-US" sz="800">
                <a:latin typeface="Meiryo UI" panose="020B0604030504040204" pitchFamily="34" charset="-128"/>
                <a:ea typeface="Meiryo UI" panose="020B0604030504040204" pitchFamily="34" charset="-128"/>
              </a:rPr>
              <a:t>：</a:t>
            </a:r>
            <a:r>
              <a:rPr kumimoji="1" lang="en-US" altLang="ja-JP" sz="800" dirty="0">
                <a:latin typeface="Meiryo UI" panose="020B0604030504040204" pitchFamily="34" charset="-128"/>
                <a:ea typeface="Meiryo UI" panose="020B0604030504040204" pitchFamily="34" charset="-128"/>
              </a:rPr>
              <a:t> </a:t>
            </a:r>
            <a:r>
              <a:rPr kumimoji="1" lang="ja-JP" altLang="en-US" sz="800">
                <a:latin typeface="Meiryo UI" panose="020B0604030504040204" pitchFamily="34" charset="-128"/>
                <a:ea typeface="Meiryo UI" panose="020B0604030504040204" pitchFamily="34" charset="-128"/>
              </a:rPr>
              <a:t>不明</a:t>
            </a:r>
            <a:endParaRPr kumimoji="1" lang="en-US" altLang="ja-JP" sz="800" dirty="0">
              <a:latin typeface="Meiryo UI" panose="020B0604030504040204" pitchFamily="34" charset="-128"/>
              <a:ea typeface="Meiryo UI" panose="020B0604030504040204" pitchFamily="34" charset="-128"/>
            </a:endParaRPr>
          </a:p>
        </p:txBody>
      </p:sp>
      <p:sp>
        <p:nvSpPr>
          <p:cNvPr id="15" name="テキスト ボックス 10">
            <a:extLst>
              <a:ext uri="{FF2B5EF4-FFF2-40B4-BE49-F238E27FC236}">
                <a16:creationId xmlns:a16="http://schemas.microsoft.com/office/drawing/2014/main" id="{DD6E1A11-7B8E-034C-BFD6-4FE6719D5086}"/>
              </a:ext>
            </a:extLst>
          </p:cNvPr>
          <p:cNvSpPr txBox="1"/>
          <p:nvPr/>
        </p:nvSpPr>
        <p:spPr>
          <a:xfrm>
            <a:off x="955200" y="1300355"/>
            <a:ext cx="1619354" cy="261610"/>
          </a:xfrm>
          <a:prstGeom prst="rect">
            <a:avLst/>
          </a:prstGeom>
          <a:noFill/>
        </p:spPr>
        <p:txBody>
          <a:bodyPr wrap="none" rtlCol="0">
            <a:spAutoFit/>
          </a:bodyPr>
          <a:lstStyle/>
          <a:p>
            <a:r>
              <a:rPr lang="ja-JP" altLang="en-US" sz="1100" b="1">
                <a:latin typeface="Meiryo UI" panose="020B0604030504040204" pitchFamily="34" charset="-128"/>
                <a:ea typeface="Meiryo UI" panose="020B0604030504040204" pitchFamily="34" charset="-128"/>
              </a:rPr>
              <a:t>フリースペース作成・編集</a:t>
            </a:r>
            <a:endParaRPr kumimoji="1" lang="ja-JP" altLang="en-US" sz="1100" b="1" dirty="0">
              <a:latin typeface="Meiryo UI" panose="020B0604030504040204" pitchFamily="34" charset="-128"/>
              <a:ea typeface="Meiryo UI" panose="020B0604030504040204" pitchFamily="34" charset="-128"/>
            </a:endParaRPr>
          </a:p>
        </p:txBody>
      </p:sp>
      <p:sp>
        <p:nvSpPr>
          <p:cNvPr id="16" name="正方形/長方形 20">
            <a:extLst>
              <a:ext uri="{FF2B5EF4-FFF2-40B4-BE49-F238E27FC236}">
                <a16:creationId xmlns:a16="http://schemas.microsoft.com/office/drawing/2014/main" id="{EEA39C34-613C-584B-9533-36E5761E4B02}"/>
              </a:ext>
            </a:extLst>
          </p:cNvPr>
          <p:cNvSpPr/>
          <p:nvPr/>
        </p:nvSpPr>
        <p:spPr>
          <a:xfrm>
            <a:off x="968307" y="1110559"/>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ヘッダー</a:t>
            </a:r>
          </a:p>
        </p:txBody>
      </p:sp>
      <p:sp>
        <p:nvSpPr>
          <p:cNvPr id="17" name="正方形/長方形 21">
            <a:extLst>
              <a:ext uri="{FF2B5EF4-FFF2-40B4-BE49-F238E27FC236}">
                <a16:creationId xmlns:a16="http://schemas.microsoft.com/office/drawing/2014/main" id="{64A05F66-3AA6-FD43-90AA-2A02E1138CCB}"/>
              </a:ext>
            </a:extLst>
          </p:cNvPr>
          <p:cNvSpPr/>
          <p:nvPr/>
        </p:nvSpPr>
        <p:spPr>
          <a:xfrm>
            <a:off x="968307" y="6138100"/>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フッター</a:t>
            </a:r>
          </a:p>
        </p:txBody>
      </p:sp>
      <p:sp>
        <p:nvSpPr>
          <p:cNvPr id="18" name="正方形/長方形 13">
            <a:extLst>
              <a:ext uri="{FF2B5EF4-FFF2-40B4-BE49-F238E27FC236}">
                <a16:creationId xmlns:a16="http://schemas.microsoft.com/office/drawing/2014/main" id="{2595ECDB-68BE-6B48-9C62-00109CFD5AAE}"/>
              </a:ext>
            </a:extLst>
          </p:cNvPr>
          <p:cNvSpPr/>
          <p:nvPr/>
        </p:nvSpPr>
        <p:spPr>
          <a:xfrm>
            <a:off x="1957850" y="3674090"/>
            <a:ext cx="636559" cy="196700"/>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確認</a:t>
            </a:r>
            <a:endParaRPr kumimoji="1" lang="ja-JP" altLang="en-US" sz="900" b="1" dirty="0">
              <a:latin typeface="Meiryo UI" panose="020B0604030504040204" pitchFamily="34" charset="-128"/>
              <a:ea typeface="Meiryo UI" panose="020B0604030504040204" pitchFamily="34" charset="-128"/>
            </a:endParaRPr>
          </a:p>
        </p:txBody>
      </p:sp>
      <p:sp>
        <p:nvSpPr>
          <p:cNvPr id="19" name="正方形/長方形 14">
            <a:extLst>
              <a:ext uri="{FF2B5EF4-FFF2-40B4-BE49-F238E27FC236}">
                <a16:creationId xmlns:a16="http://schemas.microsoft.com/office/drawing/2014/main" id="{1A8A3BBF-82E9-C64D-94EE-2F4AC7485BB3}"/>
              </a:ext>
            </a:extLst>
          </p:cNvPr>
          <p:cNvSpPr/>
          <p:nvPr/>
        </p:nvSpPr>
        <p:spPr>
          <a:xfrm>
            <a:off x="3246009" y="3679050"/>
            <a:ext cx="636559" cy="196700"/>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キャンセル</a:t>
            </a:r>
          </a:p>
        </p:txBody>
      </p:sp>
      <p:sp>
        <p:nvSpPr>
          <p:cNvPr id="20" name="テキスト ボックス 15">
            <a:extLst>
              <a:ext uri="{FF2B5EF4-FFF2-40B4-BE49-F238E27FC236}">
                <a16:creationId xmlns:a16="http://schemas.microsoft.com/office/drawing/2014/main" id="{390CCA53-3E56-2B4D-92FD-5F9A8D4864C0}"/>
              </a:ext>
            </a:extLst>
          </p:cNvPr>
          <p:cNvSpPr txBox="1"/>
          <p:nvPr/>
        </p:nvSpPr>
        <p:spPr>
          <a:xfrm>
            <a:off x="2848143" y="3641635"/>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a:t>
            </a:r>
            <a:r>
              <a:rPr kumimoji="1" lang="vi-VN" altLang="ja-JP" sz="1100" dirty="0">
                <a:latin typeface="Meiryo UI" panose="020B0604030504040204" pitchFamily="34" charset="-128"/>
                <a:ea typeface="Meiryo UI" panose="020B0604030504040204" pitchFamily="34" charset="-128"/>
              </a:rPr>
              <a:t>5</a:t>
            </a:r>
            <a:r>
              <a:rPr kumimoji="1" lang="en-US" altLang="ja-JP" sz="1100" dirty="0">
                <a:latin typeface="Meiryo UI" panose="020B0604030504040204" pitchFamily="34" charset="-128"/>
                <a:ea typeface="Meiryo UI" panose="020B0604030504040204" pitchFamily="34" charset="-128"/>
              </a:rPr>
              <a:t>)</a:t>
            </a:r>
            <a:endParaRPr kumimoji="1" lang="ja-JP" altLang="en-US" sz="1100" dirty="0">
              <a:latin typeface="Meiryo UI" panose="020B0604030504040204" pitchFamily="34" charset="-128"/>
              <a:ea typeface="Meiryo UI" panose="020B0604030504040204" pitchFamily="34" charset="-128"/>
            </a:endParaRPr>
          </a:p>
        </p:txBody>
      </p:sp>
      <p:sp>
        <p:nvSpPr>
          <p:cNvPr id="22" name="テキスト ボックス 18">
            <a:extLst>
              <a:ext uri="{FF2B5EF4-FFF2-40B4-BE49-F238E27FC236}">
                <a16:creationId xmlns:a16="http://schemas.microsoft.com/office/drawing/2014/main" id="{8B4A8EC6-48A2-AE42-B824-2C8841F6A78B}"/>
              </a:ext>
            </a:extLst>
          </p:cNvPr>
          <p:cNvSpPr txBox="1"/>
          <p:nvPr/>
        </p:nvSpPr>
        <p:spPr>
          <a:xfrm>
            <a:off x="814704" y="1747623"/>
            <a:ext cx="1290738" cy="246221"/>
          </a:xfrm>
          <a:prstGeom prst="rect">
            <a:avLst/>
          </a:prstGeom>
          <a:noFill/>
        </p:spPr>
        <p:txBody>
          <a:bodyPr wrap="none" rtlCol="0">
            <a:spAutoFit/>
          </a:bodyPr>
          <a:lstStyle/>
          <a:p>
            <a:r>
              <a:rPr kumimoji="1" lang="ja-JP" altLang="en-US" sz="1000" b="1">
                <a:latin typeface="Meiryo UI" panose="020B0604030504040204" pitchFamily="34" charset="-128"/>
                <a:ea typeface="Meiryo UI" panose="020B0604030504040204" pitchFamily="34" charset="-128"/>
              </a:rPr>
              <a:t>表示する画面</a:t>
            </a:r>
            <a:r>
              <a:rPr kumimoji="1" lang="en-US" altLang="ja-JP" sz="1000" b="1" dirty="0">
                <a:latin typeface="Meiryo UI" panose="020B0604030504040204" pitchFamily="34" charset="-128"/>
                <a:ea typeface="Meiryo UI" panose="020B0604030504040204" pitchFamily="34" charset="-128"/>
              </a:rPr>
              <a:t>(</a:t>
            </a:r>
            <a:r>
              <a:rPr kumimoji="1" lang="ja-JP" altLang="en-US" sz="1000" b="1" dirty="0">
                <a:latin typeface="Meiryo UI" panose="020B0604030504040204" pitchFamily="34" charset="-128"/>
                <a:ea typeface="Meiryo UI" panose="020B0604030504040204" pitchFamily="34" charset="-128"/>
              </a:rPr>
              <a:t>必須</a:t>
            </a:r>
            <a:r>
              <a:rPr kumimoji="1" lang="en-US" altLang="ja-JP" sz="1000" b="1" dirty="0">
                <a:latin typeface="Meiryo UI" panose="020B0604030504040204" pitchFamily="34" charset="-128"/>
                <a:ea typeface="Meiryo UI" panose="020B0604030504040204" pitchFamily="34" charset="-128"/>
              </a:rPr>
              <a:t>)</a:t>
            </a:r>
            <a:endParaRPr kumimoji="1" lang="ja-JP" altLang="en-US" sz="1000" b="1" dirty="0">
              <a:latin typeface="Meiryo UI" panose="020B0604030504040204" pitchFamily="34" charset="-128"/>
              <a:ea typeface="Meiryo UI" panose="020B0604030504040204" pitchFamily="34" charset="-128"/>
            </a:endParaRPr>
          </a:p>
        </p:txBody>
      </p:sp>
      <p:sp>
        <p:nvSpPr>
          <p:cNvPr id="23" name="テキスト ボックス 19">
            <a:extLst>
              <a:ext uri="{FF2B5EF4-FFF2-40B4-BE49-F238E27FC236}">
                <a16:creationId xmlns:a16="http://schemas.microsoft.com/office/drawing/2014/main" id="{42E0AA59-70EB-454F-8DBE-F35502ACBE89}"/>
              </a:ext>
            </a:extLst>
          </p:cNvPr>
          <p:cNvSpPr txBox="1"/>
          <p:nvPr/>
        </p:nvSpPr>
        <p:spPr>
          <a:xfrm>
            <a:off x="821904" y="2309162"/>
            <a:ext cx="909223" cy="246221"/>
          </a:xfrm>
          <a:prstGeom prst="rect">
            <a:avLst/>
          </a:prstGeom>
          <a:noFill/>
        </p:spPr>
        <p:txBody>
          <a:bodyPr wrap="none" rtlCol="0">
            <a:spAutoFit/>
          </a:bodyPr>
          <a:lstStyle/>
          <a:p>
            <a:r>
              <a:rPr kumimoji="1" lang="ja-JP" altLang="en-US" sz="1000" b="1">
                <a:latin typeface="Meiryo UI" panose="020B0604030504040204" pitchFamily="34" charset="-128"/>
                <a:ea typeface="Meiryo UI" panose="020B0604030504040204" pitchFamily="34" charset="-128"/>
              </a:rPr>
              <a:t>表示する内容</a:t>
            </a:r>
            <a:endParaRPr kumimoji="1" lang="ja-JP" altLang="en-US" sz="1000" b="1" dirty="0">
              <a:latin typeface="Meiryo UI" panose="020B0604030504040204" pitchFamily="34" charset="-128"/>
              <a:ea typeface="Meiryo UI" panose="020B0604030504040204" pitchFamily="34" charset="-128"/>
            </a:endParaRPr>
          </a:p>
        </p:txBody>
      </p:sp>
      <p:sp>
        <p:nvSpPr>
          <p:cNvPr id="24" name="テキスト ボックス 20">
            <a:extLst>
              <a:ext uri="{FF2B5EF4-FFF2-40B4-BE49-F238E27FC236}">
                <a16:creationId xmlns:a16="http://schemas.microsoft.com/office/drawing/2014/main" id="{05ED7D35-265C-9340-9AAC-E492E736880A}"/>
              </a:ext>
            </a:extLst>
          </p:cNvPr>
          <p:cNvSpPr txBox="1"/>
          <p:nvPr/>
        </p:nvSpPr>
        <p:spPr>
          <a:xfrm>
            <a:off x="814704" y="2827164"/>
            <a:ext cx="1055097" cy="246221"/>
          </a:xfrm>
          <a:prstGeom prst="rect">
            <a:avLst/>
          </a:prstGeom>
          <a:noFill/>
        </p:spPr>
        <p:txBody>
          <a:bodyPr wrap="none" rtlCol="0">
            <a:spAutoFit/>
          </a:bodyPr>
          <a:lstStyle/>
          <a:p>
            <a:r>
              <a:rPr kumimoji="1" lang="ja-JP" altLang="en-US" sz="1000" b="1">
                <a:latin typeface="Meiryo UI" panose="020B0604030504040204" pitchFamily="34" charset="-128"/>
                <a:ea typeface="Meiryo UI" panose="020B0604030504040204" pitchFamily="34" charset="-128"/>
              </a:rPr>
              <a:t>画像アップロード</a:t>
            </a:r>
            <a:endParaRPr kumimoji="1" lang="ja-JP" altLang="en-US" sz="1000" b="1" dirty="0">
              <a:latin typeface="Meiryo UI" panose="020B0604030504040204" pitchFamily="34" charset="-128"/>
              <a:ea typeface="Meiryo UI" panose="020B0604030504040204" pitchFamily="34" charset="-128"/>
            </a:endParaRPr>
          </a:p>
        </p:txBody>
      </p:sp>
      <p:sp>
        <p:nvSpPr>
          <p:cNvPr id="25" name="テキスト ボックス 21">
            <a:extLst>
              <a:ext uri="{FF2B5EF4-FFF2-40B4-BE49-F238E27FC236}">
                <a16:creationId xmlns:a16="http://schemas.microsoft.com/office/drawing/2014/main" id="{7EC3C43C-76A2-8540-9C44-C5092F4F7370}"/>
              </a:ext>
            </a:extLst>
          </p:cNvPr>
          <p:cNvSpPr txBox="1"/>
          <p:nvPr/>
        </p:nvSpPr>
        <p:spPr>
          <a:xfrm>
            <a:off x="1971316" y="1750842"/>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(1)</a:t>
            </a:r>
            <a:endParaRPr kumimoji="1" lang="ja-JP" altLang="en-US" sz="1100" dirty="0">
              <a:latin typeface="Meiryo UI" panose="020B0604030504040204" pitchFamily="34" charset="-128"/>
              <a:ea typeface="Meiryo UI" panose="020B0604030504040204" pitchFamily="34" charset="-128"/>
            </a:endParaRPr>
          </a:p>
        </p:txBody>
      </p:sp>
      <p:sp>
        <p:nvSpPr>
          <p:cNvPr id="30" name="テキスト ボックス 29">
            <a:extLst>
              <a:ext uri="{FF2B5EF4-FFF2-40B4-BE49-F238E27FC236}">
                <a16:creationId xmlns:a16="http://schemas.microsoft.com/office/drawing/2014/main" id="{3014CF77-CEF4-C742-B260-4E69273CDCAA}"/>
              </a:ext>
            </a:extLst>
          </p:cNvPr>
          <p:cNvSpPr txBox="1"/>
          <p:nvPr/>
        </p:nvSpPr>
        <p:spPr>
          <a:xfrm>
            <a:off x="1931087" y="2823951"/>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(3)</a:t>
            </a:r>
            <a:endParaRPr kumimoji="1" lang="ja-JP" altLang="en-US" sz="1100" dirty="0">
              <a:latin typeface="Meiryo UI" panose="020B0604030504040204" pitchFamily="34" charset="-128"/>
              <a:ea typeface="Meiryo UI" panose="020B0604030504040204" pitchFamily="34" charset="-128"/>
            </a:endParaRPr>
          </a:p>
        </p:txBody>
      </p:sp>
      <p:sp>
        <p:nvSpPr>
          <p:cNvPr id="32" name="テキスト ボックス 32">
            <a:extLst>
              <a:ext uri="{FF2B5EF4-FFF2-40B4-BE49-F238E27FC236}">
                <a16:creationId xmlns:a16="http://schemas.microsoft.com/office/drawing/2014/main" id="{BEAAB5AA-577A-B14B-88F3-CF7AB35D9F36}"/>
              </a:ext>
            </a:extLst>
          </p:cNvPr>
          <p:cNvSpPr txBox="1"/>
          <p:nvPr/>
        </p:nvSpPr>
        <p:spPr>
          <a:xfrm>
            <a:off x="1573450" y="3632511"/>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(4)</a:t>
            </a:r>
            <a:endParaRPr kumimoji="1" lang="ja-JP" altLang="en-US" sz="1100" dirty="0">
              <a:latin typeface="Meiryo UI" panose="020B0604030504040204" pitchFamily="34" charset="-128"/>
              <a:ea typeface="Meiryo UI" panose="020B0604030504040204" pitchFamily="34" charset="-128"/>
            </a:endParaRPr>
          </a:p>
        </p:txBody>
      </p:sp>
      <p:sp>
        <p:nvSpPr>
          <p:cNvPr id="37" name="正方形/長方形 66">
            <a:extLst>
              <a:ext uri="{FF2B5EF4-FFF2-40B4-BE49-F238E27FC236}">
                <a16:creationId xmlns:a16="http://schemas.microsoft.com/office/drawing/2014/main" id="{C080D9BD-E268-7743-8307-9FE95ADB529C}"/>
              </a:ext>
            </a:extLst>
          </p:cNvPr>
          <p:cNvSpPr/>
          <p:nvPr/>
        </p:nvSpPr>
        <p:spPr>
          <a:xfrm>
            <a:off x="2323462" y="1693035"/>
            <a:ext cx="1845094" cy="364447"/>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表示する画面</a:t>
            </a:r>
            <a:endParaRPr kumimoji="1" lang="ja-JP" altLang="en-US" sz="900" b="1" dirty="0">
              <a:latin typeface="Meiryo UI" panose="020B0604030504040204" pitchFamily="34" charset="-128"/>
              <a:ea typeface="Meiryo UI" panose="020B0604030504040204" pitchFamily="34" charset="-128"/>
            </a:endParaRPr>
          </a:p>
        </p:txBody>
      </p:sp>
      <p:sp>
        <p:nvSpPr>
          <p:cNvPr id="38" name="テキスト ボックス 67">
            <a:extLst>
              <a:ext uri="{FF2B5EF4-FFF2-40B4-BE49-F238E27FC236}">
                <a16:creationId xmlns:a16="http://schemas.microsoft.com/office/drawing/2014/main" id="{94CCF8BA-D157-DF4F-B5BC-4093363B5FF8}"/>
              </a:ext>
            </a:extLst>
          </p:cNvPr>
          <p:cNvSpPr txBox="1"/>
          <p:nvPr/>
        </p:nvSpPr>
        <p:spPr>
          <a:xfrm>
            <a:off x="1957850" y="2270020"/>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(2)</a:t>
            </a:r>
            <a:endParaRPr kumimoji="1" lang="ja-JP" altLang="en-US" sz="1100" dirty="0">
              <a:latin typeface="Meiryo UI" panose="020B0604030504040204" pitchFamily="34" charset="-128"/>
              <a:ea typeface="Meiryo UI" panose="020B0604030504040204" pitchFamily="34" charset="-128"/>
            </a:endParaRPr>
          </a:p>
        </p:txBody>
      </p:sp>
      <p:sp>
        <p:nvSpPr>
          <p:cNvPr id="39" name="正方形/長方形 68">
            <a:extLst>
              <a:ext uri="{FF2B5EF4-FFF2-40B4-BE49-F238E27FC236}">
                <a16:creationId xmlns:a16="http://schemas.microsoft.com/office/drawing/2014/main" id="{9C555D4E-9E2B-BE4F-A4BC-C374EEB660DA}"/>
              </a:ext>
            </a:extLst>
          </p:cNvPr>
          <p:cNvSpPr/>
          <p:nvPr/>
        </p:nvSpPr>
        <p:spPr>
          <a:xfrm>
            <a:off x="2323463" y="2236939"/>
            <a:ext cx="1845094" cy="364447"/>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表示する内容</a:t>
            </a:r>
            <a:r>
              <a:rPr kumimoji="1" lang="vi-VN" altLang="ja-JP" sz="900" b="1" dirty="0">
                <a:latin typeface="Meiryo UI" panose="020B0604030504040204" pitchFamily="34" charset="-128"/>
                <a:ea typeface="Meiryo UI" panose="020B0604030504040204" pitchFamily="34" charset="-128"/>
              </a:rPr>
              <a:t> (HTML)</a:t>
            </a:r>
            <a:endParaRPr kumimoji="1" lang="ja-JP" altLang="en-US" sz="900" b="1" dirty="0">
              <a:latin typeface="Meiryo UI" panose="020B0604030504040204" pitchFamily="34" charset="-128"/>
              <a:ea typeface="Meiryo UI" panose="020B0604030504040204" pitchFamily="34" charset="-128"/>
            </a:endParaRPr>
          </a:p>
        </p:txBody>
      </p:sp>
      <p:sp>
        <p:nvSpPr>
          <p:cNvPr id="40" name="正方形/長方形 69">
            <a:extLst>
              <a:ext uri="{FF2B5EF4-FFF2-40B4-BE49-F238E27FC236}">
                <a16:creationId xmlns:a16="http://schemas.microsoft.com/office/drawing/2014/main" id="{4C52ADCB-4B2F-C249-B30A-9B6DE34A5080}"/>
              </a:ext>
            </a:extLst>
          </p:cNvPr>
          <p:cNvSpPr/>
          <p:nvPr/>
        </p:nvSpPr>
        <p:spPr>
          <a:xfrm>
            <a:off x="2323463" y="2783651"/>
            <a:ext cx="1845094" cy="364447"/>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画像アップロード</a:t>
            </a:r>
            <a:endParaRPr kumimoji="1" lang="ja-JP" altLang="en-US" sz="900" b="1" dirty="0">
              <a:latin typeface="Meiryo UI" panose="020B0604030504040204" pitchFamily="34" charset="-128"/>
              <a:ea typeface="Meiryo UI" panose="020B0604030504040204" pitchFamily="34" charset="-128"/>
            </a:endParaRPr>
          </a:p>
        </p:txBody>
      </p:sp>
      <p:graphicFrame>
        <p:nvGraphicFramePr>
          <p:cNvPr id="41" name="表 8">
            <a:extLst>
              <a:ext uri="{FF2B5EF4-FFF2-40B4-BE49-F238E27FC236}">
                <a16:creationId xmlns:a16="http://schemas.microsoft.com/office/drawing/2014/main" id="{EEC8EF01-4EE6-B04F-9B76-AF39FB5C3D29}"/>
              </a:ext>
            </a:extLst>
          </p:cNvPr>
          <p:cNvGraphicFramePr>
            <a:graphicFrameLocks noGrp="1"/>
          </p:cNvGraphicFramePr>
          <p:nvPr>
            <p:extLst>
              <p:ext uri="{D42A27DB-BD31-4B8C-83A1-F6EECF244321}">
                <p14:modId xmlns:p14="http://schemas.microsoft.com/office/powerpoint/2010/main" val="3799408233"/>
              </p:ext>
            </p:extLst>
          </p:nvPr>
        </p:nvGraphicFramePr>
        <p:xfrm>
          <a:off x="4852032" y="1317929"/>
          <a:ext cx="4384606" cy="2468880"/>
        </p:xfrm>
        <a:graphic>
          <a:graphicData uri="http://schemas.openxmlformats.org/drawingml/2006/table">
            <a:tbl>
              <a:tblPr firstRow="1" bandRow="1">
                <a:tableStyleId>{5940675A-B579-460E-94D1-54222C63F5DA}</a:tableStyleId>
              </a:tblPr>
              <a:tblGrid>
                <a:gridCol w="805069">
                  <a:extLst>
                    <a:ext uri="{9D8B030D-6E8A-4147-A177-3AD203B41FA5}">
                      <a16:colId xmlns:a16="http://schemas.microsoft.com/office/drawing/2014/main" val="1869668301"/>
                    </a:ext>
                  </a:extLst>
                </a:gridCol>
                <a:gridCol w="3579537">
                  <a:extLst>
                    <a:ext uri="{9D8B030D-6E8A-4147-A177-3AD203B41FA5}">
                      <a16:colId xmlns:a16="http://schemas.microsoft.com/office/drawing/2014/main" val="4148764813"/>
                    </a:ext>
                  </a:extLst>
                </a:gridCol>
              </a:tblGrid>
              <a:tr h="0">
                <a:tc>
                  <a:txBody>
                    <a:bodyPr/>
                    <a:lstStyle/>
                    <a:p>
                      <a:pPr algn="ctr"/>
                      <a:r>
                        <a:rPr kumimoji="1" lang="ja-JP" altLang="en-US" sz="900" b="1">
                          <a:solidFill>
                            <a:schemeClr val="bg1"/>
                          </a:solidFill>
                          <a:latin typeface="Meiryo UI" panose="020B0604030504040204" pitchFamily="34" charset="-128"/>
                          <a:ea typeface="Meiryo UI" panose="020B0604030504040204" pitchFamily="34" charset="-128"/>
                        </a:rPr>
                        <a:t>構成要素</a:t>
                      </a:r>
                    </a:p>
                  </a:txBody>
                  <a:tcPr marL="45720" marR="45720" anchor="ctr">
                    <a:solidFill>
                      <a:schemeClr val="accent1"/>
                    </a:solidFill>
                  </a:tcPr>
                </a:tc>
                <a:tc>
                  <a:txBody>
                    <a:bodyPr/>
                    <a:lstStyle/>
                    <a:p>
                      <a:pPr algn="ctr"/>
                      <a:r>
                        <a:rPr kumimoji="1" lang="ja-JP" altLang="en-US" sz="900" b="1">
                          <a:solidFill>
                            <a:schemeClr val="bg1"/>
                          </a:solidFill>
                          <a:latin typeface="Meiryo UI" panose="020B0604030504040204" pitchFamily="34" charset="-128"/>
                          <a:ea typeface="Meiryo UI" panose="020B0604030504040204" pitchFamily="34" charset="-128"/>
                        </a:rPr>
                        <a:t>説明</a:t>
                      </a:r>
                    </a:p>
                  </a:txBody>
                  <a:tcPr marL="45720" marR="45720" anchor="ctr">
                    <a:solidFill>
                      <a:schemeClr val="accent1"/>
                    </a:solidFill>
                  </a:tcPr>
                </a:tc>
                <a:extLst>
                  <a:ext uri="{0D108BD9-81ED-4DB2-BD59-A6C34878D82A}">
                    <a16:rowId xmlns:a16="http://schemas.microsoft.com/office/drawing/2014/main" val="3041713698"/>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(1)</a:t>
                      </a:r>
                      <a:r>
                        <a:rPr kumimoji="1" lang="ja-JP" altLang="en-US" sz="900" b="0">
                          <a:latin typeface="Meiryo UI" panose="020B0604030504040204" pitchFamily="34" charset="-128"/>
                          <a:ea typeface="Meiryo UI" panose="020B0604030504040204" pitchFamily="34" charset="-128"/>
                        </a:rPr>
                        <a:t>表示する画面</a:t>
                      </a:r>
                      <a:r>
                        <a:rPr kumimoji="1" lang="en-US" altLang="ja-JP" sz="900" b="0" dirty="0">
                          <a:latin typeface="Meiryo UI" panose="020B0604030504040204" pitchFamily="34" charset="-128"/>
                          <a:ea typeface="Meiryo UI" panose="020B0604030504040204" pitchFamily="34" charset="-128"/>
                        </a:rPr>
                        <a:t>(</a:t>
                      </a:r>
                      <a:r>
                        <a:rPr kumimoji="1" lang="ja-JP" altLang="en-US" sz="900" b="0">
                          <a:latin typeface="Meiryo UI" panose="020B0604030504040204" pitchFamily="34" charset="-128"/>
                          <a:ea typeface="Meiryo UI" panose="020B0604030504040204" pitchFamily="34" charset="-128"/>
                        </a:rPr>
                        <a:t>必須</a:t>
                      </a:r>
                      <a:r>
                        <a:rPr kumimoji="1" lang="en-US" altLang="ja-JP" sz="900" b="0" dirty="0">
                          <a:latin typeface="Meiryo UI" panose="020B0604030504040204" pitchFamily="34" charset="-128"/>
                          <a:ea typeface="Meiryo UI" panose="020B0604030504040204" pitchFamily="34" charset="-128"/>
                        </a:rPr>
                        <a:t>)</a:t>
                      </a:r>
                      <a:endParaRPr kumimoji="1" lang="ja-JP" altLang="en-US" sz="900" b="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フリースペースに設定した内容（テキスト）・画像を表示する画面を選びます。</a:t>
                      </a:r>
                      <a:br>
                        <a:rPr kumimoji="1" lang="en-US" altLang="ja-JP" sz="900" dirty="0">
                          <a:latin typeface="Meiryo UI" panose="020B0604030504040204" pitchFamily="34" charset="-128"/>
                          <a:ea typeface="Meiryo UI" panose="020B0604030504040204" pitchFamily="34" charset="-128"/>
                        </a:rPr>
                      </a:br>
                      <a:r>
                        <a:rPr kumimoji="1" lang="ja-JP" altLang="en-US" sz="900">
                          <a:latin typeface="Meiryo UI" panose="020B0604030504040204" pitchFamily="34" charset="-128"/>
                          <a:ea typeface="Meiryo UI" panose="020B0604030504040204" pitchFamily="34" charset="-128"/>
                        </a:rPr>
                        <a:t>例：</a:t>
                      </a:r>
                      <a:r>
                        <a:rPr kumimoji="1" lang="vi-VN" altLang="ja-JP" sz="900" dirty="0">
                          <a:latin typeface="Meiryo UI" panose="020B0604030504040204" pitchFamily="34" charset="-128"/>
                          <a:ea typeface="Meiryo UI" panose="020B0604030504040204" pitchFamily="34" charset="-128"/>
                        </a:rPr>
                        <a:t>TOP</a:t>
                      </a:r>
                      <a:r>
                        <a:rPr kumimoji="1" lang="ja-JP" altLang="en-US" sz="900">
                          <a:latin typeface="Meiryo UI" panose="020B0604030504040204" pitchFamily="34" charset="-128"/>
                          <a:ea typeface="Meiryo UI" panose="020B0604030504040204" pitchFamily="34" charset="-128"/>
                        </a:rPr>
                        <a:t>画面</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27572717"/>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(2)</a:t>
                      </a:r>
                      <a:r>
                        <a:rPr kumimoji="1" lang="ja-JP" altLang="en-US" sz="900" b="0">
                          <a:latin typeface="Meiryo UI" panose="020B0604030504040204" pitchFamily="34" charset="-128"/>
                          <a:ea typeface="Meiryo UI" panose="020B0604030504040204" pitchFamily="34" charset="-128"/>
                        </a:rPr>
                        <a:t>表示する内容</a:t>
                      </a:r>
                      <a:r>
                        <a:rPr kumimoji="1" lang="en-US" altLang="ja-JP" sz="900" b="0" dirty="0">
                          <a:latin typeface="Meiryo UI" panose="020B0604030504040204" pitchFamily="34" charset="-128"/>
                          <a:ea typeface="Meiryo UI" panose="020B0604030504040204" pitchFamily="34" charset="-128"/>
                        </a:rPr>
                        <a:t> (HTML)</a:t>
                      </a:r>
                      <a:endParaRPr kumimoji="1" lang="ja-JP" altLang="en-US" sz="900" b="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文面</a:t>
                      </a:r>
                      <a:r>
                        <a:rPr kumimoji="1" lang="en-US" altLang="ja-JP" sz="900" dirty="0">
                          <a:latin typeface="Meiryo UI" panose="020B0604030504040204" pitchFamily="34" charset="-128"/>
                          <a:ea typeface="Meiryo UI" panose="020B0604030504040204" pitchFamily="34" charset="-128"/>
                        </a:rPr>
                        <a:t>(HTML)</a:t>
                      </a:r>
                      <a:r>
                        <a:rPr kumimoji="1" lang="ja-JP" altLang="en-US" sz="900">
                          <a:latin typeface="Meiryo UI" panose="020B0604030504040204" pitchFamily="34" charset="-128"/>
                          <a:ea typeface="Meiryo UI" panose="020B0604030504040204" pitchFamily="34" charset="-128"/>
                        </a:rPr>
                        <a:t>を入力する。</a:t>
                      </a:r>
                      <a:endParaRPr kumimoji="1" lang="en-US" altLang="ja-JP" sz="9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lang="ja-JP" altLang="en-US" sz="900" u="none" strike="noStrike">
                          <a:effectLst/>
                          <a:latin typeface="Meiryo UI" panose="020B0604030504040204" pitchFamily="34" charset="-128"/>
                          <a:ea typeface="Meiryo UI" panose="020B0604030504040204" pitchFamily="34" charset="-128"/>
                        </a:rPr>
                        <a:t>半角英数字 </a:t>
                      </a:r>
                      <a:r>
                        <a:rPr lang="en-US" altLang="ja-JP" sz="900" u="none" strike="noStrike" dirty="0">
                          <a:effectLst/>
                          <a:latin typeface="Meiryo UI" panose="020B0604030504040204" pitchFamily="34" charset="-128"/>
                          <a:ea typeface="Meiryo UI" panose="020B0604030504040204" pitchFamily="34" charset="-128"/>
                        </a:rPr>
                        <a:t>+ </a:t>
                      </a:r>
                      <a:r>
                        <a:rPr lang="ja-JP" altLang="en-US" sz="900" u="none" strike="noStrike">
                          <a:effectLst/>
                          <a:latin typeface="Meiryo UI" panose="020B0604030504040204" pitchFamily="34" charset="-128"/>
                          <a:ea typeface="Meiryo UI" panose="020B0604030504040204" pitchFamily="34" charset="-128"/>
                        </a:rPr>
                        <a:t>半角記号</a:t>
                      </a:r>
                      <a:r>
                        <a:rPr lang="en-US" altLang="ja-JP" sz="900" u="none" strike="noStrike" dirty="0">
                          <a:effectLst/>
                          <a:latin typeface="Meiryo UI" panose="020B0604030504040204" pitchFamily="34" charset="-128"/>
                          <a:ea typeface="Meiryo UI" panose="020B0604030504040204" pitchFamily="34" charset="-128"/>
                        </a:rPr>
                        <a:t>(</a:t>
                      </a:r>
                      <a:r>
                        <a:rPr lang="ja-JP" altLang="en-US" sz="900" u="none" strike="noStrike">
                          <a:effectLst/>
                          <a:latin typeface="Meiryo UI" panose="020B0604030504040204" pitchFamily="34" charset="-128"/>
                          <a:ea typeface="Meiryo UI" panose="020B0604030504040204" pitchFamily="34" charset="-128"/>
                        </a:rPr>
                        <a:t>除く </a:t>
                      </a:r>
                      <a:r>
                        <a:rPr lang="en-US" altLang="ja-JP" sz="900" u="none" strike="noStrike" dirty="0">
                          <a:effectLst/>
                          <a:latin typeface="Meiryo UI" panose="020B0604030504040204" pitchFamily="34" charset="-128"/>
                          <a:ea typeface="Meiryo UI" panose="020B0604030504040204" pitchFamily="34" charset="-128"/>
                        </a:rPr>
                        <a:t>^ ` { | } ~ &amp; &lt; &gt; " ‘ )</a:t>
                      </a:r>
                    </a:p>
                    <a:p>
                      <a:pPr marL="171450" indent="-171450">
                        <a:buFont typeface="Arial" panose="020B0604020202020204" pitchFamily="34" charset="0"/>
                        <a:buChar char="•"/>
                      </a:pPr>
                      <a:r>
                        <a:rPr lang="en-US" altLang="ja-JP" sz="900" u="none" strike="noStrike" dirty="0">
                          <a:effectLst/>
                          <a:latin typeface="Meiryo UI" panose="020B0604030504040204" pitchFamily="34" charset="-128"/>
                          <a:ea typeface="Meiryo UI" panose="020B0604030504040204" pitchFamily="34" charset="-128"/>
                        </a:rPr>
                        <a:t>4</a:t>
                      </a:r>
                      <a:r>
                        <a:rPr lang="ja-JP" altLang="en-US" sz="900" u="none" strike="noStrike">
                          <a:effectLst/>
                          <a:latin typeface="Meiryo UI" panose="020B0604030504040204" pitchFamily="34" charset="-128"/>
                          <a:ea typeface="Meiryo UI" panose="020B0604030504040204" pitchFamily="34" charset="-128"/>
                        </a:rPr>
                        <a:t>バイト対応</a:t>
                      </a:r>
                      <a:r>
                        <a:rPr lang="en" altLang="ja-JP" sz="900" u="none" strike="noStrike" dirty="0">
                          <a:effectLst/>
                          <a:latin typeface="Meiryo UI" panose="020B0604030504040204" pitchFamily="34" charset="-128"/>
                          <a:ea typeface="Meiryo UI" panose="020B0604030504040204" pitchFamily="34" charset="-128"/>
                        </a:rPr>
                        <a:t>UTF-8</a:t>
                      </a:r>
                      <a:r>
                        <a:rPr lang="ja-JP" altLang="en" sz="900" u="none" strike="noStrike">
                          <a:effectLst/>
                          <a:latin typeface="Meiryo UI" panose="020B0604030504040204" pitchFamily="34" charset="-128"/>
                          <a:ea typeface="Meiryo UI" panose="020B0604030504040204" pitchFamily="34" charset="-128"/>
                        </a:rPr>
                        <a:t>、</a:t>
                      </a:r>
                      <a:r>
                        <a:rPr lang="ja-JP" altLang="en-US" sz="900" u="none" strike="noStrike">
                          <a:effectLst/>
                          <a:latin typeface="Meiryo UI" panose="020B0604030504040204" pitchFamily="34" charset="-128"/>
                          <a:ea typeface="Meiryo UI" panose="020B0604030504040204" pitchFamily="34" charset="-128"/>
                        </a:rPr>
                        <a:t>改行不可</a:t>
                      </a:r>
                      <a:endParaRPr kumimoji="1" lang="en-US" altLang="ja-JP" sz="9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en-US" altLang="ja-JP" sz="900" dirty="0">
                          <a:latin typeface="Meiryo UI" panose="020B0604030504040204" pitchFamily="34" charset="-128"/>
                          <a:ea typeface="Meiryo UI" panose="020B0604030504040204" pitchFamily="34" charset="-128"/>
                        </a:rPr>
                        <a:t>10000</a:t>
                      </a:r>
                      <a:r>
                        <a:rPr kumimoji="1" lang="ja-JP" altLang="en-US" sz="900">
                          <a:latin typeface="Meiryo UI" panose="020B0604030504040204" pitchFamily="34" charset="-128"/>
                          <a:ea typeface="Meiryo UI" panose="020B0604030504040204" pitchFamily="34" charset="-128"/>
                        </a:rPr>
                        <a:t>文字以内とする。</a:t>
                      </a:r>
                      <a:endParaRPr kumimoji="1" lang="en-US" altLang="ja-JP" sz="9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en-US" altLang="ja-JP" sz="900" dirty="0">
                          <a:latin typeface="Meiryo UI" panose="020B0604030504040204" pitchFamily="34" charset="-128"/>
                          <a:ea typeface="Meiryo UI" panose="020B0604030504040204" pitchFamily="34" charset="-128"/>
                        </a:rPr>
                        <a:t>HTML</a:t>
                      </a:r>
                      <a:r>
                        <a:rPr kumimoji="1" lang="ja-JP" altLang="en-US" sz="900">
                          <a:latin typeface="Meiryo UI" panose="020B0604030504040204" pitchFamily="34" charset="-128"/>
                          <a:ea typeface="Meiryo UI" panose="020B0604030504040204" pitchFamily="34" charset="-128"/>
                        </a:rPr>
                        <a:t>形式で入力可能とする。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a:latin typeface="Meiryo UI" panose="020B0604030504040204" pitchFamily="34" charset="-128"/>
                          <a:ea typeface="Meiryo UI" panose="020B0604030504040204" pitchFamily="34" charset="-128"/>
                        </a:rPr>
                        <a:t>書式がテキストの場合は表示しない。</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293555072"/>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(3)</a:t>
                      </a:r>
                      <a:r>
                        <a:rPr kumimoji="1" lang="ja-JP" altLang="en-US" sz="900" b="0">
                          <a:latin typeface="Meiryo UI" panose="020B0604030504040204" pitchFamily="34" charset="-128"/>
                          <a:ea typeface="Meiryo UI" panose="020B0604030504040204" pitchFamily="34" charset="-128"/>
                        </a:rPr>
                        <a:t>画像アップロード</a:t>
                      </a:r>
                    </a:p>
                  </a:txBody>
                  <a:tcPr marL="45720" marR="4572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a:latin typeface="Meiryo UI" panose="020B0604030504040204" pitchFamily="34" charset="-128"/>
                          <a:ea typeface="Meiryo UI" panose="020B0604030504040204" pitchFamily="34" charset="-128"/>
                        </a:rPr>
                        <a:t>画像をアップロードする。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sz="900" kern="1200" dirty="0">
                          <a:solidFill>
                            <a:schemeClr val="tx1"/>
                          </a:solidFill>
                          <a:effectLst/>
                          <a:latin typeface="Meiryo UI" panose="020B0604030504040204" pitchFamily="34" charset="-128"/>
                          <a:ea typeface="Meiryo UI" panose="020B0604030504040204" pitchFamily="34" charset="-128"/>
                          <a:cs typeface="+mn-cs"/>
                        </a:rPr>
                        <a:t>JPG・GIF・PNG</a:t>
                      </a:r>
                      <a:r>
                        <a:rPr kumimoji="1" lang="ja-JP" altLang="en-US" sz="900" kern="1200">
                          <a:solidFill>
                            <a:schemeClr val="tx1"/>
                          </a:solidFill>
                          <a:effectLst/>
                          <a:latin typeface="Meiryo UI" panose="020B0604030504040204" pitchFamily="34" charset="-128"/>
                          <a:ea typeface="Meiryo UI" panose="020B0604030504040204" pitchFamily="34" charset="-128"/>
                          <a:cs typeface="+mn-cs"/>
                        </a:rPr>
                        <a:t>の形式、</a:t>
                      </a:r>
                      <a:r>
                        <a:rPr kumimoji="1" lang="en-US" altLang="ja-JP" sz="900" kern="1200" dirty="0">
                          <a:solidFill>
                            <a:schemeClr val="tx1"/>
                          </a:solidFill>
                          <a:effectLst/>
                          <a:latin typeface="Meiryo UI" panose="020B0604030504040204" pitchFamily="34" charset="-128"/>
                          <a:ea typeface="Meiryo UI" panose="020B0604030504040204" pitchFamily="34" charset="-128"/>
                          <a:cs typeface="+mn-cs"/>
                        </a:rPr>
                        <a:t>5</a:t>
                      </a:r>
                      <a:r>
                        <a:rPr kumimoji="1" lang="ja-JP" altLang="en-US" sz="900" kern="1200">
                          <a:solidFill>
                            <a:schemeClr val="tx1"/>
                          </a:solidFill>
                          <a:effectLst/>
                          <a:latin typeface="Meiryo UI" panose="020B0604030504040204" pitchFamily="34" charset="-128"/>
                          <a:ea typeface="Meiryo UI" panose="020B0604030504040204" pitchFamily="34" charset="-128"/>
                          <a:cs typeface="+mn-cs"/>
                        </a:rPr>
                        <a:t>メガバイト以内 </a:t>
                      </a:r>
                      <a:endParaRPr lang="ja-JP" altLang="en-US" sz="900">
                        <a:effectLst/>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119862203"/>
                  </a:ext>
                </a:extLst>
              </a:tr>
              <a:tr h="0">
                <a:tc>
                  <a:txBody>
                    <a:bodyPr/>
                    <a:lstStyle/>
                    <a:p>
                      <a:r>
                        <a:rPr kumimoji="1" lang="en-US" altLang="ja-JP" sz="900" dirty="0">
                          <a:latin typeface="Meiryo UI" panose="020B0604030504040204" pitchFamily="34" charset="-128"/>
                          <a:ea typeface="Meiryo UI" panose="020B0604030504040204" pitchFamily="34" charset="-128"/>
                        </a:rPr>
                        <a:t>(4)</a:t>
                      </a:r>
                      <a:r>
                        <a:rPr kumimoji="1" lang="ja-JP" altLang="en-US" sz="900">
                          <a:latin typeface="Meiryo UI" panose="020B0604030504040204" pitchFamily="34" charset="-128"/>
                          <a:ea typeface="Meiryo UI" panose="020B0604030504040204" pitchFamily="34" charset="-128"/>
                        </a:rPr>
                        <a:t>確認</a:t>
                      </a:r>
                      <a:endParaRPr kumimoji="1" lang="ja-JP" altLang="en-US" sz="900" dirty="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フリースペース確認画面へ遷移する。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762562175"/>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a:t>
                      </a:r>
                      <a:r>
                        <a:rPr kumimoji="1" lang="vi-VN" altLang="ja-JP" sz="900" dirty="0">
                          <a:latin typeface="Meiryo UI" panose="020B0604030504040204" pitchFamily="34" charset="-128"/>
                          <a:ea typeface="Meiryo UI" panose="020B0604030504040204" pitchFamily="34" charset="-128"/>
                        </a:rPr>
                        <a:t>5</a:t>
                      </a:r>
                      <a:r>
                        <a:rPr kumimoji="1" lang="en-US" altLang="ja-JP" sz="900" dirty="0">
                          <a:latin typeface="Meiryo UI" panose="020B0604030504040204" pitchFamily="34" charset="-128"/>
                          <a:ea typeface="Meiryo UI" panose="020B0604030504040204" pitchFamily="34" charset="-128"/>
                        </a:rPr>
                        <a:t>)</a:t>
                      </a:r>
                      <a:r>
                        <a:rPr kumimoji="1" lang="ja-JP" altLang="en-US" sz="900" dirty="0">
                          <a:latin typeface="Meiryo UI" panose="020B0604030504040204" pitchFamily="34" charset="-128"/>
                          <a:ea typeface="Meiryo UI" panose="020B0604030504040204" pitchFamily="34" charset="-128"/>
                        </a:rPr>
                        <a:t>キャンセル</a:t>
                      </a:r>
                    </a:p>
                  </a:txBody>
                  <a:tcPr marL="45720" marR="45720"/>
                </a:tc>
                <a:tc>
                  <a:txBody>
                    <a:bodyPr/>
                    <a:lstStyle/>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フリースペース画面に</a:t>
                      </a:r>
                      <a:r>
                        <a:rPr kumimoji="1" lang="ja-JP" altLang="en-US" sz="900" dirty="0">
                          <a:latin typeface="Meiryo UI" panose="020B0604030504040204" pitchFamily="34" charset="-128"/>
                          <a:ea typeface="Meiryo UI" panose="020B0604030504040204" pitchFamily="34" charset="-128"/>
                        </a:rPr>
                        <a:t>遷移する。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2871108943"/>
                  </a:ext>
                </a:extLst>
              </a:tr>
            </a:tbl>
          </a:graphicData>
        </a:graphic>
      </p:graphicFrame>
    </p:spTree>
    <p:extLst>
      <p:ext uri="{BB962C8B-B14F-4D97-AF65-F5344CB8AC3E}">
        <p14:creationId xmlns:p14="http://schemas.microsoft.com/office/powerpoint/2010/main" val="16127056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B20FB-33A3-E746-AA9C-080996245064}"/>
              </a:ext>
            </a:extLst>
          </p:cNvPr>
          <p:cNvSpPr>
            <a:spLocks noGrp="1"/>
          </p:cNvSpPr>
          <p:nvPr>
            <p:ph type="title"/>
          </p:nvPr>
        </p:nvSpPr>
        <p:spPr/>
        <p:txBody>
          <a:bodyPr/>
          <a:lstStyle/>
          <a:p>
            <a:r>
              <a:rPr lang="ja-JP" altLang="en-US"/>
              <a:t>プ</a:t>
            </a:r>
            <a:r>
              <a:rPr lang="en-US" altLang="ja-JP" dirty="0"/>
              <a:t>41_</a:t>
            </a:r>
            <a:r>
              <a:rPr lang="ja-JP" altLang="en-US"/>
              <a:t>画面</a:t>
            </a:r>
            <a:r>
              <a:rPr lang="vi-VN" altLang="ja-JP" dirty="0"/>
              <a:t>5</a:t>
            </a:r>
            <a:r>
              <a:rPr lang="ja-JP" altLang="en-US"/>
              <a:t>：フリースペース確認画面の表示</a:t>
            </a:r>
            <a:endParaRPr kumimoji="1" lang="ja-JP" altLang="en-US" dirty="0"/>
          </a:p>
        </p:txBody>
      </p:sp>
      <p:sp>
        <p:nvSpPr>
          <p:cNvPr id="4" name="スライド番号プレースホルダー 3">
            <a:extLst>
              <a:ext uri="{FF2B5EF4-FFF2-40B4-BE49-F238E27FC236}">
                <a16:creationId xmlns:a16="http://schemas.microsoft.com/office/drawing/2014/main" id="{A54D4209-B10B-3848-8A79-145E64F5A5A9}"/>
              </a:ext>
            </a:extLst>
          </p:cNvPr>
          <p:cNvSpPr>
            <a:spLocks noGrp="1"/>
          </p:cNvSpPr>
          <p:nvPr>
            <p:ph type="sldNum" sz="quarter" idx="4"/>
          </p:nvPr>
        </p:nvSpPr>
        <p:spPr/>
        <p:txBody>
          <a:bodyPr/>
          <a:lstStyle/>
          <a:p>
            <a:fld id="{F30DD6FD-6AE0-D748-9D23-01258D872A5D}" type="slidenum">
              <a:rPr kumimoji="1" lang="ja-JP" altLang="en-US" smtClean="0"/>
              <a:t>39</a:t>
            </a:fld>
            <a:endParaRPr kumimoji="1" lang="ja-JP" altLang="en-US"/>
          </a:p>
        </p:txBody>
      </p:sp>
      <p:sp>
        <p:nvSpPr>
          <p:cNvPr id="26" name="正方形/長方形 25">
            <a:extLst>
              <a:ext uri="{FF2B5EF4-FFF2-40B4-BE49-F238E27FC236}">
                <a16:creationId xmlns:a16="http://schemas.microsoft.com/office/drawing/2014/main" id="{3B713A32-9925-8C49-A4F0-73C3ABC63976}"/>
              </a:ext>
            </a:extLst>
          </p:cNvPr>
          <p:cNvSpPr/>
          <p:nvPr/>
        </p:nvSpPr>
        <p:spPr>
          <a:xfrm>
            <a:off x="6406265" y="764585"/>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システム処理</a:t>
            </a:r>
          </a:p>
        </p:txBody>
      </p:sp>
      <p:sp>
        <p:nvSpPr>
          <p:cNvPr id="27" name="正方形/長方形 26">
            <a:extLst>
              <a:ext uri="{FF2B5EF4-FFF2-40B4-BE49-F238E27FC236}">
                <a16:creationId xmlns:a16="http://schemas.microsoft.com/office/drawing/2014/main" id="{F43B12B0-6F42-304E-A72D-2300E7C9A6EA}"/>
              </a:ext>
            </a:extLst>
          </p:cNvPr>
          <p:cNvSpPr/>
          <p:nvPr/>
        </p:nvSpPr>
        <p:spPr>
          <a:xfrm>
            <a:off x="7449399" y="764585"/>
            <a:ext cx="972000" cy="257262"/>
          </a:xfrm>
          <a:prstGeom prst="rect">
            <a:avLst/>
          </a:prstGeom>
          <a:noFill/>
          <a:ln w="9525">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solidFill>
                  <a:schemeClr val="tx1"/>
                </a:solidFill>
                <a:latin typeface="Meiryo UI" panose="020B0604030504040204" pitchFamily="34" charset="-128"/>
                <a:ea typeface="Meiryo UI" panose="020B0604030504040204" pitchFamily="34" charset="-128"/>
              </a:rPr>
              <a:t>システム制御で表示</a:t>
            </a:r>
          </a:p>
        </p:txBody>
      </p:sp>
      <p:sp>
        <p:nvSpPr>
          <p:cNvPr id="28" name="正方形/長方形 27">
            <a:extLst>
              <a:ext uri="{FF2B5EF4-FFF2-40B4-BE49-F238E27FC236}">
                <a16:creationId xmlns:a16="http://schemas.microsoft.com/office/drawing/2014/main" id="{6402152E-335D-2D48-A9D7-2638EEA9A5C1}"/>
              </a:ext>
            </a:extLst>
          </p:cNvPr>
          <p:cNvSpPr/>
          <p:nvPr/>
        </p:nvSpPr>
        <p:spPr>
          <a:xfrm>
            <a:off x="5363132" y="764585"/>
            <a:ext cx="972000" cy="25726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リンク</a:t>
            </a:r>
          </a:p>
        </p:txBody>
      </p:sp>
      <p:sp>
        <p:nvSpPr>
          <p:cNvPr id="29" name="正方形/長方形 28">
            <a:extLst>
              <a:ext uri="{FF2B5EF4-FFF2-40B4-BE49-F238E27FC236}">
                <a16:creationId xmlns:a16="http://schemas.microsoft.com/office/drawing/2014/main" id="{BBFD514B-C571-D34F-B53D-93E559A0A47C}"/>
              </a:ext>
            </a:extLst>
          </p:cNvPr>
          <p:cNvSpPr/>
          <p:nvPr/>
        </p:nvSpPr>
        <p:spPr>
          <a:xfrm>
            <a:off x="8421399" y="757835"/>
            <a:ext cx="972000" cy="257262"/>
          </a:xfrm>
          <a:prstGeom prst="rect">
            <a:avLst/>
          </a:prstGeom>
          <a:noFill/>
          <a:ln w="9525">
            <a:no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rgbClr val="FF0000"/>
                </a:solidFill>
                <a:latin typeface="Meiryo UI" panose="020B0604030504040204" pitchFamily="34" charset="-128"/>
                <a:ea typeface="Meiryo UI" panose="020B0604030504040204" pitchFamily="34" charset="-128"/>
              </a:rPr>
              <a:t>赤字は変更可</a:t>
            </a:r>
          </a:p>
        </p:txBody>
      </p:sp>
      <p:sp>
        <p:nvSpPr>
          <p:cNvPr id="54" name="正方形/長方形 8">
            <a:extLst>
              <a:ext uri="{FF2B5EF4-FFF2-40B4-BE49-F238E27FC236}">
                <a16:creationId xmlns:a16="http://schemas.microsoft.com/office/drawing/2014/main" id="{76D55953-A258-9E42-8FFB-C08F4FFFD9FB}"/>
              </a:ext>
            </a:extLst>
          </p:cNvPr>
          <p:cNvSpPr/>
          <p:nvPr/>
        </p:nvSpPr>
        <p:spPr>
          <a:xfrm>
            <a:off x="854110" y="1072444"/>
            <a:ext cx="3782207" cy="5283908"/>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sz="1100" b="1" dirty="0">
              <a:solidFill>
                <a:schemeClr val="tx1"/>
              </a:solidFill>
              <a:latin typeface="Meiryo UI" panose="020B0604030504040204" pitchFamily="34" charset="-128"/>
              <a:ea typeface="Meiryo UI" panose="020B0604030504040204" pitchFamily="34" charset="-128"/>
            </a:endParaRPr>
          </a:p>
        </p:txBody>
      </p:sp>
      <p:sp>
        <p:nvSpPr>
          <p:cNvPr id="55" name="正方形/長方形 9">
            <a:extLst>
              <a:ext uri="{FF2B5EF4-FFF2-40B4-BE49-F238E27FC236}">
                <a16:creationId xmlns:a16="http://schemas.microsoft.com/office/drawing/2014/main" id="{03D531C2-2F03-3442-8EFB-0C1E820DC314}"/>
              </a:ext>
            </a:extLst>
          </p:cNvPr>
          <p:cNvSpPr/>
          <p:nvPr/>
        </p:nvSpPr>
        <p:spPr>
          <a:xfrm>
            <a:off x="4780860" y="1032912"/>
            <a:ext cx="936475" cy="215444"/>
          </a:xfrm>
          <a:prstGeom prst="rect">
            <a:avLst/>
          </a:prstGeom>
        </p:spPr>
        <p:txBody>
          <a:bodyPr wrap="none">
            <a:spAutoFit/>
          </a:bodyPr>
          <a:lstStyle/>
          <a:p>
            <a:r>
              <a:rPr kumimoji="1" lang="ja-JP" altLang="en-US" sz="800" dirty="0">
                <a:latin typeface="Meiryo UI" panose="020B0604030504040204" pitchFamily="34" charset="-128"/>
                <a:ea typeface="Meiryo UI" panose="020B0604030504040204" pitchFamily="34" charset="-128"/>
              </a:rPr>
              <a:t>参考</a:t>
            </a:r>
            <a:r>
              <a:rPr kumimoji="1" lang="en-US" altLang="ja-JP" sz="800" dirty="0">
                <a:latin typeface="Meiryo UI" panose="020B0604030504040204" pitchFamily="34" charset="-128"/>
                <a:ea typeface="Meiryo UI" panose="020B0604030504040204" pitchFamily="34" charset="-128"/>
              </a:rPr>
              <a:t>URL</a:t>
            </a:r>
            <a:r>
              <a:rPr kumimoji="1" lang="ja-JP" altLang="en-US" sz="800">
                <a:latin typeface="Meiryo UI" panose="020B0604030504040204" pitchFamily="34" charset="-128"/>
                <a:ea typeface="Meiryo UI" panose="020B0604030504040204" pitchFamily="34" charset="-128"/>
              </a:rPr>
              <a:t>：</a:t>
            </a:r>
            <a:r>
              <a:rPr kumimoji="1" lang="en-US" altLang="ja-JP" sz="800" dirty="0">
                <a:latin typeface="Meiryo UI" panose="020B0604030504040204" pitchFamily="34" charset="-128"/>
                <a:ea typeface="Meiryo UI" panose="020B0604030504040204" pitchFamily="34" charset="-128"/>
              </a:rPr>
              <a:t> </a:t>
            </a:r>
            <a:r>
              <a:rPr kumimoji="1" lang="ja-JP" altLang="en-US" sz="800">
                <a:latin typeface="Meiryo UI" panose="020B0604030504040204" pitchFamily="34" charset="-128"/>
                <a:ea typeface="Meiryo UI" panose="020B0604030504040204" pitchFamily="34" charset="-128"/>
              </a:rPr>
              <a:t>不明</a:t>
            </a:r>
            <a:endParaRPr kumimoji="1" lang="en-US" altLang="ja-JP" sz="800" dirty="0">
              <a:latin typeface="Meiryo UI" panose="020B0604030504040204" pitchFamily="34" charset="-128"/>
              <a:ea typeface="Meiryo UI" panose="020B0604030504040204" pitchFamily="34" charset="-128"/>
            </a:endParaRPr>
          </a:p>
        </p:txBody>
      </p:sp>
      <p:sp>
        <p:nvSpPr>
          <p:cNvPr id="56" name="テキスト ボックス 10">
            <a:extLst>
              <a:ext uri="{FF2B5EF4-FFF2-40B4-BE49-F238E27FC236}">
                <a16:creationId xmlns:a16="http://schemas.microsoft.com/office/drawing/2014/main" id="{BB774999-0765-AA48-852B-7A84D9F7E1BA}"/>
              </a:ext>
            </a:extLst>
          </p:cNvPr>
          <p:cNvSpPr txBox="1"/>
          <p:nvPr/>
        </p:nvSpPr>
        <p:spPr>
          <a:xfrm>
            <a:off x="955200" y="1300355"/>
            <a:ext cx="1619354" cy="261610"/>
          </a:xfrm>
          <a:prstGeom prst="rect">
            <a:avLst/>
          </a:prstGeom>
          <a:noFill/>
        </p:spPr>
        <p:txBody>
          <a:bodyPr wrap="none" rtlCol="0">
            <a:spAutoFit/>
          </a:bodyPr>
          <a:lstStyle/>
          <a:p>
            <a:r>
              <a:rPr lang="ja-JP" altLang="en-US" sz="1100" b="1">
                <a:latin typeface="Meiryo UI" panose="020B0604030504040204" pitchFamily="34" charset="-128"/>
                <a:ea typeface="Meiryo UI" panose="020B0604030504040204" pitchFamily="34" charset="-128"/>
              </a:rPr>
              <a:t>フリースペース作成・編集</a:t>
            </a:r>
            <a:endParaRPr kumimoji="1" lang="ja-JP" altLang="en-US" sz="1100" b="1" dirty="0">
              <a:latin typeface="Meiryo UI" panose="020B0604030504040204" pitchFamily="34" charset="-128"/>
              <a:ea typeface="Meiryo UI" panose="020B0604030504040204" pitchFamily="34" charset="-128"/>
            </a:endParaRPr>
          </a:p>
        </p:txBody>
      </p:sp>
      <p:sp>
        <p:nvSpPr>
          <p:cNvPr id="57" name="正方形/長方形 20">
            <a:extLst>
              <a:ext uri="{FF2B5EF4-FFF2-40B4-BE49-F238E27FC236}">
                <a16:creationId xmlns:a16="http://schemas.microsoft.com/office/drawing/2014/main" id="{74A09959-473D-2D40-9C76-720A207BEDAC}"/>
              </a:ext>
            </a:extLst>
          </p:cNvPr>
          <p:cNvSpPr/>
          <p:nvPr/>
        </p:nvSpPr>
        <p:spPr>
          <a:xfrm>
            <a:off x="968307" y="1110559"/>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ヘッダー</a:t>
            </a:r>
          </a:p>
        </p:txBody>
      </p:sp>
      <p:sp>
        <p:nvSpPr>
          <p:cNvPr id="58" name="正方形/長方形 21">
            <a:extLst>
              <a:ext uri="{FF2B5EF4-FFF2-40B4-BE49-F238E27FC236}">
                <a16:creationId xmlns:a16="http://schemas.microsoft.com/office/drawing/2014/main" id="{A3674CF4-9185-9B4B-8916-A09C5161A937}"/>
              </a:ext>
            </a:extLst>
          </p:cNvPr>
          <p:cNvSpPr/>
          <p:nvPr/>
        </p:nvSpPr>
        <p:spPr>
          <a:xfrm>
            <a:off x="968307" y="6138100"/>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フッター</a:t>
            </a:r>
          </a:p>
        </p:txBody>
      </p:sp>
      <p:sp>
        <p:nvSpPr>
          <p:cNvPr id="59" name="正方形/長方形 13">
            <a:extLst>
              <a:ext uri="{FF2B5EF4-FFF2-40B4-BE49-F238E27FC236}">
                <a16:creationId xmlns:a16="http://schemas.microsoft.com/office/drawing/2014/main" id="{84FA356C-FDA6-034A-8EE5-18272C3DB4CC}"/>
              </a:ext>
            </a:extLst>
          </p:cNvPr>
          <p:cNvSpPr/>
          <p:nvPr/>
        </p:nvSpPr>
        <p:spPr>
          <a:xfrm>
            <a:off x="1957850" y="3674090"/>
            <a:ext cx="636559" cy="196700"/>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作成</a:t>
            </a:r>
            <a:endParaRPr kumimoji="1" lang="ja-JP" altLang="en-US" sz="900" b="1" dirty="0">
              <a:latin typeface="Meiryo UI" panose="020B0604030504040204" pitchFamily="34" charset="-128"/>
              <a:ea typeface="Meiryo UI" panose="020B0604030504040204" pitchFamily="34" charset="-128"/>
            </a:endParaRPr>
          </a:p>
        </p:txBody>
      </p:sp>
      <p:sp>
        <p:nvSpPr>
          <p:cNvPr id="60" name="正方形/長方形 14">
            <a:extLst>
              <a:ext uri="{FF2B5EF4-FFF2-40B4-BE49-F238E27FC236}">
                <a16:creationId xmlns:a16="http://schemas.microsoft.com/office/drawing/2014/main" id="{1C7B39D3-F774-2D44-8D08-4483656B9138}"/>
              </a:ext>
            </a:extLst>
          </p:cNvPr>
          <p:cNvSpPr/>
          <p:nvPr/>
        </p:nvSpPr>
        <p:spPr>
          <a:xfrm>
            <a:off x="3246009" y="3679050"/>
            <a:ext cx="636559" cy="196700"/>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キャンセル</a:t>
            </a:r>
          </a:p>
        </p:txBody>
      </p:sp>
      <p:sp>
        <p:nvSpPr>
          <p:cNvPr id="61" name="テキスト ボックス 15">
            <a:extLst>
              <a:ext uri="{FF2B5EF4-FFF2-40B4-BE49-F238E27FC236}">
                <a16:creationId xmlns:a16="http://schemas.microsoft.com/office/drawing/2014/main" id="{C8A0FEFE-C018-7E43-848E-8E163414482A}"/>
              </a:ext>
            </a:extLst>
          </p:cNvPr>
          <p:cNvSpPr txBox="1"/>
          <p:nvPr/>
        </p:nvSpPr>
        <p:spPr>
          <a:xfrm>
            <a:off x="2848143" y="3641635"/>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a:t>
            </a:r>
            <a:r>
              <a:rPr kumimoji="1" lang="vi-VN" altLang="ja-JP" sz="1100" dirty="0">
                <a:latin typeface="Meiryo UI" panose="020B0604030504040204" pitchFamily="34" charset="-128"/>
                <a:ea typeface="Meiryo UI" panose="020B0604030504040204" pitchFamily="34" charset="-128"/>
              </a:rPr>
              <a:t>5</a:t>
            </a:r>
            <a:r>
              <a:rPr kumimoji="1" lang="en-US" altLang="ja-JP" sz="1100" dirty="0">
                <a:latin typeface="Meiryo UI" panose="020B0604030504040204" pitchFamily="34" charset="-128"/>
                <a:ea typeface="Meiryo UI" panose="020B0604030504040204" pitchFamily="34" charset="-128"/>
              </a:rPr>
              <a:t>)</a:t>
            </a:r>
            <a:endParaRPr kumimoji="1" lang="ja-JP" altLang="en-US" sz="1100" dirty="0">
              <a:latin typeface="Meiryo UI" panose="020B0604030504040204" pitchFamily="34" charset="-128"/>
              <a:ea typeface="Meiryo UI" panose="020B0604030504040204" pitchFamily="34" charset="-128"/>
            </a:endParaRPr>
          </a:p>
        </p:txBody>
      </p:sp>
      <p:sp>
        <p:nvSpPr>
          <p:cNvPr id="62" name="テキスト ボックス 18">
            <a:extLst>
              <a:ext uri="{FF2B5EF4-FFF2-40B4-BE49-F238E27FC236}">
                <a16:creationId xmlns:a16="http://schemas.microsoft.com/office/drawing/2014/main" id="{B4ECCC78-5891-2F40-A890-55F90DC47858}"/>
              </a:ext>
            </a:extLst>
          </p:cNvPr>
          <p:cNvSpPr txBox="1"/>
          <p:nvPr/>
        </p:nvSpPr>
        <p:spPr>
          <a:xfrm>
            <a:off x="814704" y="1747623"/>
            <a:ext cx="1290738" cy="246221"/>
          </a:xfrm>
          <a:prstGeom prst="rect">
            <a:avLst/>
          </a:prstGeom>
          <a:noFill/>
        </p:spPr>
        <p:txBody>
          <a:bodyPr wrap="none" rtlCol="0">
            <a:spAutoFit/>
          </a:bodyPr>
          <a:lstStyle/>
          <a:p>
            <a:r>
              <a:rPr kumimoji="1" lang="ja-JP" altLang="en-US" sz="1000" b="1">
                <a:latin typeface="Meiryo UI" panose="020B0604030504040204" pitchFamily="34" charset="-128"/>
                <a:ea typeface="Meiryo UI" panose="020B0604030504040204" pitchFamily="34" charset="-128"/>
              </a:rPr>
              <a:t>表示する画面</a:t>
            </a:r>
            <a:r>
              <a:rPr kumimoji="1" lang="en-US" altLang="ja-JP" sz="1000" b="1" dirty="0">
                <a:latin typeface="Meiryo UI" panose="020B0604030504040204" pitchFamily="34" charset="-128"/>
                <a:ea typeface="Meiryo UI" panose="020B0604030504040204" pitchFamily="34" charset="-128"/>
              </a:rPr>
              <a:t>(</a:t>
            </a:r>
            <a:r>
              <a:rPr kumimoji="1" lang="ja-JP" altLang="en-US" sz="1000" b="1" dirty="0">
                <a:latin typeface="Meiryo UI" panose="020B0604030504040204" pitchFamily="34" charset="-128"/>
                <a:ea typeface="Meiryo UI" panose="020B0604030504040204" pitchFamily="34" charset="-128"/>
              </a:rPr>
              <a:t>必須</a:t>
            </a:r>
            <a:r>
              <a:rPr kumimoji="1" lang="en-US" altLang="ja-JP" sz="1000" b="1" dirty="0">
                <a:latin typeface="Meiryo UI" panose="020B0604030504040204" pitchFamily="34" charset="-128"/>
                <a:ea typeface="Meiryo UI" panose="020B0604030504040204" pitchFamily="34" charset="-128"/>
              </a:rPr>
              <a:t>)</a:t>
            </a:r>
            <a:endParaRPr kumimoji="1" lang="ja-JP" altLang="en-US" sz="1000" b="1" dirty="0">
              <a:latin typeface="Meiryo UI" panose="020B0604030504040204" pitchFamily="34" charset="-128"/>
              <a:ea typeface="Meiryo UI" panose="020B0604030504040204" pitchFamily="34" charset="-128"/>
            </a:endParaRPr>
          </a:p>
        </p:txBody>
      </p:sp>
      <p:sp>
        <p:nvSpPr>
          <p:cNvPr id="63" name="テキスト ボックス 19">
            <a:extLst>
              <a:ext uri="{FF2B5EF4-FFF2-40B4-BE49-F238E27FC236}">
                <a16:creationId xmlns:a16="http://schemas.microsoft.com/office/drawing/2014/main" id="{4A0F724C-A70A-A54D-9571-B305BA17CB65}"/>
              </a:ext>
            </a:extLst>
          </p:cNvPr>
          <p:cNvSpPr txBox="1"/>
          <p:nvPr/>
        </p:nvSpPr>
        <p:spPr>
          <a:xfrm>
            <a:off x="821904" y="2309162"/>
            <a:ext cx="909223" cy="246221"/>
          </a:xfrm>
          <a:prstGeom prst="rect">
            <a:avLst/>
          </a:prstGeom>
          <a:noFill/>
        </p:spPr>
        <p:txBody>
          <a:bodyPr wrap="none" rtlCol="0">
            <a:spAutoFit/>
          </a:bodyPr>
          <a:lstStyle/>
          <a:p>
            <a:r>
              <a:rPr kumimoji="1" lang="ja-JP" altLang="en-US" sz="1000" b="1">
                <a:latin typeface="Meiryo UI" panose="020B0604030504040204" pitchFamily="34" charset="-128"/>
                <a:ea typeface="Meiryo UI" panose="020B0604030504040204" pitchFamily="34" charset="-128"/>
              </a:rPr>
              <a:t>表示する内容</a:t>
            </a:r>
            <a:endParaRPr kumimoji="1" lang="ja-JP" altLang="en-US" sz="1000" b="1" dirty="0">
              <a:latin typeface="Meiryo UI" panose="020B0604030504040204" pitchFamily="34" charset="-128"/>
              <a:ea typeface="Meiryo UI" panose="020B0604030504040204" pitchFamily="34" charset="-128"/>
            </a:endParaRPr>
          </a:p>
        </p:txBody>
      </p:sp>
      <p:sp>
        <p:nvSpPr>
          <p:cNvPr id="64" name="テキスト ボックス 20">
            <a:extLst>
              <a:ext uri="{FF2B5EF4-FFF2-40B4-BE49-F238E27FC236}">
                <a16:creationId xmlns:a16="http://schemas.microsoft.com/office/drawing/2014/main" id="{8D2123D6-727F-4B49-B11E-0DC4A7328286}"/>
              </a:ext>
            </a:extLst>
          </p:cNvPr>
          <p:cNvSpPr txBox="1"/>
          <p:nvPr/>
        </p:nvSpPr>
        <p:spPr>
          <a:xfrm>
            <a:off x="814704" y="2827164"/>
            <a:ext cx="1055097" cy="246221"/>
          </a:xfrm>
          <a:prstGeom prst="rect">
            <a:avLst/>
          </a:prstGeom>
          <a:noFill/>
        </p:spPr>
        <p:txBody>
          <a:bodyPr wrap="none" rtlCol="0">
            <a:spAutoFit/>
          </a:bodyPr>
          <a:lstStyle/>
          <a:p>
            <a:r>
              <a:rPr kumimoji="1" lang="ja-JP" altLang="en-US" sz="1000" b="1">
                <a:latin typeface="Meiryo UI" panose="020B0604030504040204" pitchFamily="34" charset="-128"/>
                <a:ea typeface="Meiryo UI" panose="020B0604030504040204" pitchFamily="34" charset="-128"/>
              </a:rPr>
              <a:t>画像アップロード</a:t>
            </a:r>
            <a:endParaRPr kumimoji="1" lang="ja-JP" altLang="en-US" sz="1000" b="1" dirty="0">
              <a:latin typeface="Meiryo UI" panose="020B0604030504040204" pitchFamily="34" charset="-128"/>
              <a:ea typeface="Meiryo UI" panose="020B0604030504040204" pitchFamily="34" charset="-128"/>
            </a:endParaRPr>
          </a:p>
        </p:txBody>
      </p:sp>
      <p:sp>
        <p:nvSpPr>
          <p:cNvPr id="65" name="テキスト ボックス 21">
            <a:extLst>
              <a:ext uri="{FF2B5EF4-FFF2-40B4-BE49-F238E27FC236}">
                <a16:creationId xmlns:a16="http://schemas.microsoft.com/office/drawing/2014/main" id="{52B33222-BB95-9142-8DC6-012A6E4BE6FC}"/>
              </a:ext>
            </a:extLst>
          </p:cNvPr>
          <p:cNvSpPr txBox="1"/>
          <p:nvPr/>
        </p:nvSpPr>
        <p:spPr>
          <a:xfrm>
            <a:off x="1971316" y="1750842"/>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(1)</a:t>
            </a:r>
            <a:endParaRPr kumimoji="1" lang="ja-JP" altLang="en-US" sz="1100" dirty="0">
              <a:latin typeface="Meiryo UI" panose="020B0604030504040204" pitchFamily="34" charset="-128"/>
              <a:ea typeface="Meiryo UI" panose="020B0604030504040204" pitchFamily="34" charset="-128"/>
            </a:endParaRPr>
          </a:p>
        </p:txBody>
      </p:sp>
      <p:sp>
        <p:nvSpPr>
          <p:cNvPr id="66" name="テキスト ボックス 29">
            <a:extLst>
              <a:ext uri="{FF2B5EF4-FFF2-40B4-BE49-F238E27FC236}">
                <a16:creationId xmlns:a16="http://schemas.microsoft.com/office/drawing/2014/main" id="{16593F6D-3B3B-AE48-81B9-274A35C173E2}"/>
              </a:ext>
            </a:extLst>
          </p:cNvPr>
          <p:cNvSpPr txBox="1"/>
          <p:nvPr/>
        </p:nvSpPr>
        <p:spPr>
          <a:xfrm>
            <a:off x="1931087" y="2823951"/>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(3)</a:t>
            </a:r>
            <a:endParaRPr kumimoji="1" lang="ja-JP" altLang="en-US" sz="1100" dirty="0">
              <a:latin typeface="Meiryo UI" panose="020B0604030504040204" pitchFamily="34" charset="-128"/>
              <a:ea typeface="Meiryo UI" panose="020B0604030504040204" pitchFamily="34" charset="-128"/>
            </a:endParaRPr>
          </a:p>
        </p:txBody>
      </p:sp>
      <p:sp>
        <p:nvSpPr>
          <p:cNvPr id="67" name="テキスト ボックス 32">
            <a:extLst>
              <a:ext uri="{FF2B5EF4-FFF2-40B4-BE49-F238E27FC236}">
                <a16:creationId xmlns:a16="http://schemas.microsoft.com/office/drawing/2014/main" id="{A14770E8-15A7-284E-947C-D570D3F4DBCB}"/>
              </a:ext>
            </a:extLst>
          </p:cNvPr>
          <p:cNvSpPr txBox="1"/>
          <p:nvPr/>
        </p:nvSpPr>
        <p:spPr>
          <a:xfrm>
            <a:off x="1573450" y="3632511"/>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(4)</a:t>
            </a:r>
            <a:endParaRPr kumimoji="1" lang="ja-JP" altLang="en-US" sz="1100" dirty="0">
              <a:latin typeface="Meiryo UI" panose="020B0604030504040204" pitchFamily="34" charset="-128"/>
              <a:ea typeface="Meiryo UI" panose="020B0604030504040204" pitchFamily="34" charset="-128"/>
            </a:endParaRPr>
          </a:p>
        </p:txBody>
      </p:sp>
      <p:sp>
        <p:nvSpPr>
          <p:cNvPr id="68" name="正方形/長方形 66">
            <a:extLst>
              <a:ext uri="{FF2B5EF4-FFF2-40B4-BE49-F238E27FC236}">
                <a16:creationId xmlns:a16="http://schemas.microsoft.com/office/drawing/2014/main" id="{DCD44401-0ABD-BC46-A716-D1D53FF27557}"/>
              </a:ext>
            </a:extLst>
          </p:cNvPr>
          <p:cNvSpPr/>
          <p:nvPr/>
        </p:nvSpPr>
        <p:spPr>
          <a:xfrm>
            <a:off x="2323462" y="1693035"/>
            <a:ext cx="1845094" cy="364447"/>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表示する画面</a:t>
            </a:r>
            <a:endParaRPr kumimoji="1" lang="ja-JP" altLang="en-US" sz="900" b="1" dirty="0">
              <a:latin typeface="Meiryo UI" panose="020B0604030504040204" pitchFamily="34" charset="-128"/>
              <a:ea typeface="Meiryo UI" panose="020B0604030504040204" pitchFamily="34" charset="-128"/>
            </a:endParaRPr>
          </a:p>
        </p:txBody>
      </p:sp>
      <p:sp>
        <p:nvSpPr>
          <p:cNvPr id="69" name="テキスト ボックス 67">
            <a:extLst>
              <a:ext uri="{FF2B5EF4-FFF2-40B4-BE49-F238E27FC236}">
                <a16:creationId xmlns:a16="http://schemas.microsoft.com/office/drawing/2014/main" id="{8B9B01F7-6997-E849-BC2B-C9B90B9B4783}"/>
              </a:ext>
            </a:extLst>
          </p:cNvPr>
          <p:cNvSpPr txBox="1"/>
          <p:nvPr/>
        </p:nvSpPr>
        <p:spPr>
          <a:xfrm>
            <a:off x="1957850" y="2270020"/>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(2)</a:t>
            </a:r>
            <a:endParaRPr kumimoji="1" lang="ja-JP" altLang="en-US" sz="1100" dirty="0">
              <a:latin typeface="Meiryo UI" panose="020B0604030504040204" pitchFamily="34" charset="-128"/>
              <a:ea typeface="Meiryo UI" panose="020B0604030504040204" pitchFamily="34" charset="-128"/>
            </a:endParaRPr>
          </a:p>
        </p:txBody>
      </p:sp>
      <p:sp>
        <p:nvSpPr>
          <p:cNvPr id="70" name="正方形/長方形 68">
            <a:extLst>
              <a:ext uri="{FF2B5EF4-FFF2-40B4-BE49-F238E27FC236}">
                <a16:creationId xmlns:a16="http://schemas.microsoft.com/office/drawing/2014/main" id="{86466710-FBA6-AD4F-878A-89ED3BBFAD7B}"/>
              </a:ext>
            </a:extLst>
          </p:cNvPr>
          <p:cNvSpPr/>
          <p:nvPr/>
        </p:nvSpPr>
        <p:spPr>
          <a:xfrm>
            <a:off x="2323463" y="2236939"/>
            <a:ext cx="1845094" cy="364447"/>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表示する内容</a:t>
            </a:r>
            <a:endParaRPr kumimoji="1" lang="ja-JP" altLang="en-US" sz="900" b="1" dirty="0">
              <a:latin typeface="Meiryo UI" panose="020B0604030504040204" pitchFamily="34" charset="-128"/>
              <a:ea typeface="Meiryo UI" panose="020B0604030504040204" pitchFamily="34" charset="-128"/>
            </a:endParaRPr>
          </a:p>
        </p:txBody>
      </p:sp>
      <p:sp>
        <p:nvSpPr>
          <p:cNvPr id="71" name="正方形/長方形 69">
            <a:extLst>
              <a:ext uri="{FF2B5EF4-FFF2-40B4-BE49-F238E27FC236}">
                <a16:creationId xmlns:a16="http://schemas.microsoft.com/office/drawing/2014/main" id="{AEF662BD-7C97-D645-8F1A-849264B6B3B3}"/>
              </a:ext>
            </a:extLst>
          </p:cNvPr>
          <p:cNvSpPr/>
          <p:nvPr/>
        </p:nvSpPr>
        <p:spPr>
          <a:xfrm>
            <a:off x="2323463" y="2783651"/>
            <a:ext cx="1845094" cy="364447"/>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画像アップロード</a:t>
            </a:r>
            <a:endParaRPr kumimoji="1" lang="ja-JP" altLang="en-US" sz="900" b="1" dirty="0">
              <a:latin typeface="Meiryo UI" panose="020B0604030504040204" pitchFamily="34" charset="-128"/>
              <a:ea typeface="Meiryo UI" panose="020B0604030504040204" pitchFamily="34" charset="-128"/>
            </a:endParaRPr>
          </a:p>
        </p:txBody>
      </p:sp>
      <p:graphicFrame>
        <p:nvGraphicFramePr>
          <p:cNvPr id="73" name="表 8">
            <a:extLst>
              <a:ext uri="{FF2B5EF4-FFF2-40B4-BE49-F238E27FC236}">
                <a16:creationId xmlns:a16="http://schemas.microsoft.com/office/drawing/2014/main" id="{60EA0C84-42C4-C643-B221-5366001251AB}"/>
              </a:ext>
            </a:extLst>
          </p:cNvPr>
          <p:cNvGraphicFramePr>
            <a:graphicFrameLocks noGrp="1"/>
          </p:cNvGraphicFramePr>
          <p:nvPr>
            <p:extLst>
              <p:ext uri="{D42A27DB-BD31-4B8C-83A1-F6EECF244321}">
                <p14:modId xmlns:p14="http://schemas.microsoft.com/office/powerpoint/2010/main" val="3548248398"/>
              </p:ext>
            </p:extLst>
          </p:nvPr>
        </p:nvGraphicFramePr>
        <p:xfrm>
          <a:off x="4852032" y="1317929"/>
          <a:ext cx="4384606" cy="1783080"/>
        </p:xfrm>
        <a:graphic>
          <a:graphicData uri="http://schemas.openxmlformats.org/drawingml/2006/table">
            <a:tbl>
              <a:tblPr firstRow="1" bandRow="1">
                <a:tableStyleId>{5940675A-B579-460E-94D1-54222C63F5DA}</a:tableStyleId>
              </a:tblPr>
              <a:tblGrid>
                <a:gridCol w="1005560">
                  <a:extLst>
                    <a:ext uri="{9D8B030D-6E8A-4147-A177-3AD203B41FA5}">
                      <a16:colId xmlns:a16="http://schemas.microsoft.com/office/drawing/2014/main" val="1869668301"/>
                    </a:ext>
                  </a:extLst>
                </a:gridCol>
                <a:gridCol w="3379046">
                  <a:extLst>
                    <a:ext uri="{9D8B030D-6E8A-4147-A177-3AD203B41FA5}">
                      <a16:colId xmlns:a16="http://schemas.microsoft.com/office/drawing/2014/main" val="4148764813"/>
                    </a:ext>
                  </a:extLst>
                </a:gridCol>
              </a:tblGrid>
              <a:tr h="0">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構成要素</a:t>
                      </a:r>
                    </a:p>
                  </a:txBody>
                  <a:tcPr marL="45720" marR="45720" anchor="ctr">
                    <a:solidFill>
                      <a:schemeClr val="accent1"/>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説明</a:t>
                      </a:r>
                    </a:p>
                  </a:txBody>
                  <a:tcPr marL="45720" marR="45720" anchor="ctr">
                    <a:solidFill>
                      <a:schemeClr val="accent1"/>
                    </a:solidFill>
                  </a:tcPr>
                </a:tc>
                <a:extLst>
                  <a:ext uri="{0D108BD9-81ED-4DB2-BD59-A6C34878D82A}">
                    <a16:rowId xmlns:a16="http://schemas.microsoft.com/office/drawing/2014/main" val="3041713698"/>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(1</a:t>
                      </a:r>
                      <a:r>
                        <a:rPr kumimoji="1" lang="en-US" altLang="ja-JP" sz="900" b="0" dirty="0">
                          <a:latin typeface="Meiryo UI" panose="020B0604030504040204" pitchFamily="34" charset="-128"/>
                          <a:ea typeface="Meiryo UI" panose="020B0604030504040204" pitchFamily="34" charset="-128"/>
                        </a:rPr>
                        <a:t>)</a:t>
                      </a:r>
                      <a:r>
                        <a:rPr kumimoji="1" lang="ja-JP" altLang="en-US" sz="900" b="0">
                          <a:latin typeface="Meiryo UI" panose="020B0604030504040204" pitchFamily="34" charset="-128"/>
                          <a:ea typeface="Meiryo UI" panose="020B0604030504040204" pitchFamily="34" charset="-128"/>
                        </a:rPr>
                        <a:t>表示する画面</a:t>
                      </a:r>
                      <a:endParaRPr kumimoji="1" lang="ja-JP" altLang="en-US" sz="900" b="0" dirty="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選択された画面を</a:t>
                      </a:r>
                      <a:r>
                        <a:rPr kumimoji="1" lang="ja-JP" altLang="en-US" sz="900" dirty="0">
                          <a:latin typeface="Meiryo UI" panose="020B0604030504040204" pitchFamily="34" charset="-128"/>
                          <a:ea typeface="Meiryo UI" panose="020B0604030504040204" pitchFamily="34" charset="-128"/>
                        </a:rPr>
                        <a:t>表示する。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3561766705"/>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(2)</a:t>
                      </a:r>
                      <a:r>
                        <a:rPr kumimoji="1" lang="ja-JP" altLang="en-US" sz="900" b="0">
                          <a:latin typeface="Meiryo UI" panose="020B0604030504040204" pitchFamily="34" charset="-128"/>
                          <a:ea typeface="Meiryo UI" panose="020B0604030504040204" pitchFamily="34" charset="-128"/>
                        </a:rPr>
                        <a:t>表示する内容</a:t>
                      </a: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900">
                          <a:latin typeface="Meiryo UI" panose="020B0604030504040204" pitchFamily="34" charset="-128"/>
                          <a:ea typeface="Meiryo UI" panose="020B0604030504040204" pitchFamily="34" charset="-128"/>
                        </a:rPr>
                        <a:t>（テキスト）</a:t>
                      </a:r>
                      <a:endParaRPr kumimoji="1" lang="ja-JP" altLang="en-US" sz="900" dirty="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入力された文面</a:t>
                      </a:r>
                      <a:r>
                        <a:rPr kumimoji="1" lang="en-US" altLang="ja-JP" sz="900" dirty="0">
                          <a:latin typeface="Meiryo UI" panose="020B0604030504040204" pitchFamily="34" charset="-128"/>
                          <a:ea typeface="Meiryo UI" panose="020B0604030504040204" pitchFamily="34" charset="-128"/>
                        </a:rPr>
                        <a:t>(HTML)</a:t>
                      </a:r>
                      <a:r>
                        <a:rPr kumimoji="1" lang="ja-JP" altLang="en-US" sz="900">
                          <a:latin typeface="Meiryo UI" panose="020B0604030504040204" pitchFamily="34" charset="-128"/>
                          <a:ea typeface="Meiryo UI" panose="020B0604030504040204" pitchFamily="34" charset="-128"/>
                        </a:rPr>
                        <a:t>を表示する。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a:latin typeface="Meiryo UI" panose="020B0604030504040204" pitchFamily="34" charset="-128"/>
                          <a:ea typeface="Meiryo UI" panose="020B0604030504040204" pitchFamily="34" charset="-128"/>
                        </a:rPr>
                        <a:t>書式がテキストの場合は本文</a:t>
                      </a:r>
                      <a:r>
                        <a:rPr kumimoji="1" lang="en-US" altLang="ja-JP" sz="900" dirty="0">
                          <a:latin typeface="Meiryo UI" panose="020B0604030504040204" pitchFamily="34" charset="-128"/>
                          <a:ea typeface="Meiryo UI" panose="020B0604030504040204" pitchFamily="34" charset="-128"/>
                        </a:rPr>
                        <a:t>(HTML)</a:t>
                      </a:r>
                      <a:r>
                        <a:rPr kumimoji="1" lang="ja-JP" altLang="en-US" sz="900">
                          <a:latin typeface="Meiryo UI" panose="020B0604030504040204" pitchFamily="34" charset="-128"/>
                          <a:ea typeface="Meiryo UI" panose="020B0604030504040204" pitchFamily="34" charset="-128"/>
                        </a:rPr>
                        <a:t>は未設定のため表示しない。</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27572717"/>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(3)</a:t>
                      </a:r>
                      <a:r>
                        <a:rPr kumimoji="1" lang="ja-JP" altLang="en-US" sz="900" b="0">
                          <a:latin typeface="Meiryo UI" panose="020B0604030504040204" pitchFamily="34" charset="-128"/>
                          <a:ea typeface="Meiryo UI" panose="020B0604030504040204" pitchFamily="34" charset="-128"/>
                        </a:rPr>
                        <a:t>画像アップロード</a:t>
                      </a:r>
                    </a:p>
                    <a:p>
                      <a:endParaRPr kumimoji="1" lang="en-US" altLang="ja-JP" sz="900" dirty="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アップロードされた画像を表示する。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sz="900" kern="1200" dirty="0">
                          <a:solidFill>
                            <a:schemeClr val="tx1"/>
                          </a:solidFill>
                          <a:effectLst/>
                          <a:latin typeface="Meiryo UI" panose="020B0604030504040204" pitchFamily="34" charset="-128"/>
                          <a:ea typeface="Meiryo UI" panose="020B0604030504040204" pitchFamily="34" charset="-128"/>
                          <a:cs typeface="+mn-cs"/>
                        </a:rPr>
                        <a:t>JPG・GIF・PNG</a:t>
                      </a:r>
                      <a:r>
                        <a:rPr kumimoji="1" lang="ja-JP" altLang="en-US" sz="900" kern="1200">
                          <a:solidFill>
                            <a:schemeClr val="tx1"/>
                          </a:solidFill>
                          <a:effectLst/>
                          <a:latin typeface="Meiryo UI" panose="020B0604030504040204" pitchFamily="34" charset="-128"/>
                          <a:ea typeface="Meiryo UI" panose="020B0604030504040204" pitchFamily="34" charset="-128"/>
                          <a:cs typeface="+mn-cs"/>
                        </a:rPr>
                        <a:t>の形式、</a:t>
                      </a:r>
                      <a:r>
                        <a:rPr kumimoji="1" lang="en-US" altLang="ja-JP" sz="900" kern="1200" dirty="0">
                          <a:solidFill>
                            <a:schemeClr val="tx1"/>
                          </a:solidFill>
                          <a:effectLst/>
                          <a:latin typeface="Meiryo UI" panose="020B0604030504040204" pitchFamily="34" charset="-128"/>
                          <a:ea typeface="Meiryo UI" panose="020B0604030504040204" pitchFamily="34" charset="-128"/>
                          <a:cs typeface="+mn-cs"/>
                        </a:rPr>
                        <a:t>5</a:t>
                      </a:r>
                      <a:r>
                        <a:rPr kumimoji="1" lang="ja-JP" altLang="en-US" sz="900" kern="1200">
                          <a:solidFill>
                            <a:schemeClr val="tx1"/>
                          </a:solidFill>
                          <a:effectLst/>
                          <a:latin typeface="Meiryo UI" panose="020B0604030504040204" pitchFamily="34" charset="-128"/>
                          <a:ea typeface="Meiryo UI" panose="020B0604030504040204" pitchFamily="34" charset="-128"/>
                          <a:cs typeface="+mn-cs"/>
                        </a:rPr>
                        <a:t>メガバイト以内 </a:t>
                      </a:r>
                      <a:endParaRPr lang="ja-JP" altLang="en-US" sz="900">
                        <a:effectLst/>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293555072"/>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(4)</a:t>
                      </a:r>
                      <a:r>
                        <a:rPr kumimoji="1" lang="ja-JP" altLang="en-US" sz="900">
                          <a:latin typeface="Meiryo UI" panose="020B0604030504040204" pitchFamily="34" charset="-128"/>
                          <a:ea typeface="Meiryo UI" panose="020B0604030504040204" pitchFamily="34" charset="-128"/>
                        </a:rPr>
                        <a:t>作成</a:t>
                      </a:r>
                      <a:endParaRPr kumimoji="1" lang="ja-JP" altLang="en-US" sz="900" dirty="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フリースペース作成処理</a:t>
                      </a:r>
                      <a:r>
                        <a:rPr kumimoji="1" lang="ja-JP" altLang="en-US" sz="900" dirty="0">
                          <a:latin typeface="Meiryo UI" panose="020B0604030504040204" pitchFamily="34" charset="-128"/>
                          <a:ea typeface="Meiryo UI" panose="020B0604030504040204" pitchFamily="34" charset="-128"/>
                        </a:rPr>
                        <a:t>を実行する。</a:t>
                      </a:r>
                      <a:endParaRPr kumimoji="1" lang="en-US" altLang="ja-JP" sz="9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フリースペース作成処理後、作成完了</a:t>
                      </a:r>
                      <a:r>
                        <a:rPr kumimoji="1" lang="ja-JP" altLang="en-US" sz="900" dirty="0">
                          <a:latin typeface="Meiryo UI" panose="020B0604030504040204" pitchFamily="34" charset="-128"/>
                          <a:ea typeface="Meiryo UI" panose="020B0604030504040204" pitchFamily="34" charset="-128"/>
                        </a:rPr>
                        <a:t>画面を表示する。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3439343488"/>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(5)</a:t>
                      </a:r>
                      <a:r>
                        <a:rPr kumimoji="1" lang="ja-JP" altLang="en-US" sz="900" dirty="0">
                          <a:latin typeface="Meiryo UI" panose="020B0604030504040204" pitchFamily="34" charset="-128"/>
                          <a:ea typeface="Meiryo UI" panose="020B0604030504040204" pitchFamily="34" charset="-128"/>
                        </a:rPr>
                        <a:t>戻る</a:t>
                      </a:r>
                    </a:p>
                  </a:txBody>
                  <a:tcPr marL="45720" marR="4572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a:latin typeface="Meiryo UI" panose="020B0604030504040204" pitchFamily="34" charset="-128"/>
                          <a:ea typeface="Meiryo UI" panose="020B0604030504040204" pitchFamily="34" charset="-128"/>
                        </a:rPr>
                        <a:t>フリースペース作成画面</a:t>
                      </a:r>
                      <a:r>
                        <a:rPr kumimoji="1" lang="ja-JP" altLang="en-US" sz="900" dirty="0">
                          <a:latin typeface="Meiryo UI" panose="020B0604030504040204" pitchFamily="34" charset="-128"/>
                          <a:ea typeface="Meiryo UI" panose="020B0604030504040204" pitchFamily="34" charset="-128"/>
                        </a:rPr>
                        <a:t>へ遷移する。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940483904"/>
                  </a:ext>
                </a:extLst>
              </a:tr>
            </a:tbl>
          </a:graphicData>
        </a:graphic>
      </p:graphicFrame>
    </p:spTree>
    <p:extLst>
      <p:ext uri="{BB962C8B-B14F-4D97-AF65-F5344CB8AC3E}">
        <p14:creationId xmlns:p14="http://schemas.microsoft.com/office/powerpoint/2010/main" val="1178704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B20FB-33A3-E746-AA9C-080996245064}"/>
              </a:ext>
            </a:extLst>
          </p:cNvPr>
          <p:cNvSpPr>
            <a:spLocks noGrp="1"/>
          </p:cNvSpPr>
          <p:nvPr>
            <p:ph type="title"/>
          </p:nvPr>
        </p:nvSpPr>
        <p:spPr/>
        <p:txBody>
          <a:bodyPr/>
          <a:lstStyle/>
          <a:p>
            <a:r>
              <a:rPr lang="ja-JP" altLang="en-US" dirty="0"/>
              <a:t>プ</a:t>
            </a:r>
            <a:r>
              <a:rPr lang="en-US" altLang="ja-JP" dirty="0"/>
              <a:t>35_</a:t>
            </a:r>
            <a:r>
              <a:rPr lang="ja-JP" altLang="en-US" dirty="0"/>
              <a:t>画面</a:t>
            </a:r>
            <a:r>
              <a:rPr lang="en-US" altLang="ja-JP" dirty="0"/>
              <a:t>2</a:t>
            </a:r>
            <a:r>
              <a:rPr lang="ja-JP" altLang="en-US" dirty="0"/>
              <a:t>：送信対象者</a:t>
            </a:r>
            <a:r>
              <a:rPr lang="ja-JP" altLang="en-US"/>
              <a:t>設定画面</a:t>
            </a:r>
            <a:endParaRPr kumimoji="1" lang="ja-JP" altLang="en-US" dirty="0"/>
          </a:p>
        </p:txBody>
      </p:sp>
      <p:sp>
        <p:nvSpPr>
          <p:cNvPr id="4" name="スライド番号プレースホルダー 3">
            <a:extLst>
              <a:ext uri="{FF2B5EF4-FFF2-40B4-BE49-F238E27FC236}">
                <a16:creationId xmlns:a16="http://schemas.microsoft.com/office/drawing/2014/main" id="{A54D4209-B10B-3848-8A79-145E64F5A5A9}"/>
              </a:ext>
            </a:extLst>
          </p:cNvPr>
          <p:cNvSpPr>
            <a:spLocks noGrp="1"/>
          </p:cNvSpPr>
          <p:nvPr>
            <p:ph type="sldNum" sz="quarter" idx="4"/>
          </p:nvPr>
        </p:nvSpPr>
        <p:spPr/>
        <p:txBody>
          <a:bodyPr/>
          <a:lstStyle/>
          <a:p>
            <a:fld id="{F30DD6FD-6AE0-D748-9D23-01258D872A5D}" type="slidenum">
              <a:rPr kumimoji="1" lang="ja-JP" altLang="en-US" smtClean="0"/>
              <a:t>4</a:t>
            </a:fld>
            <a:endParaRPr kumimoji="1" lang="ja-JP" altLang="en-US"/>
          </a:p>
        </p:txBody>
      </p:sp>
      <p:sp>
        <p:nvSpPr>
          <p:cNvPr id="26" name="正方形/長方形 25">
            <a:extLst>
              <a:ext uri="{FF2B5EF4-FFF2-40B4-BE49-F238E27FC236}">
                <a16:creationId xmlns:a16="http://schemas.microsoft.com/office/drawing/2014/main" id="{3B713A32-9925-8C49-A4F0-73C3ABC63976}"/>
              </a:ext>
            </a:extLst>
          </p:cNvPr>
          <p:cNvSpPr/>
          <p:nvPr/>
        </p:nvSpPr>
        <p:spPr>
          <a:xfrm>
            <a:off x="6406265" y="764585"/>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システム処理</a:t>
            </a:r>
          </a:p>
        </p:txBody>
      </p:sp>
      <p:sp>
        <p:nvSpPr>
          <p:cNvPr id="27" name="正方形/長方形 26">
            <a:extLst>
              <a:ext uri="{FF2B5EF4-FFF2-40B4-BE49-F238E27FC236}">
                <a16:creationId xmlns:a16="http://schemas.microsoft.com/office/drawing/2014/main" id="{F43B12B0-6F42-304E-A72D-2300E7C9A6EA}"/>
              </a:ext>
            </a:extLst>
          </p:cNvPr>
          <p:cNvSpPr/>
          <p:nvPr/>
        </p:nvSpPr>
        <p:spPr>
          <a:xfrm>
            <a:off x="7449399" y="764585"/>
            <a:ext cx="972000" cy="257262"/>
          </a:xfrm>
          <a:prstGeom prst="rect">
            <a:avLst/>
          </a:prstGeom>
          <a:noFill/>
          <a:ln w="9525">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chemeClr val="tx1"/>
                </a:solidFill>
                <a:latin typeface="Meiryo UI" panose="020B0604030504040204" pitchFamily="34" charset="-128"/>
                <a:ea typeface="Meiryo UI" panose="020B0604030504040204" pitchFamily="34" charset="-128"/>
              </a:rPr>
              <a:t>システム制御で表示</a:t>
            </a:r>
          </a:p>
        </p:txBody>
      </p:sp>
      <p:sp>
        <p:nvSpPr>
          <p:cNvPr id="28" name="正方形/長方形 27">
            <a:extLst>
              <a:ext uri="{FF2B5EF4-FFF2-40B4-BE49-F238E27FC236}">
                <a16:creationId xmlns:a16="http://schemas.microsoft.com/office/drawing/2014/main" id="{6402152E-335D-2D48-A9D7-2638EEA9A5C1}"/>
              </a:ext>
            </a:extLst>
          </p:cNvPr>
          <p:cNvSpPr/>
          <p:nvPr/>
        </p:nvSpPr>
        <p:spPr>
          <a:xfrm>
            <a:off x="5363132" y="764585"/>
            <a:ext cx="972000" cy="25726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リンク</a:t>
            </a:r>
          </a:p>
        </p:txBody>
      </p:sp>
      <p:sp>
        <p:nvSpPr>
          <p:cNvPr id="29" name="正方形/長方形 28">
            <a:extLst>
              <a:ext uri="{FF2B5EF4-FFF2-40B4-BE49-F238E27FC236}">
                <a16:creationId xmlns:a16="http://schemas.microsoft.com/office/drawing/2014/main" id="{BBFD514B-C571-D34F-B53D-93E559A0A47C}"/>
              </a:ext>
            </a:extLst>
          </p:cNvPr>
          <p:cNvSpPr/>
          <p:nvPr/>
        </p:nvSpPr>
        <p:spPr>
          <a:xfrm>
            <a:off x="8421399" y="757835"/>
            <a:ext cx="972000" cy="257262"/>
          </a:xfrm>
          <a:prstGeom prst="rect">
            <a:avLst/>
          </a:prstGeom>
          <a:noFill/>
          <a:ln w="9525">
            <a:no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rgbClr val="FF0000"/>
                </a:solidFill>
                <a:latin typeface="Meiryo UI" panose="020B0604030504040204" pitchFamily="34" charset="-128"/>
                <a:ea typeface="Meiryo UI" panose="020B0604030504040204" pitchFamily="34" charset="-128"/>
              </a:rPr>
              <a:t>赤字は変更可</a:t>
            </a:r>
          </a:p>
        </p:txBody>
      </p:sp>
      <p:sp>
        <p:nvSpPr>
          <p:cNvPr id="10" name="正方形/長方形 9">
            <a:extLst>
              <a:ext uri="{FF2B5EF4-FFF2-40B4-BE49-F238E27FC236}">
                <a16:creationId xmlns:a16="http://schemas.microsoft.com/office/drawing/2014/main" id="{A0546068-7F71-445C-8072-506F7A835A9C}"/>
              </a:ext>
            </a:extLst>
          </p:cNvPr>
          <p:cNvSpPr/>
          <p:nvPr/>
        </p:nvSpPr>
        <p:spPr>
          <a:xfrm>
            <a:off x="4780860" y="1032912"/>
            <a:ext cx="4668266" cy="215444"/>
          </a:xfrm>
          <a:prstGeom prst="rect">
            <a:avLst/>
          </a:prstGeom>
        </p:spPr>
        <p:txBody>
          <a:bodyPr wrap="none">
            <a:spAutoFit/>
          </a:bodyPr>
          <a:lstStyle/>
          <a:p>
            <a:r>
              <a:rPr kumimoji="1" lang="ja-JP" altLang="en-US" sz="800" dirty="0">
                <a:latin typeface="Meiryo UI" panose="020B0604030504040204" pitchFamily="34" charset="-128"/>
                <a:ea typeface="Meiryo UI" panose="020B0604030504040204" pitchFamily="34" charset="-128"/>
              </a:rPr>
              <a:t>参考</a:t>
            </a:r>
            <a:r>
              <a:rPr kumimoji="1" lang="en-US" altLang="ja-JP" sz="800" dirty="0">
                <a:latin typeface="Meiryo UI" panose="020B0604030504040204" pitchFamily="34" charset="-128"/>
                <a:ea typeface="Meiryo UI" panose="020B0604030504040204" pitchFamily="34" charset="-128"/>
              </a:rPr>
              <a:t>URL</a:t>
            </a:r>
            <a:r>
              <a:rPr kumimoji="1" lang="ja-JP" altLang="en-US" sz="800" dirty="0">
                <a:latin typeface="Meiryo UI" panose="020B0604030504040204" pitchFamily="34" charset="-128"/>
                <a:ea typeface="Meiryo UI" panose="020B0604030504040204" pitchFamily="34" charset="-128"/>
              </a:rPr>
              <a:t>：</a:t>
            </a:r>
            <a:r>
              <a:rPr kumimoji="1" lang="en-US" altLang="ja-JP" sz="800" dirty="0">
                <a:latin typeface="Meiryo UI" panose="020B0604030504040204" pitchFamily="34" charset="-128"/>
                <a:ea typeface="Meiryo UI" panose="020B0604030504040204" pitchFamily="34" charset="-128"/>
              </a:rPr>
              <a:t> https://dev-cm01-mase.kbb-id.co.jp/cmadmin.php/mail_magazine/sendStep1</a:t>
            </a:r>
          </a:p>
        </p:txBody>
      </p:sp>
      <p:sp>
        <p:nvSpPr>
          <p:cNvPr id="11" name="正方形/長方形 10">
            <a:extLst>
              <a:ext uri="{FF2B5EF4-FFF2-40B4-BE49-F238E27FC236}">
                <a16:creationId xmlns:a16="http://schemas.microsoft.com/office/drawing/2014/main" id="{7D0B3A4D-B1F1-4824-BB4F-90C851ED995A}"/>
              </a:ext>
            </a:extLst>
          </p:cNvPr>
          <p:cNvSpPr/>
          <p:nvPr/>
        </p:nvSpPr>
        <p:spPr>
          <a:xfrm>
            <a:off x="854110" y="1072444"/>
            <a:ext cx="3782207" cy="5283908"/>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sz="1100" b="1" dirty="0">
              <a:solidFill>
                <a:schemeClr val="tx1"/>
              </a:solidFill>
              <a:latin typeface="Meiryo UI" panose="020B0604030504040204" pitchFamily="34" charset="-128"/>
              <a:ea typeface="Meiryo UI" panose="020B0604030504040204" pitchFamily="34" charset="-128"/>
            </a:endParaRPr>
          </a:p>
        </p:txBody>
      </p:sp>
      <p:graphicFrame>
        <p:nvGraphicFramePr>
          <p:cNvPr id="12" name="表 8">
            <a:extLst>
              <a:ext uri="{FF2B5EF4-FFF2-40B4-BE49-F238E27FC236}">
                <a16:creationId xmlns:a16="http://schemas.microsoft.com/office/drawing/2014/main" id="{1A2AF1AB-0CA5-4C9E-817E-2F31F2EB7B77}"/>
              </a:ext>
            </a:extLst>
          </p:cNvPr>
          <p:cNvGraphicFramePr>
            <a:graphicFrameLocks noGrp="1"/>
          </p:cNvGraphicFramePr>
          <p:nvPr>
            <p:extLst>
              <p:ext uri="{D42A27DB-BD31-4B8C-83A1-F6EECF244321}">
                <p14:modId xmlns:p14="http://schemas.microsoft.com/office/powerpoint/2010/main" val="2840636024"/>
              </p:ext>
            </p:extLst>
          </p:nvPr>
        </p:nvGraphicFramePr>
        <p:xfrm>
          <a:off x="4852032" y="1317929"/>
          <a:ext cx="4384606" cy="2834640"/>
        </p:xfrm>
        <a:graphic>
          <a:graphicData uri="http://schemas.openxmlformats.org/drawingml/2006/table">
            <a:tbl>
              <a:tblPr firstRow="1" bandRow="1">
                <a:tableStyleId>{5940675A-B579-460E-94D1-54222C63F5DA}</a:tableStyleId>
              </a:tblPr>
              <a:tblGrid>
                <a:gridCol w="805069">
                  <a:extLst>
                    <a:ext uri="{9D8B030D-6E8A-4147-A177-3AD203B41FA5}">
                      <a16:colId xmlns:a16="http://schemas.microsoft.com/office/drawing/2014/main" val="1869668301"/>
                    </a:ext>
                  </a:extLst>
                </a:gridCol>
                <a:gridCol w="3579537">
                  <a:extLst>
                    <a:ext uri="{9D8B030D-6E8A-4147-A177-3AD203B41FA5}">
                      <a16:colId xmlns:a16="http://schemas.microsoft.com/office/drawing/2014/main" val="4148764813"/>
                    </a:ext>
                  </a:extLst>
                </a:gridCol>
              </a:tblGrid>
              <a:tr h="0">
                <a:tc>
                  <a:txBody>
                    <a:bodyPr/>
                    <a:lstStyle/>
                    <a:p>
                      <a:pPr algn="ctr"/>
                      <a:r>
                        <a:rPr kumimoji="1" lang="ja-JP" altLang="en-US" sz="900" b="1">
                          <a:solidFill>
                            <a:schemeClr val="bg1"/>
                          </a:solidFill>
                          <a:latin typeface="Meiryo UI" panose="020B0604030504040204" pitchFamily="34" charset="-128"/>
                          <a:ea typeface="Meiryo UI" panose="020B0604030504040204" pitchFamily="34" charset="-128"/>
                        </a:rPr>
                        <a:t>構成要素</a:t>
                      </a:r>
                    </a:p>
                  </a:txBody>
                  <a:tcPr marL="45720" marR="45720" anchor="ctr">
                    <a:solidFill>
                      <a:schemeClr val="accent1"/>
                    </a:solidFill>
                  </a:tcPr>
                </a:tc>
                <a:tc>
                  <a:txBody>
                    <a:bodyPr/>
                    <a:lstStyle/>
                    <a:p>
                      <a:pPr algn="ctr"/>
                      <a:r>
                        <a:rPr kumimoji="1" lang="ja-JP" altLang="en-US" sz="900" b="1">
                          <a:solidFill>
                            <a:schemeClr val="bg1"/>
                          </a:solidFill>
                          <a:latin typeface="Meiryo UI" panose="020B0604030504040204" pitchFamily="34" charset="-128"/>
                          <a:ea typeface="Meiryo UI" panose="020B0604030504040204" pitchFamily="34" charset="-128"/>
                        </a:rPr>
                        <a:t>説明</a:t>
                      </a:r>
                    </a:p>
                  </a:txBody>
                  <a:tcPr marL="45720" marR="45720" anchor="ctr">
                    <a:solidFill>
                      <a:schemeClr val="accent1"/>
                    </a:solidFill>
                  </a:tcPr>
                </a:tc>
                <a:extLst>
                  <a:ext uri="{0D108BD9-81ED-4DB2-BD59-A6C34878D82A}">
                    <a16:rowId xmlns:a16="http://schemas.microsoft.com/office/drawing/2014/main" val="3041713698"/>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(1)</a:t>
                      </a:r>
                      <a:r>
                        <a:rPr kumimoji="1" lang="ja-JP" altLang="en-US" sz="900" dirty="0">
                          <a:latin typeface="Meiryo UI" panose="020B0604030504040204" pitchFamily="34" charset="-128"/>
                          <a:ea typeface="Meiryo UI" panose="020B0604030504040204" pitchFamily="34" charset="-128"/>
                        </a:rPr>
                        <a:t>メール書式</a:t>
                      </a: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メール書式の選択。ラジオボタン。以下が選択肢。</a:t>
                      </a:r>
                      <a:endParaRPr kumimoji="1" lang="en-US" altLang="ja-JP" sz="900" dirty="0">
                        <a:latin typeface="Meiryo UI" panose="020B0604030504040204" pitchFamily="34" charset="-128"/>
                        <a:ea typeface="Meiryo UI" panose="020B0604030504040204" pitchFamily="34" charset="-128"/>
                      </a:endParaRPr>
                    </a:p>
                    <a:p>
                      <a:pPr marL="542925" lvl="1"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テキスト：テキスト形式のみのメール送信</a:t>
                      </a:r>
                      <a:endParaRPr kumimoji="1" lang="en-US" altLang="ja-JP" sz="900" dirty="0">
                        <a:latin typeface="Meiryo UI" panose="020B0604030504040204" pitchFamily="34" charset="-128"/>
                        <a:ea typeface="Meiryo UI" panose="020B0604030504040204" pitchFamily="34" charset="-128"/>
                      </a:endParaRPr>
                    </a:p>
                    <a:p>
                      <a:pPr marL="542925" lvl="1" indent="-171450">
                        <a:buFont typeface="Arial" panose="020B0604020202020204" pitchFamily="34" charset="0"/>
                        <a:buChar char="•"/>
                      </a:pPr>
                      <a:r>
                        <a:rPr kumimoji="1" lang="en-US" altLang="ja-JP" sz="900" dirty="0">
                          <a:latin typeface="Meiryo UI" panose="020B0604030504040204" pitchFamily="34" charset="-128"/>
                          <a:ea typeface="Meiryo UI" panose="020B0604030504040204" pitchFamily="34" charset="-128"/>
                        </a:rPr>
                        <a:t>HTML</a:t>
                      </a:r>
                      <a:r>
                        <a:rPr kumimoji="1" lang="ja-JP" altLang="en-US" sz="900" dirty="0">
                          <a:latin typeface="Meiryo UI" panose="020B0604030504040204" pitchFamily="34" charset="-128"/>
                          <a:ea typeface="Meiryo UI" panose="020B0604030504040204" pitchFamily="34" charset="-128"/>
                        </a:rPr>
                        <a:t>：</a:t>
                      </a:r>
                      <a:r>
                        <a:rPr kumimoji="1" lang="en-US" altLang="ja-JP" sz="900" dirty="0">
                          <a:latin typeface="Meiryo UI" panose="020B0604030504040204" pitchFamily="34" charset="-128"/>
                          <a:ea typeface="Meiryo UI" panose="020B0604030504040204" pitchFamily="34" charset="-128"/>
                        </a:rPr>
                        <a:t>HTML</a:t>
                      </a:r>
                      <a:r>
                        <a:rPr kumimoji="1" lang="ja-JP" altLang="en-US" sz="900" dirty="0">
                          <a:latin typeface="Meiryo UI" panose="020B0604030504040204" pitchFamily="34" charset="-128"/>
                          <a:ea typeface="Meiryo UI" panose="020B0604030504040204" pitchFamily="34" charset="-128"/>
                        </a:rPr>
                        <a:t>形式とテキスト形式のメール送信</a:t>
                      </a:r>
                      <a:endParaRPr kumimoji="1" lang="en-US" altLang="ja-JP" sz="9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デフォルトでテキストが選択されている。</a:t>
                      </a:r>
                      <a:endParaRPr kumimoji="1" lang="en-US" altLang="ja-JP" sz="900" dirty="0">
                        <a:latin typeface="Meiryo UI" panose="020B0604030504040204" pitchFamily="34" charset="-128"/>
                        <a:ea typeface="Meiryo UI" panose="020B0604030504040204" pitchFamily="34" charset="-128"/>
                      </a:endParaRPr>
                    </a:p>
                    <a:p>
                      <a:pPr marL="542925" lvl="1"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未選択状態にならないのでエラーメッセージは出ない想定。</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27572717"/>
                  </a:ext>
                </a:extLst>
              </a:tr>
              <a:tr h="0">
                <a:tc>
                  <a:txBody>
                    <a:bodyPr/>
                    <a:lstStyle/>
                    <a:p>
                      <a:r>
                        <a:rPr kumimoji="1" lang="en-US" altLang="ja-JP" sz="900" dirty="0">
                          <a:latin typeface="Meiryo UI" panose="020B0604030504040204" pitchFamily="34" charset="-128"/>
                          <a:ea typeface="Meiryo UI" panose="020B0604030504040204" pitchFamily="34" charset="-128"/>
                        </a:rPr>
                        <a:t>(2)</a:t>
                      </a:r>
                      <a:r>
                        <a:rPr kumimoji="1" lang="ja-JP" altLang="en-US" sz="900" dirty="0">
                          <a:latin typeface="Meiryo UI" panose="020B0604030504040204" pitchFamily="34" charset="-128"/>
                          <a:ea typeface="Meiryo UI" panose="020B0604030504040204" pitchFamily="34" charset="-128"/>
                        </a:rPr>
                        <a:t>お住いのエリア</a:t>
                      </a:r>
                      <a:endParaRPr kumimoji="1" lang="en-US" altLang="ja-JP" sz="900" dirty="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伊那、富県、美篶、手良、東春近、⻄箕輪、⻄春近、高遠町、⻑谷、その他から選択する。</a:t>
                      </a:r>
                      <a:endParaRPr kumimoji="1" lang="en-US" altLang="ja-JP" sz="9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未選択の場合は全エリアを対象とする。</a:t>
                      </a:r>
                    </a:p>
                  </a:txBody>
                  <a:tcPr marL="45720" marR="45720"/>
                </a:tc>
                <a:extLst>
                  <a:ext uri="{0D108BD9-81ED-4DB2-BD59-A6C34878D82A}">
                    <a16:rowId xmlns:a16="http://schemas.microsoft.com/office/drawing/2014/main" val="1293555072"/>
                  </a:ext>
                </a:extLst>
              </a:tr>
              <a:tr h="0">
                <a:tc>
                  <a:txBody>
                    <a:bodyPr/>
                    <a:lstStyle/>
                    <a:p>
                      <a:r>
                        <a:rPr kumimoji="1" lang="en-US" altLang="ja-JP" sz="900" dirty="0">
                          <a:latin typeface="Meiryo UI" panose="020B0604030504040204" pitchFamily="34" charset="-128"/>
                          <a:ea typeface="Meiryo UI" panose="020B0604030504040204" pitchFamily="34" charset="-128"/>
                        </a:rPr>
                        <a:t>(3)</a:t>
                      </a:r>
                      <a:r>
                        <a:rPr kumimoji="1" lang="ja-JP" altLang="en-US" sz="900" dirty="0">
                          <a:latin typeface="Meiryo UI" panose="020B0604030504040204" pitchFamily="34" charset="-128"/>
                          <a:ea typeface="Meiryo UI" panose="020B0604030504040204" pitchFamily="34" charset="-128"/>
                        </a:rPr>
                        <a:t>年代</a:t>
                      </a:r>
                    </a:p>
                  </a:txBody>
                  <a:tcPr marL="45720" marR="4572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900" dirty="0">
                          <a:latin typeface="Meiryo UI" panose="020B0604030504040204" pitchFamily="34" charset="-128"/>
                          <a:ea typeface="Meiryo UI" panose="020B0604030504040204" pitchFamily="34" charset="-128"/>
                        </a:rPr>
                        <a:t>10</a:t>
                      </a:r>
                      <a:r>
                        <a:rPr kumimoji="1" lang="ja-JP" altLang="en-US" sz="900" dirty="0">
                          <a:latin typeface="Meiryo UI" panose="020B0604030504040204" pitchFamily="34" charset="-128"/>
                          <a:ea typeface="Meiryo UI" panose="020B0604030504040204" pitchFamily="34" charset="-128"/>
                        </a:rPr>
                        <a:t>代、</a:t>
                      </a:r>
                      <a:r>
                        <a:rPr kumimoji="1" lang="en-US" altLang="ja-JP" sz="900" dirty="0">
                          <a:latin typeface="Meiryo UI" panose="020B0604030504040204" pitchFamily="34" charset="-128"/>
                          <a:ea typeface="Meiryo UI" panose="020B0604030504040204" pitchFamily="34" charset="-128"/>
                        </a:rPr>
                        <a:t>20</a:t>
                      </a:r>
                      <a:r>
                        <a:rPr kumimoji="1" lang="ja-JP" altLang="en-US" sz="900" dirty="0">
                          <a:latin typeface="Meiryo UI" panose="020B0604030504040204" pitchFamily="34" charset="-128"/>
                          <a:ea typeface="Meiryo UI" panose="020B0604030504040204" pitchFamily="34" charset="-128"/>
                        </a:rPr>
                        <a:t>代、</a:t>
                      </a:r>
                      <a:r>
                        <a:rPr kumimoji="1" lang="en-US" altLang="ja-JP" sz="900" dirty="0">
                          <a:latin typeface="Meiryo UI" panose="020B0604030504040204" pitchFamily="34" charset="-128"/>
                          <a:ea typeface="Meiryo UI" panose="020B0604030504040204" pitchFamily="34" charset="-128"/>
                        </a:rPr>
                        <a:t>30</a:t>
                      </a:r>
                      <a:r>
                        <a:rPr kumimoji="1" lang="ja-JP" altLang="en-US" sz="900" dirty="0">
                          <a:latin typeface="Meiryo UI" panose="020B0604030504040204" pitchFamily="34" charset="-128"/>
                          <a:ea typeface="Meiryo UI" panose="020B0604030504040204" pitchFamily="34" charset="-128"/>
                        </a:rPr>
                        <a:t>代、</a:t>
                      </a:r>
                      <a:r>
                        <a:rPr kumimoji="1" lang="en-US" altLang="ja-JP" sz="900" dirty="0">
                          <a:latin typeface="Meiryo UI" panose="020B0604030504040204" pitchFamily="34" charset="-128"/>
                          <a:ea typeface="Meiryo UI" panose="020B0604030504040204" pitchFamily="34" charset="-128"/>
                        </a:rPr>
                        <a:t>40</a:t>
                      </a:r>
                      <a:r>
                        <a:rPr kumimoji="1" lang="ja-JP" altLang="en-US" sz="900" dirty="0">
                          <a:latin typeface="Meiryo UI" panose="020B0604030504040204" pitchFamily="34" charset="-128"/>
                          <a:ea typeface="Meiryo UI" panose="020B0604030504040204" pitchFamily="34" charset="-128"/>
                        </a:rPr>
                        <a:t>代、</a:t>
                      </a:r>
                      <a:r>
                        <a:rPr kumimoji="1" lang="en-US" altLang="ja-JP" sz="900" dirty="0">
                          <a:latin typeface="Meiryo UI" panose="020B0604030504040204" pitchFamily="34" charset="-128"/>
                          <a:ea typeface="Meiryo UI" panose="020B0604030504040204" pitchFamily="34" charset="-128"/>
                        </a:rPr>
                        <a:t>50</a:t>
                      </a:r>
                      <a:r>
                        <a:rPr kumimoji="1" lang="ja-JP" altLang="en-US" sz="900" dirty="0">
                          <a:latin typeface="Meiryo UI" panose="020B0604030504040204" pitchFamily="34" charset="-128"/>
                          <a:ea typeface="Meiryo UI" panose="020B0604030504040204" pitchFamily="34" charset="-128"/>
                        </a:rPr>
                        <a:t>代、</a:t>
                      </a:r>
                      <a:r>
                        <a:rPr kumimoji="1" lang="en-US" altLang="ja-JP" sz="900" dirty="0">
                          <a:latin typeface="Meiryo UI" panose="020B0604030504040204" pitchFamily="34" charset="-128"/>
                          <a:ea typeface="Meiryo UI" panose="020B0604030504040204" pitchFamily="34" charset="-128"/>
                        </a:rPr>
                        <a:t>60</a:t>
                      </a:r>
                      <a:r>
                        <a:rPr kumimoji="1" lang="ja-JP" altLang="en-US" sz="900" dirty="0">
                          <a:latin typeface="Meiryo UI" panose="020B0604030504040204" pitchFamily="34" charset="-128"/>
                          <a:ea typeface="Meiryo UI" panose="020B0604030504040204" pitchFamily="34" charset="-128"/>
                        </a:rPr>
                        <a:t>代、</a:t>
                      </a:r>
                      <a:r>
                        <a:rPr kumimoji="1" lang="en-US" altLang="ja-JP" sz="900" dirty="0">
                          <a:latin typeface="Meiryo UI" panose="020B0604030504040204" pitchFamily="34" charset="-128"/>
                          <a:ea typeface="Meiryo UI" panose="020B0604030504040204" pitchFamily="34" charset="-128"/>
                        </a:rPr>
                        <a:t>70</a:t>
                      </a:r>
                      <a:r>
                        <a:rPr kumimoji="1" lang="ja-JP" altLang="en-US" sz="900" dirty="0">
                          <a:latin typeface="Meiryo UI" panose="020B0604030504040204" pitchFamily="34" charset="-128"/>
                          <a:ea typeface="Meiryo UI" panose="020B0604030504040204" pitchFamily="34" charset="-128"/>
                        </a:rPr>
                        <a:t>代、</a:t>
                      </a:r>
                      <a:r>
                        <a:rPr kumimoji="1" lang="en-US" altLang="ja-JP" sz="900" dirty="0">
                          <a:latin typeface="Meiryo UI" panose="020B0604030504040204" pitchFamily="34" charset="-128"/>
                          <a:ea typeface="Meiryo UI" panose="020B0604030504040204" pitchFamily="34" charset="-128"/>
                        </a:rPr>
                        <a:t>80</a:t>
                      </a:r>
                      <a:r>
                        <a:rPr kumimoji="1" lang="ja-JP" altLang="en-US" sz="900" dirty="0">
                          <a:latin typeface="Meiryo UI" panose="020B0604030504040204" pitchFamily="34" charset="-128"/>
                          <a:ea typeface="Meiryo UI" panose="020B0604030504040204" pitchFamily="34" charset="-128"/>
                        </a:rPr>
                        <a:t>代から選択する。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未選択の場合は全年代を対象とする。</a:t>
                      </a:r>
                    </a:p>
                  </a:txBody>
                  <a:tcPr marL="45720" marR="45720"/>
                </a:tc>
                <a:extLst>
                  <a:ext uri="{0D108BD9-81ED-4DB2-BD59-A6C34878D82A}">
                    <a16:rowId xmlns:a16="http://schemas.microsoft.com/office/drawing/2014/main" val="1119862203"/>
                  </a:ext>
                </a:extLst>
              </a:tr>
              <a:tr h="0">
                <a:tc>
                  <a:txBody>
                    <a:bodyPr/>
                    <a:lstStyle/>
                    <a:p>
                      <a:r>
                        <a:rPr kumimoji="1" lang="en-US" altLang="ja-JP" sz="900" dirty="0">
                          <a:latin typeface="Meiryo UI" panose="020B0604030504040204" pitchFamily="34" charset="-128"/>
                          <a:ea typeface="Meiryo UI" panose="020B0604030504040204" pitchFamily="34" charset="-128"/>
                        </a:rPr>
                        <a:t>(4)</a:t>
                      </a:r>
                      <a:r>
                        <a:rPr kumimoji="1" lang="ja-JP" altLang="en-US" sz="900" dirty="0">
                          <a:latin typeface="Meiryo UI" panose="020B0604030504040204" pitchFamily="34" charset="-128"/>
                          <a:ea typeface="Meiryo UI" panose="020B0604030504040204" pitchFamily="34" charset="-128"/>
                        </a:rPr>
                        <a:t>性別</a:t>
                      </a: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男性、女性、その他から選択する。</a:t>
                      </a:r>
                      <a:endParaRPr kumimoji="1" lang="en-US" altLang="ja-JP" sz="9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未選択の場合は全てを対象とする。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762562175"/>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(5)</a:t>
                      </a:r>
                      <a:r>
                        <a:rPr kumimoji="1" lang="ja-JP" altLang="en-US" sz="900" dirty="0">
                          <a:latin typeface="Meiryo UI" panose="020B0604030504040204" pitchFamily="34" charset="-128"/>
                          <a:ea typeface="Meiryo UI" panose="020B0604030504040204" pitchFamily="34" charset="-128"/>
                        </a:rPr>
                        <a:t>メール送信画面へ</a:t>
                      </a: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メール送信画面へ遷移する。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3439343488"/>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(6)</a:t>
                      </a:r>
                      <a:r>
                        <a:rPr kumimoji="1" lang="ja-JP" altLang="en-US" sz="900" dirty="0">
                          <a:latin typeface="Meiryo UI" panose="020B0604030504040204" pitchFamily="34" charset="-128"/>
                          <a:ea typeface="Meiryo UI" panose="020B0604030504040204" pitchFamily="34" charset="-128"/>
                        </a:rPr>
                        <a:t>キャンセル</a:t>
                      </a: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メール送信履歴画面に遷移する。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2871108943"/>
                  </a:ext>
                </a:extLst>
              </a:tr>
            </a:tbl>
          </a:graphicData>
        </a:graphic>
      </p:graphicFrame>
      <p:sp>
        <p:nvSpPr>
          <p:cNvPr id="13" name="テキスト ボックス 12">
            <a:extLst>
              <a:ext uri="{FF2B5EF4-FFF2-40B4-BE49-F238E27FC236}">
                <a16:creationId xmlns:a16="http://schemas.microsoft.com/office/drawing/2014/main" id="{B8018C14-D4D9-48B6-B905-E68F555BBA2D}"/>
              </a:ext>
            </a:extLst>
          </p:cNvPr>
          <p:cNvSpPr txBox="1"/>
          <p:nvPr/>
        </p:nvSpPr>
        <p:spPr>
          <a:xfrm>
            <a:off x="955200" y="1300355"/>
            <a:ext cx="1172116" cy="261610"/>
          </a:xfrm>
          <a:prstGeom prst="rect">
            <a:avLst/>
          </a:prstGeom>
          <a:noFill/>
        </p:spPr>
        <p:txBody>
          <a:bodyPr wrap="none" rtlCol="0">
            <a:spAutoFit/>
          </a:bodyPr>
          <a:lstStyle/>
          <a:p>
            <a:r>
              <a:rPr kumimoji="1" lang="ja-JP" altLang="en-US" sz="1100" b="1" dirty="0">
                <a:latin typeface="Meiryo UI" panose="020B0604030504040204" pitchFamily="34" charset="-128"/>
                <a:ea typeface="Meiryo UI" panose="020B0604030504040204" pitchFamily="34" charset="-128"/>
              </a:rPr>
              <a:t>送信対象者設定</a:t>
            </a:r>
          </a:p>
        </p:txBody>
      </p:sp>
      <p:sp>
        <p:nvSpPr>
          <p:cNvPr id="14" name="正方形/長方形 13">
            <a:extLst>
              <a:ext uri="{FF2B5EF4-FFF2-40B4-BE49-F238E27FC236}">
                <a16:creationId xmlns:a16="http://schemas.microsoft.com/office/drawing/2014/main" id="{624B4298-9948-4B0E-9882-873D29548ECE}"/>
              </a:ext>
            </a:extLst>
          </p:cNvPr>
          <p:cNvSpPr/>
          <p:nvPr/>
        </p:nvSpPr>
        <p:spPr>
          <a:xfrm>
            <a:off x="1971316" y="3673577"/>
            <a:ext cx="1098696"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メール送信画面へ</a:t>
            </a:r>
          </a:p>
        </p:txBody>
      </p:sp>
      <p:sp>
        <p:nvSpPr>
          <p:cNvPr id="15" name="正方形/長方形 14">
            <a:extLst>
              <a:ext uri="{FF2B5EF4-FFF2-40B4-BE49-F238E27FC236}">
                <a16:creationId xmlns:a16="http://schemas.microsoft.com/office/drawing/2014/main" id="{4907729E-A87D-436A-84C8-6A63F5BF290E}"/>
              </a:ext>
            </a:extLst>
          </p:cNvPr>
          <p:cNvSpPr/>
          <p:nvPr/>
        </p:nvSpPr>
        <p:spPr>
          <a:xfrm>
            <a:off x="3420056" y="3675645"/>
            <a:ext cx="636559" cy="196700"/>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キャンセル</a:t>
            </a:r>
          </a:p>
        </p:txBody>
      </p:sp>
      <p:sp>
        <p:nvSpPr>
          <p:cNvPr id="16" name="テキスト ボックス 15">
            <a:extLst>
              <a:ext uri="{FF2B5EF4-FFF2-40B4-BE49-F238E27FC236}">
                <a16:creationId xmlns:a16="http://schemas.microsoft.com/office/drawing/2014/main" id="{8621BB6E-47AB-45EE-AC4F-E38B1F556FC6}"/>
              </a:ext>
            </a:extLst>
          </p:cNvPr>
          <p:cNvSpPr txBox="1"/>
          <p:nvPr/>
        </p:nvSpPr>
        <p:spPr>
          <a:xfrm>
            <a:off x="3039029" y="3620556"/>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(6)</a:t>
            </a:r>
            <a:endParaRPr kumimoji="1" lang="ja-JP" altLang="en-US" sz="1100" dirty="0">
              <a:latin typeface="Meiryo UI" panose="020B0604030504040204" pitchFamily="34" charset="-128"/>
              <a:ea typeface="Meiryo UI" panose="020B0604030504040204" pitchFamily="34" charset="-128"/>
            </a:endParaRPr>
          </a:p>
        </p:txBody>
      </p:sp>
      <p:sp>
        <p:nvSpPr>
          <p:cNvPr id="17" name="テキスト ボックス 16">
            <a:extLst>
              <a:ext uri="{FF2B5EF4-FFF2-40B4-BE49-F238E27FC236}">
                <a16:creationId xmlns:a16="http://schemas.microsoft.com/office/drawing/2014/main" id="{12D10A0E-1C83-40C4-B466-BBD074DC9651}"/>
              </a:ext>
            </a:extLst>
          </p:cNvPr>
          <p:cNvSpPr txBox="1"/>
          <p:nvPr/>
        </p:nvSpPr>
        <p:spPr>
          <a:xfrm>
            <a:off x="1479549" y="3626585"/>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(5)</a:t>
            </a:r>
            <a:endParaRPr kumimoji="1" lang="ja-JP" altLang="en-US" sz="1100" dirty="0">
              <a:latin typeface="Meiryo UI" panose="020B0604030504040204" pitchFamily="34" charset="-128"/>
              <a:ea typeface="Meiryo UI" panose="020B0604030504040204" pitchFamily="34" charset="-128"/>
            </a:endParaRPr>
          </a:p>
        </p:txBody>
      </p:sp>
      <p:sp>
        <p:nvSpPr>
          <p:cNvPr id="19" name="テキスト ボックス 18">
            <a:extLst>
              <a:ext uri="{FF2B5EF4-FFF2-40B4-BE49-F238E27FC236}">
                <a16:creationId xmlns:a16="http://schemas.microsoft.com/office/drawing/2014/main" id="{B7A20008-45B5-4AFA-B167-B5115F46C38D}"/>
              </a:ext>
            </a:extLst>
          </p:cNvPr>
          <p:cNvSpPr txBox="1"/>
          <p:nvPr/>
        </p:nvSpPr>
        <p:spPr>
          <a:xfrm>
            <a:off x="814704" y="1747623"/>
            <a:ext cx="1146468" cy="246221"/>
          </a:xfrm>
          <a:prstGeom prst="rect">
            <a:avLst/>
          </a:prstGeom>
          <a:noFill/>
        </p:spPr>
        <p:txBody>
          <a:bodyPr wrap="none" rtlCol="0">
            <a:spAutoFit/>
          </a:bodyPr>
          <a:lstStyle/>
          <a:p>
            <a:r>
              <a:rPr kumimoji="1" lang="ja-JP" altLang="en-US" sz="1000" b="1" dirty="0">
                <a:latin typeface="Meiryo UI" panose="020B0604030504040204" pitchFamily="34" charset="-128"/>
                <a:ea typeface="Meiryo UI" panose="020B0604030504040204" pitchFamily="34" charset="-128"/>
              </a:rPr>
              <a:t>メール書式</a:t>
            </a:r>
            <a:r>
              <a:rPr kumimoji="1" lang="en-US" altLang="ja-JP" sz="1000" b="1" dirty="0">
                <a:latin typeface="Meiryo UI" panose="020B0604030504040204" pitchFamily="34" charset="-128"/>
                <a:ea typeface="Meiryo UI" panose="020B0604030504040204" pitchFamily="34" charset="-128"/>
              </a:rPr>
              <a:t>(</a:t>
            </a:r>
            <a:r>
              <a:rPr kumimoji="1" lang="ja-JP" altLang="en-US" sz="1000" b="1" dirty="0">
                <a:latin typeface="Meiryo UI" panose="020B0604030504040204" pitchFamily="34" charset="-128"/>
                <a:ea typeface="Meiryo UI" panose="020B0604030504040204" pitchFamily="34" charset="-128"/>
              </a:rPr>
              <a:t>必須</a:t>
            </a:r>
            <a:r>
              <a:rPr kumimoji="1" lang="en-US" altLang="ja-JP" sz="1000" b="1" dirty="0">
                <a:latin typeface="Meiryo UI" panose="020B0604030504040204" pitchFamily="34" charset="-128"/>
                <a:ea typeface="Meiryo UI" panose="020B0604030504040204" pitchFamily="34" charset="-128"/>
              </a:rPr>
              <a:t>)</a:t>
            </a:r>
            <a:endParaRPr kumimoji="1" lang="ja-JP" altLang="en-US" sz="1000" b="1" dirty="0">
              <a:latin typeface="Meiryo UI" panose="020B0604030504040204" pitchFamily="34" charset="-128"/>
              <a:ea typeface="Meiryo UI" panose="020B0604030504040204" pitchFamily="34" charset="-128"/>
            </a:endParaRPr>
          </a:p>
        </p:txBody>
      </p:sp>
      <p:sp>
        <p:nvSpPr>
          <p:cNvPr id="20" name="テキスト ボックス 19">
            <a:extLst>
              <a:ext uri="{FF2B5EF4-FFF2-40B4-BE49-F238E27FC236}">
                <a16:creationId xmlns:a16="http://schemas.microsoft.com/office/drawing/2014/main" id="{43F4031F-C1C6-4E4F-AA71-B8510E997866}"/>
              </a:ext>
            </a:extLst>
          </p:cNvPr>
          <p:cNvSpPr txBox="1"/>
          <p:nvPr/>
        </p:nvSpPr>
        <p:spPr>
          <a:xfrm>
            <a:off x="814704" y="2219136"/>
            <a:ext cx="962123" cy="246221"/>
          </a:xfrm>
          <a:prstGeom prst="rect">
            <a:avLst/>
          </a:prstGeom>
          <a:noFill/>
        </p:spPr>
        <p:txBody>
          <a:bodyPr wrap="none" rtlCol="0">
            <a:spAutoFit/>
          </a:bodyPr>
          <a:lstStyle/>
          <a:p>
            <a:r>
              <a:rPr kumimoji="1" lang="ja-JP" altLang="en-US" sz="1000" b="1" dirty="0">
                <a:latin typeface="Meiryo UI" panose="020B0604030504040204" pitchFamily="34" charset="-128"/>
                <a:ea typeface="Meiryo UI" panose="020B0604030504040204" pitchFamily="34" charset="-128"/>
              </a:rPr>
              <a:t>お住いのエリア</a:t>
            </a:r>
          </a:p>
        </p:txBody>
      </p:sp>
      <p:sp>
        <p:nvSpPr>
          <p:cNvPr id="21" name="テキスト ボックス 20">
            <a:extLst>
              <a:ext uri="{FF2B5EF4-FFF2-40B4-BE49-F238E27FC236}">
                <a16:creationId xmlns:a16="http://schemas.microsoft.com/office/drawing/2014/main" id="{B6FC7986-178C-42DA-9713-7F02F90212B0}"/>
              </a:ext>
            </a:extLst>
          </p:cNvPr>
          <p:cNvSpPr txBox="1"/>
          <p:nvPr/>
        </p:nvSpPr>
        <p:spPr>
          <a:xfrm>
            <a:off x="814704" y="2656879"/>
            <a:ext cx="441146" cy="246221"/>
          </a:xfrm>
          <a:prstGeom prst="rect">
            <a:avLst/>
          </a:prstGeom>
          <a:noFill/>
        </p:spPr>
        <p:txBody>
          <a:bodyPr wrap="none" rtlCol="0">
            <a:spAutoFit/>
          </a:bodyPr>
          <a:lstStyle/>
          <a:p>
            <a:r>
              <a:rPr kumimoji="1" lang="ja-JP" altLang="en-US" sz="1000" b="1" dirty="0">
                <a:latin typeface="Meiryo UI" panose="020B0604030504040204" pitchFamily="34" charset="-128"/>
                <a:ea typeface="Meiryo UI" panose="020B0604030504040204" pitchFamily="34" charset="-128"/>
              </a:rPr>
              <a:t>年代</a:t>
            </a:r>
          </a:p>
        </p:txBody>
      </p:sp>
      <p:sp>
        <p:nvSpPr>
          <p:cNvPr id="22" name="テキスト ボックス 21">
            <a:extLst>
              <a:ext uri="{FF2B5EF4-FFF2-40B4-BE49-F238E27FC236}">
                <a16:creationId xmlns:a16="http://schemas.microsoft.com/office/drawing/2014/main" id="{C6EB50D4-6C12-403A-A608-694AD0D0F365}"/>
              </a:ext>
            </a:extLst>
          </p:cNvPr>
          <p:cNvSpPr txBox="1"/>
          <p:nvPr/>
        </p:nvSpPr>
        <p:spPr>
          <a:xfrm>
            <a:off x="1851290" y="1717006"/>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(1)</a:t>
            </a:r>
            <a:endParaRPr kumimoji="1" lang="ja-JP" altLang="en-US" sz="1100" dirty="0">
              <a:latin typeface="Meiryo UI" panose="020B0604030504040204" pitchFamily="34" charset="-128"/>
              <a:ea typeface="Meiryo UI" panose="020B0604030504040204" pitchFamily="34" charset="-128"/>
            </a:endParaRPr>
          </a:p>
        </p:txBody>
      </p:sp>
      <p:sp>
        <p:nvSpPr>
          <p:cNvPr id="30" name="テキスト ボックス 29">
            <a:extLst>
              <a:ext uri="{FF2B5EF4-FFF2-40B4-BE49-F238E27FC236}">
                <a16:creationId xmlns:a16="http://schemas.microsoft.com/office/drawing/2014/main" id="{B2854542-44AF-41CF-84F9-0DE808D6A01A}"/>
              </a:ext>
            </a:extLst>
          </p:cNvPr>
          <p:cNvSpPr txBox="1"/>
          <p:nvPr/>
        </p:nvSpPr>
        <p:spPr>
          <a:xfrm>
            <a:off x="1851290" y="2634421"/>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(3)</a:t>
            </a:r>
            <a:endParaRPr kumimoji="1" lang="ja-JP" altLang="en-US" sz="1100" dirty="0">
              <a:latin typeface="Meiryo UI" panose="020B0604030504040204" pitchFamily="34" charset="-128"/>
              <a:ea typeface="Meiryo UI" panose="020B0604030504040204" pitchFamily="34" charset="-128"/>
            </a:endParaRPr>
          </a:p>
        </p:txBody>
      </p:sp>
      <p:sp>
        <p:nvSpPr>
          <p:cNvPr id="31" name="テキスト ボックス 30">
            <a:extLst>
              <a:ext uri="{FF2B5EF4-FFF2-40B4-BE49-F238E27FC236}">
                <a16:creationId xmlns:a16="http://schemas.microsoft.com/office/drawing/2014/main" id="{31C9E433-1139-49C2-9871-9FAECEE95DBE}"/>
              </a:ext>
            </a:extLst>
          </p:cNvPr>
          <p:cNvSpPr txBox="1"/>
          <p:nvPr/>
        </p:nvSpPr>
        <p:spPr>
          <a:xfrm>
            <a:off x="814704" y="3120955"/>
            <a:ext cx="441146" cy="246221"/>
          </a:xfrm>
          <a:prstGeom prst="rect">
            <a:avLst/>
          </a:prstGeom>
          <a:noFill/>
        </p:spPr>
        <p:txBody>
          <a:bodyPr wrap="none" rtlCol="0">
            <a:spAutoFit/>
          </a:bodyPr>
          <a:lstStyle/>
          <a:p>
            <a:r>
              <a:rPr kumimoji="1" lang="ja-JP" altLang="en-US" sz="1000" b="1" dirty="0">
                <a:latin typeface="Meiryo UI" panose="020B0604030504040204" pitchFamily="34" charset="-128"/>
                <a:ea typeface="Meiryo UI" panose="020B0604030504040204" pitchFamily="34" charset="-128"/>
              </a:rPr>
              <a:t>性別</a:t>
            </a:r>
          </a:p>
        </p:txBody>
      </p:sp>
      <p:sp>
        <p:nvSpPr>
          <p:cNvPr id="33" name="テキスト ボックス 32">
            <a:extLst>
              <a:ext uri="{FF2B5EF4-FFF2-40B4-BE49-F238E27FC236}">
                <a16:creationId xmlns:a16="http://schemas.microsoft.com/office/drawing/2014/main" id="{C35C040F-B42B-4BD5-8258-AF425DB28C82}"/>
              </a:ext>
            </a:extLst>
          </p:cNvPr>
          <p:cNvSpPr txBox="1"/>
          <p:nvPr/>
        </p:nvSpPr>
        <p:spPr>
          <a:xfrm>
            <a:off x="1851290" y="3099814"/>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(4)</a:t>
            </a:r>
            <a:endParaRPr kumimoji="1" lang="ja-JP" altLang="en-US" sz="1100" dirty="0">
              <a:latin typeface="Meiryo UI" panose="020B0604030504040204" pitchFamily="34" charset="-128"/>
              <a:ea typeface="Meiryo UI" panose="020B0604030504040204" pitchFamily="34" charset="-128"/>
            </a:endParaRPr>
          </a:p>
        </p:txBody>
      </p:sp>
      <p:sp>
        <p:nvSpPr>
          <p:cNvPr id="48" name="正方形/長方形 47">
            <a:extLst>
              <a:ext uri="{FF2B5EF4-FFF2-40B4-BE49-F238E27FC236}">
                <a16:creationId xmlns:a16="http://schemas.microsoft.com/office/drawing/2014/main" id="{B105E7D4-B3BD-43F6-B49F-21DC0930A681}"/>
              </a:ext>
            </a:extLst>
          </p:cNvPr>
          <p:cNvSpPr/>
          <p:nvPr/>
        </p:nvSpPr>
        <p:spPr>
          <a:xfrm>
            <a:off x="968307" y="1110559"/>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ヘッダー</a:t>
            </a:r>
          </a:p>
        </p:txBody>
      </p:sp>
      <p:sp>
        <p:nvSpPr>
          <p:cNvPr id="49" name="正方形/長方形 48">
            <a:extLst>
              <a:ext uri="{FF2B5EF4-FFF2-40B4-BE49-F238E27FC236}">
                <a16:creationId xmlns:a16="http://schemas.microsoft.com/office/drawing/2014/main" id="{94952AF8-9991-4B63-9A79-642572DB3779}"/>
              </a:ext>
            </a:extLst>
          </p:cNvPr>
          <p:cNvSpPr/>
          <p:nvPr/>
        </p:nvSpPr>
        <p:spPr>
          <a:xfrm>
            <a:off x="968307" y="6138100"/>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フッター</a:t>
            </a:r>
          </a:p>
        </p:txBody>
      </p:sp>
      <p:sp>
        <p:nvSpPr>
          <p:cNvPr id="61" name="楕円 4">
            <a:extLst>
              <a:ext uri="{FF2B5EF4-FFF2-40B4-BE49-F238E27FC236}">
                <a16:creationId xmlns:a16="http://schemas.microsoft.com/office/drawing/2014/main" id="{7081563E-6EA0-42A5-AAE1-4674414FBFAD}"/>
              </a:ext>
            </a:extLst>
          </p:cNvPr>
          <p:cNvSpPr/>
          <p:nvPr/>
        </p:nvSpPr>
        <p:spPr>
          <a:xfrm>
            <a:off x="2407367" y="1788268"/>
            <a:ext cx="126703" cy="111014"/>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テキスト ボックス 61">
            <a:extLst>
              <a:ext uri="{FF2B5EF4-FFF2-40B4-BE49-F238E27FC236}">
                <a16:creationId xmlns:a16="http://schemas.microsoft.com/office/drawing/2014/main" id="{00D02E9A-6359-48AE-A07F-D9A7D16455A9}"/>
              </a:ext>
            </a:extLst>
          </p:cNvPr>
          <p:cNvSpPr txBox="1"/>
          <p:nvPr/>
        </p:nvSpPr>
        <p:spPr>
          <a:xfrm>
            <a:off x="2506841" y="1712970"/>
            <a:ext cx="609462" cy="261610"/>
          </a:xfrm>
          <a:prstGeom prst="rect">
            <a:avLst/>
          </a:prstGeom>
          <a:noFill/>
        </p:spPr>
        <p:txBody>
          <a:bodyPr wrap="none" rtlCol="0">
            <a:spAutoFit/>
          </a:bodyPr>
          <a:lstStyle/>
          <a:p>
            <a:r>
              <a:rPr kumimoji="1" lang="ja-JP" altLang="en-US" sz="1100" dirty="0">
                <a:latin typeface="Meiryo UI" panose="020B0604030504040204" pitchFamily="34" charset="-128"/>
                <a:ea typeface="Meiryo UI" panose="020B0604030504040204" pitchFamily="34" charset="-128"/>
              </a:rPr>
              <a:t>テキスト</a:t>
            </a:r>
            <a:endParaRPr kumimoji="1" lang="en-US" altLang="ja-JP" sz="1100" dirty="0">
              <a:latin typeface="Meiryo UI" panose="020B0604030504040204" pitchFamily="34" charset="-128"/>
              <a:ea typeface="Meiryo UI" panose="020B0604030504040204" pitchFamily="34" charset="-128"/>
            </a:endParaRPr>
          </a:p>
        </p:txBody>
      </p:sp>
      <p:sp>
        <p:nvSpPr>
          <p:cNvPr id="63" name="楕円 99">
            <a:extLst>
              <a:ext uri="{FF2B5EF4-FFF2-40B4-BE49-F238E27FC236}">
                <a16:creationId xmlns:a16="http://schemas.microsoft.com/office/drawing/2014/main" id="{444CCEE5-DABE-4C10-9D9D-5D63F273D002}"/>
              </a:ext>
            </a:extLst>
          </p:cNvPr>
          <p:cNvSpPr/>
          <p:nvPr/>
        </p:nvSpPr>
        <p:spPr>
          <a:xfrm>
            <a:off x="3149445" y="1788268"/>
            <a:ext cx="126703" cy="111014"/>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テキスト ボックス 63">
            <a:extLst>
              <a:ext uri="{FF2B5EF4-FFF2-40B4-BE49-F238E27FC236}">
                <a16:creationId xmlns:a16="http://schemas.microsoft.com/office/drawing/2014/main" id="{47A815CB-BEF9-4107-9C4A-6020D597C535}"/>
              </a:ext>
            </a:extLst>
          </p:cNvPr>
          <p:cNvSpPr txBox="1"/>
          <p:nvPr/>
        </p:nvSpPr>
        <p:spPr>
          <a:xfrm>
            <a:off x="3243164" y="1712970"/>
            <a:ext cx="57419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HTML</a:t>
            </a:r>
          </a:p>
        </p:txBody>
      </p:sp>
      <p:sp>
        <p:nvSpPr>
          <p:cNvPr id="67" name="正方形/長方形 66">
            <a:extLst>
              <a:ext uri="{FF2B5EF4-FFF2-40B4-BE49-F238E27FC236}">
                <a16:creationId xmlns:a16="http://schemas.microsoft.com/office/drawing/2014/main" id="{145BA9E6-3021-47CC-B40A-52F4F5E88194}"/>
              </a:ext>
            </a:extLst>
          </p:cNvPr>
          <p:cNvSpPr/>
          <p:nvPr/>
        </p:nvSpPr>
        <p:spPr>
          <a:xfrm>
            <a:off x="2258655" y="2134967"/>
            <a:ext cx="2052881" cy="364447"/>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お住いのエリア</a:t>
            </a:r>
          </a:p>
        </p:txBody>
      </p:sp>
      <p:sp>
        <p:nvSpPr>
          <p:cNvPr id="68" name="テキスト ボックス 67">
            <a:extLst>
              <a:ext uri="{FF2B5EF4-FFF2-40B4-BE49-F238E27FC236}">
                <a16:creationId xmlns:a16="http://schemas.microsoft.com/office/drawing/2014/main" id="{46AC76F9-0CD6-4857-B6D3-2014BF8A9A97}"/>
              </a:ext>
            </a:extLst>
          </p:cNvPr>
          <p:cNvSpPr txBox="1"/>
          <p:nvPr/>
        </p:nvSpPr>
        <p:spPr>
          <a:xfrm>
            <a:off x="1851290" y="2188553"/>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(2)</a:t>
            </a:r>
            <a:endParaRPr kumimoji="1" lang="ja-JP" altLang="en-US" sz="1100" dirty="0">
              <a:latin typeface="Meiryo UI" panose="020B0604030504040204" pitchFamily="34" charset="-128"/>
              <a:ea typeface="Meiryo UI" panose="020B0604030504040204" pitchFamily="34" charset="-128"/>
            </a:endParaRPr>
          </a:p>
        </p:txBody>
      </p:sp>
      <p:sp>
        <p:nvSpPr>
          <p:cNvPr id="69" name="正方形/長方形 68">
            <a:extLst>
              <a:ext uri="{FF2B5EF4-FFF2-40B4-BE49-F238E27FC236}">
                <a16:creationId xmlns:a16="http://schemas.microsoft.com/office/drawing/2014/main" id="{EA548CB9-E882-45E5-B79D-75591CB1B073}"/>
              </a:ext>
            </a:extLst>
          </p:cNvPr>
          <p:cNvSpPr/>
          <p:nvPr/>
        </p:nvSpPr>
        <p:spPr>
          <a:xfrm>
            <a:off x="2258655" y="2597765"/>
            <a:ext cx="2052881" cy="364447"/>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年代</a:t>
            </a:r>
          </a:p>
        </p:txBody>
      </p:sp>
      <p:sp>
        <p:nvSpPr>
          <p:cNvPr id="70" name="正方形/長方形 69">
            <a:extLst>
              <a:ext uri="{FF2B5EF4-FFF2-40B4-BE49-F238E27FC236}">
                <a16:creationId xmlns:a16="http://schemas.microsoft.com/office/drawing/2014/main" id="{6EF27909-10A3-4420-A116-89BD49DD423F}"/>
              </a:ext>
            </a:extLst>
          </p:cNvPr>
          <p:cNvSpPr/>
          <p:nvPr/>
        </p:nvSpPr>
        <p:spPr>
          <a:xfrm>
            <a:off x="2249156" y="3048395"/>
            <a:ext cx="2052881" cy="364447"/>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性別</a:t>
            </a:r>
          </a:p>
        </p:txBody>
      </p:sp>
    </p:spTree>
    <p:extLst>
      <p:ext uri="{BB962C8B-B14F-4D97-AF65-F5344CB8AC3E}">
        <p14:creationId xmlns:p14="http://schemas.microsoft.com/office/powerpoint/2010/main" val="27645833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B20FB-33A3-E746-AA9C-080996245064}"/>
              </a:ext>
            </a:extLst>
          </p:cNvPr>
          <p:cNvSpPr>
            <a:spLocks noGrp="1"/>
          </p:cNvSpPr>
          <p:nvPr>
            <p:ph type="title"/>
          </p:nvPr>
        </p:nvSpPr>
        <p:spPr/>
        <p:txBody>
          <a:bodyPr/>
          <a:lstStyle/>
          <a:p>
            <a:r>
              <a:rPr lang="ja-JP" altLang="en-US"/>
              <a:t>プ</a:t>
            </a:r>
            <a:r>
              <a:rPr lang="en-US" altLang="ja-JP" dirty="0"/>
              <a:t>41_</a:t>
            </a:r>
            <a:r>
              <a:rPr lang="ja-JP" altLang="en-US"/>
              <a:t>画面</a:t>
            </a:r>
            <a:r>
              <a:rPr lang="en-US" altLang="ja-JP" dirty="0"/>
              <a:t>6</a:t>
            </a:r>
            <a:r>
              <a:rPr lang="ja-JP" altLang="en-US"/>
              <a:t>：フリースペース作成完了画面</a:t>
            </a:r>
            <a:endParaRPr kumimoji="1" lang="ja-JP" altLang="en-US" dirty="0"/>
          </a:p>
        </p:txBody>
      </p:sp>
      <p:sp>
        <p:nvSpPr>
          <p:cNvPr id="4" name="スライド番号プレースホルダー 3">
            <a:extLst>
              <a:ext uri="{FF2B5EF4-FFF2-40B4-BE49-F238E27FC236}">
                <a16:creationId xmlns:a16="http://schemas.microsoft.com/office/drawing/2014/main" id="{A54D4209-B10B-3848-8A79-145E64F5A5A9}"/>
              </a:ext>
            </a:extLst>
          </p:cNvPr>
          <p:cNvSpPr>
            <a:spLocks noGrp="1"/>
          </p:cNvSpPr>
          <p:nvPr>
            <p:ph type="sldNum" sz="quarter" idx="4"/>
          </p:nvPr>
        </p:nvSpPr>
        <p:spPr/>
        <p:txBody>
          <a:bodyPr/>
          <a:lstStyle/>
          <a:p>
            <a:fld id="{F30DD6FD-6AE0-D748-9D23-01258D872A5D}" type="slidenum">
              <a:rPr kumimoji="1" lang="ja-JP" altLang="en-US" smtClean="0"/>
              <a:t>40</a:t>
            </a:fld>
            <a:endParaRPr kumimoji="1" lang="ja-JP" altLang="en-US"/>
          </a:p>
        </p:txBody>
      </p:sp>
      <p:sp>
        <p:nvSpPr>
          <p:cNvPr id="26" name="正方形/長方形 25">
            <a:extLst>
              <a:ext uri="{FF2B5EF4-FFF2-40B4-BE49-F238E27FC236}">
                <a16:creationId xmlns:a16="http://schemas.microsoft.com/office/drawing/2014/main" id="{3B713A32-9925-8C49-A4F0-73C3ABC63976}"/>
              </a:ext>
            </a:extLst>
          </p:cNvPr>
          <p:cNvSpPr/>
          <p:nvPr/>
        </p:nvSpPr>
        <p:spPr>
          <a:xfrm>
            <a:off x="6406265" y="764585"/>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システム処理</a:t>
            </a:r>
          </a:p>
        </p:txBody>
      </p:sp>
      <p:sp>
        <p:nvSpPr>
          <p:cNvPr id="27" name="正方形/長方形 26">
            <a:extLst>
              <a:ext uri="{FF2B5EF4-FFF2-40B4-BE49-F238E27FC236}">
                <a16:creationId xmlns:a16="http://schemas.microsoft.com/office/drawing/2014/main" id="{F43B12B0-6F42-304E-A72D-2300E7C9A6EA}"/>
              </a:ext>
            </a:extLst>
          </p:cNvPr>
          <p:cNvSpPr/>
          <p:nvPr/>
        </p:nvSpPr>
        <p:spPr>
          <a:xfrm>
            <a:off x="7449399" y="764585"/>
            <a:ext cx="972000" cy="257262"/>
          </a:xfrm>
          <a:prstGeom prst="rect">
            <a:avLst/>
          </a:prstGeom>
          <a:noFill/>
          <a:ln w="9525">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chemeClr val="tx1"/>
                </a:solidFill>
                <a:latin typeface="Meiryo UI" panose="020B0604030504040204" pitchFamily="34" charset="-128"/>
                <a:ea typeface="Meiryo UI" panose="020B0604030504040204" pitchFamily="34" charset="-128"/>
              </a:rPr>
              <a:t>システム制御で表示</a:t>
            </a:r>
          </a:p>
        </p:txBody>
      </p:sp>
      <p:sp>
        <p:nvSpPr>
          <p:cNvPr id="28" name="正方形/長方形 27">
            <a:extLst>
              <a:ext uri="{FF2B5EF4-FFF2-40B4-BE49-F238E27FC236}">
                <a16:creationId xmlns:a16="http://schemas.microsoft.com/office/drawing/2014/main" id="{6402152E-335D-2D48-A9D7-2638EEA9A5C1}"/>
              </a:ext>
            </a:extLst>
          </p:cNvPr>
          <p:cNvSpPr/>
          <p:nvPr/>
        </p:nvSpPr>
        <p:spPr>
          <a:xfrm>
            <a:off x="5363132" y="764585"/>
            <a:ext cx="972000" cy="25726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リンク</a:t>
            </a:r>
          </a:p>
        </p:txBody>
      </p:sp>
      <p:sp>
        <p:nvSpPr>
          <p:cNvPr id="29" name="正方形/長方形 28">
            <a:extLst>
              <a:ext uri="{FF2B5EF4-FFF2-40B4-BE49-F238E27FC236}">
                <a16:creationId xmlns:a16="http://schemas.microsoft.com/office/drawing/2014/main" id="{BBFD514B-C571-D34F-B53D-93E559A0A47C}"/>
              </a:ext>
            </a:extLst>
          </p:cNvPr>
          <p:cNvSpPr/>
          <p:nvPr/>
        </p:nvSpPr>
        <p:spPr>
          <a:xfrm>
            <a:off x="8421399" y="757835"/>
            <a:ext cx="972000" cy="257262"/>
          </a:xfrm>
          <a:prstGeom prst="rect">
            <a:avLst/>
          </a:prstGeom>
          <a:noFill/>
          <a:ln w="9525">
            <a:no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rgbClr val="FF0000"/>
                </a:solidFill>
                <a:latin typeface="Meiryo UI" panose="020B0604030504040204" pitchFamily="34" charset="-128"/>
                <a:ea typeface="Meiryo UI" panose="020B0604030504040204" pitchFamily="34" charset="-128"/>
              </a:rPr>
              <a:t>赤字は変更可</a:t>
            </a:r>
          </a:p>
        </p:txBody>
      </p:sp>
      <p:sp>
        <p:nvSpPr>
          <p:cNvPr id="8" name="正方形/長方形 7">
            <a:extLst>
              <a:ext uri="{FF2B5EF4-FFF2-40B4-BE49-F238E27FC236}">
                <a16:creationId xmlns:a16="http://schemas.microsoft.com/office/drawing/2014/main" id="{CFDC2DA2-E7BA-42E9-9657-AC41AB467347}"/>
              </a:ext>
            </a:extLst>
          </p:cNvPr>
          <p:cNvSpPr/>
          <p:nvPr/>
        </p:nvSpPr>
        <p:spPr>
          <a:xfrm>
            <a:off x="854110" y="1072444"/>
            <a:ext cx="3782207" cy="5283908"/>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sz="1100" b="1" dirty="0">
              <a:solidFill>
                <a:schemeClr val="tx1"/>
              </a:solidFill>
              <a:latin typeface="Meiryo UI" panose="020B0604030504040204" pitchFamily="34" charset="-128"/>
              <a:ea typeface="Meiryo UI" panose="020B0604030504040204" pitchFamily="34" charset="-128"/>
            </a:endParaRPr>
          </a:p>
        </p:txBody>
      </p:sp>
      <p:sp>
        <p:nvSpPr>
          <p:cNvPr id="9" name="テキスト ボックス 8">
            <a:extLst>
              <a:ext uri="{FF2B5EF4-FFF2-40B4-BE49-F238E27FC236}">
                <a16:creationId xmlns:a16="http://schemas.microsoft.com/office/drawing/2014/main" id="{73DDA852-A997-4C29-B0E1-2AE3FB2B52F2}"/>
              </a:ext>
            </a:extLst>
          </p:cNvPr>
          <p:cNvSpPr txBox="1"/>
          <p:nvPr/>
        </p:nvSpPr>
        <p:spPr>
          <a:xfrm>
            <a:off x="955200" y="1300355"/>
            <a:ext cx="1572866" cy="261610"/>
          </a:xfrm>
          <a:prstGeom prst="rect">
            <a:avLst/>
          </a:prstGeom>
          <a:noFill/>
        </p:spPr>
        <p:txBody>
          <a:bodyPr wrap="none" rtlCol="0">
            <a:spAutoFit/>
          </a:bodyPr>
          <a:lstStyle/>
          <a:p>
            <a:r>
              <a:rPr kumimoji="1" lang="ja-JP" altLang="en-US" sz="1100" b="1">
                <a:latin typeface="Meiryo UI" panose="020B0604030504040204" pitchFamily="34" charset="-128"/>
                <a:ea typeface="Meiryo UI" panose="020B0604030504040204" pitchFamily="34" charset="-128"/>
              </a:rPr>
              <a:t>フリースペース作成完了</a:t>
            </a:r>
            <a:endParaRPr kumimoji="1" lang="ja-JP" altLang="en-US" sz="1100" b="1" dirty="0">
              <a:latin typeface="Meiryo UI" panose="020B0604030504040204" pitchFamily="34" charset="-128"/>
              <a:ea typeface="Meiryo UI" panose="020B0604030504040204" pitchFamily="34" charset="-128"/>
            </a:endParaRPr>
          </a:p>
        </p:txBody>
      </p:sp>
      <p:sp>
        <p:nvSpPr>
          <p:cNvPr id="25" name="正方形/長方形 24">
            <a:extLst>
              <a:ext uri="{FF2B5EF4-FFF2-40B4-BE49-F238E27FC236}">
                <a16:creationId xmlns:a16="http://schemas.microsoft.com/office/drawing/2014/main" id="{F4AD0C00-95D1-414B-AC49-295FA5306A7B}"/>
              </a:ext>
            </a:extLst>
          </p:cNvPr>
          <p:cNvSpPr/>
          <p:nvPr/>
        </p:nvSpPr>
        <p:spPr>
          <a:xfrm>
            <a:off x="968307" y="1110559"/>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ヘッダー</a:t>
            </a:r>
          </a:p>
        </p:txBody>
      </p:sp>
      <p:sp>
        <p:nvSpPr>
          <p:cNvPr id="30" name="正方形/長方形 29">
            <a:extLst>
              <a:ext uri="{FF2B5EF4-FFF2-40B4-BE49-F238E27FC236}">
                <a16:creationId xmlns:a16="http://schemas.microsoft.com/office/drawing/2014/main" id="{064179C2-2D14-44C4-A3A7-AEF98194602A}"/>
              </a:ext>
            </a:extLst>
          </p:cNvPr>
          <p:cNvSpPr/>
          <p:nvPr/>
        </p:nvSpPr>
        <p:spPr>
          <a:xfrm>
            <a:off x="968307" y="6138100"/>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フッター</a:t>
            </a:r>
          </a:p>
        </p:txBody>
      </p:sp>
      <p:sp>
        <p:nvSpPr>
          <p:cNvPr id="39" name="正方形/長方形 38">
            <a:extLst>
              <a:ext uri="{FF2B5EF4-FFF2-40B4-BE49-F238E27FC236}">
                <a16:creationId xmlns:a16="http://schemas.microsoft.com/office/drawing/2014/main" id="{31F02AC5-BBB2-4F38-A163-97F22F5591F9}"/>
              </a:ext>
            </a:extLst>
          </p:cNvPr>
          <p:cNvSpPr/>
          <p:nvPr/>
        </p:nvSpPr>
        <p:spPr>
          <a:xfrm>
            <a:off x="4780860" y="1032912"/>
            <a:ext cx="936475" cy="215444"/>
          </a:xfrm>
          <a:prstGeom prst="rect">
            <a:avLst/>
          </a:prstGeom>
        </p:spPr>
        <p:txBody>
          <a:bodyPr wrap="none">
            <a:spAutoFit/>
          </a:bodyPr>
          <a:lstStyle/>
          <a:p>
            <a:r>
              <a:rPr kumimoji="1" lang="ja-JP" altLang="en-US" sz="800" dirty="0">
                <a:latin typeface="Meiryo UI" panose="020B0604030504040204" pitchFamily="34" charset="-128"/>
                <a:ea typeface="Meiryo UI" panose="020B0604030504040204" pitchFamily="34" charset="-128"/>
              </a:rPr>
              <a:t>参考</a:t>
            </a:r>
            <a:r>
              <a:rPr kumimoji="1" lang="en-US" altLang="ja-JP" sz="800" dirty="0">
                <a:latin typeface="Meiryo UI" panose="020B0604030504040204" pitchFamily="34" charset="-128"/>
                <a:ea typeface="Meiryo UI" panose="020B0604030504040204" pitchFamily="34" charset="-128"/>
              </a:rPr>
              <a:t>URL</a:t>
            </a:r>
            <a:r>
              <a:rPr kumimoji="1" lang="ja-JP" altLang="en-US" sz="800">
                <a:latin typeface="Meiryo UI" panose="020B0604030504040204" pitchFamily="34" charset="-128"/>
                <a:ea typeface="Meiryo UI" panose="020B0604030504040204" pitchFamily="34" charset="-128"/>
              </a:rPr>
              <a:t>：</a:t>
            </a:r>
            <a:r>
              <a:rPr kumimoji="1" lang="en-US" altLang="ja-JP" sz="800" dirty="0">
                <a:latin typeface="Meiryo UI" panose="020B0604030504040204" pitchFamily="34" charset="-128"/>
                <a:ea typeface="Meiryo UI" panose="020B0604030504040204" pitchFamily="34" charset="-128"/>
              </a:rPr>
              <a:t> </a:t>
            </a:r>
            <a:r>
              <a:rPr kumimoji="1" lang="ja-JP" altLang="en-US" sz="800">
                <a:latin typeface="Meiryo UI" panose="020B0604030504040204" pitchFamily="34" charset="-128"/>
                <a:ea typeface="Meiryo UI" panose="020B0604030504040204" pitchFamily="34" charset="-128"/>
              </a:rPr>
              <a:t>不明</a:t>
            </a:r>
            <a:endParaRPr kumimoji="1" lang="en-US" altLang="ja-JP" sz="800" dirty="0">
              <a:latin typeface="Meiryo UI" panose="020B0604030504040204" pitchFamily="34" charset="-128"/>
              <a:ea typeface="Meiryo UI" panose="020B0604030504040204" pitchFamily="34" charset="-128"/>
            </a:endParaRPr>
          </a:p>
        </p:txBody>
      </p:sp>
      <p:graphicFrame>
        <p:nvGraphicFramePr>
          <p:cNvPr id="40" name="表 8">
            <a:extLst>
              <a:ext uri="{FF2B5EF4-FFF2-40B4-BE49-F238E27FC236}">
                <a16:creationId xmlns:a16="http://schemas.microsoft.com/office/drawing/2014/main" id="{08F022C4-D7F8-410A-BA3F-643A462A344F}"/>
              </a:ext>
            </a:extLst>
          </p:cNvPr>
          <p:cNvGraphicFramePr>
            <a:graphicFrameLocks noGrp="1"/>
          </p:cNvGraphicFramePr>
          <p:nvPr>
            <p:extLst>
              <p:ext uri="{D42A27DB-BD31-4B8C-83A1-F6EECF244321}">
                <p14:modId xmlns:p14="http://schemas.microsoft.com/office/powerpoint/2010/main" val="1670402945"/>
              </p:ext>
            </p:extLst>
          </p:nvPr>
        </p:nvGraphicFramePr>
        <p:xfrm>
          <a:off x="4852032" y="1317929"/>
          <a:ext cx="4384606" cy="960120"/>
        </p:xfrm>
        <a:graphic>
          <a:graphicData uri="http://schemas.openxmlformats.org/drawingml/2006/table">
            <a:tbl>
              <a:tblPr firstRow="1" bandRow="1">
                <a:tableStyleId>{5940675A-B579-460E-94D1-54222C63F5DA}</a:tableStyleId>
              </a:tblPr>
              <a:tblGrid>
                <a:gridCol w="805069">
                  <a:extLst>
                    <a:ext uri="{9D8B030D-6E8A-4147-A177-3AD203B41FA5}">
                      <a16:colId xmlns:a16="http://schemas.microsoft.com/office/drawing/2014/main" val="1869668301"/>
                    </a:ext>
                  </a:extLst>
                </a:gridCol>
                <a:gridCol w="3579537">
                  <a:extLst>
                    <a:ext uri="{9D8B030D-6E8A-4147-A177-3AD203B41FA5}">
                      <a16:colId xmlns:a16="http://schemas.microsoft.com/office/drawing/2014/main" val="4148764813"/>
                    </a:ext>
                  </a:extLst>
                </a:gridCol>
              </a:tblGrid>
              <a:tr h="0">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構成要素</a:t>
                      </a:r>
                    </a:p>
                  </a:txBody>
                  <a:tcPr marL="45720" marR="45720" anchor="ctr">
                    <a:solidFill>
                      <a:schemeClr val="accent1"/>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説明</a:t>
                      </a:r>
                    </a:p>
                  </a:txBody>
                  <a:tcPr marL="45720" marR="45720" anchor="ctr">
                    <a:solidFill>
                      <a:schemeClr val="accent1"/>
                    </a:solidFill>
                  </a:tcPr>
                </a:tc>
                <a:extLst>
                  <a:ext uri="{0D108BD9-81ED-4DB2-BD59-A6C34878D82A}">
                    <a16:rowId xmlns:a16="http://schemas.microsoft.com/office/drawing/2014/main" val="3041713698"/>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(1)</a:t>
                      </a:r>
                      <a:r>
                        <a:rPr kumimoji="1" lang="ja-JP" altLang="en-US" sz="900">
                          <a:latin typeface="Meiryo UI" panose="020B0604030504040204" pitchFamily="34" charset="-128"/>
                          <a:ea typeface="Meiryo UI" panose="020B0604030504040204" pitchFamily="34" charset="-128"/>
                        </a:rPr>
                        <a:t>作成完了</a:t>
                      </a:r>
                      <a:r>
                        <a:rPr kumimoji="1" lang="ja-JP" altLang="en-US" sz="900" dirty="0">
                          <a:latin typeface="Meiryo UI" panose="020B0604030504040204" pitchFamily="34" charset="-128"/>
                          <a:ea typeface="Meiryo UI" panose="020B0604030504040204" pitchFamily="34" charset="-128"/>
                        </a:rPr>
                        <a:t>メッセージ</a:t>
                      </a:r>
                    </a:p>
                  </a:txBody>
                  <a:tcPr marL="45720" marR="4572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a:latin typeface="Meiryo UI" panose="020B0604030504040204" pitchFamily="34" charset="-128"/>
                          <a:ea typeface="Meiryo UI" panose="020B0604030504040204" pitchFamily="34" charset="-128"/>
                        </a:rPr>
                        <a:t>フリースペース作成処理</a:t>
                      </a:r>
                      <a:r>
                        <a:rPr kumimoji="1" lang="ja-JP" altLang="en-US" sz="900" dirty="0">
                          <a:latin typeface="Meiryo UI" panose="020B0604030504040204" pitchFamily="34" charset="-128"/>
                          <a:ea typeface="Meiryo UI" panose="020B0604030504040204" pitchFamily="34" charset="-128"/>
                        </a:rPr>
                        <a:t>が完了した旨</a:t>
                      </a:r>
                      <a:r>
                        <a:rPr kumimoji="1" lang="ja-JP" altLang="en-US" sz="900">
                          <a:latin typeface="Meiryo UI" panose="020B0604030504040204" pitchFamily="34" charset="-128"/>
                          <a:ea typeface="Meiryo UI" panose="020B0604030504040204" pitchFamily="34" charset="-128"/>
                        </a:rPr>
                        <a:t>の「作成完了</a:t>
                      </a:r>
                      <a:r>
                        <a:rPr kumimoji="1" lang="ja-JP" altLang="en-US" sz="900" dirty="0">
                          <a:latin typeface="Meiryo UI" panose="020B0604030504040204" pitchFamily="34" charset="-128"/>
                          <a:ea typeface="Meiryo UI" panose="020B0604030504040204" pitchFamily="34" charset="-128"/>
                        </a:rPr>
                        <a:t>しました。」というメッセージを表示する。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3561766705"/>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(2)</a:t>
                      </a:r>
                      <a:r>
                        <a:rPr kumimoji="1" lang="ja-JP" altLang="en-US" sz="900" dirty="0">
                          <a:latin typeface="Meiryo UI" panose="020B0604030504040204" pitchFamily="34" charset="-128"/>
                          <a:ea typeface="Meiryo UI" panose="020B0604030504040204" pitchFamily="34" charset="-128"/>
                        </a:rPr>
                        <a:t>送信履歴画面へ</a:t>
                      </a:r>
                    </a:p>
                  </a:txBody>
                  <a:tcPr marL="45720" marR="45720"/>
                </a:tc>
                <a:tc>
                  <a:txBody>
                    <a:bodyPr/>
                    <a:lstStyle/>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フリースペース画面</a:t>
                      </a:r>
                      <a:r>
                        <a:rPr kumimoji="1" lang="ja-JP" altLang="en-US" sz="900" dirty="0">
                          <a:latin typeface="Meiryo UI" panose="020B0604030504040204" pitchFamily="34" charset="-128"/>
                          <a:ea typeface="Meiryo UI" panose="020B0604030504040204" pitchFamily="34" charset="-128"/>
                        </a:rPr>
                        <a:t>へ遷移する。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27572717"/>
                  </a:ext>
                </a:extLst>
              </a:tr>
            </a:tbl>
          </a:graphicData>
        </a:graphic>
      </p:graphicFrame>
      <p:sp>
        <p:nvSpPr>
          <p:cNvPr id="34" name="正方形/長方形 33">
            <a:extLst>
              <a:ext uri="{FF2B5EF4-FFF2-40B4-BE49-F238E27FC236}">
                <a16:creationId xmlns:a16="http://schemas.microsoft.com/office/drawing/2014/main" id="{B3E6E5CE-07CC-4C0F-8A9E-C7197F30B659}"/>
              </a:ext>
            </a:extLst>
          </p:cNvPr>
          <p:cNvSpPr/>
          <p:nvPr/>
        </p:nvSpPr>
        <p:spPr>
          <a:xfrm>
            <a:off x="1178539" y="1870370"/>
            <a:ext cx="1242648" cy="227209"/>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フリースペース画面</a:t>
            </a:r>
            <a:r>
              <a:rPr kumimoji="1" lang="ja-JP" altLang="en-US" sz="900" b="1" dirty="0">
                <a:latin typeface="Meiryo UI" panose="020B0604030504040204" pitchFamily="34" charset="-128"/>
                <a:ea typeface="Meiryo UI" panose="020B0604030504040204" pitchFamily="34" charset="-128"/>
              </a:rPr>
              <a:t>へ</a:t>
            </a:r>
          </a:p>
        </p:txBody>
      </p:sp>
      <p:sp>
        <p:nvSpPr>
          <p:cNvPr id="35" name="テキスト ボックス 34">
            <a:extLst>
              <a:ext uri="{FF2B5EF4-FFF2-40B4-BE49-F238E27FC236}">
                <a16:creationId xmlns:a16="http://schemas.microsoft.com/office/drawing/2014/main" id="{77F4CD40-1A0C-47F3-83A5-1F2338EC1853}"/>
              </a:ext>
            </a:extLst>
          </p:cNvPr>
          <p:cNvSpPr txBox="1"/>
          <p:nvPr/>
        </p:nvSpPr>
        <p:spPr>
          <a:xfrm>
            <a:off x="780673" y="1852630"/>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(2)</a:t>
            </a:r>
            <a:endParaRPr kumimoji="1" lang="ja-JP" altLang="en-US" sz="1100" dirty="0">
              <a:latin typeface="Meiryo UI" panose="020B0604030504040204" pitchFamily="34" charset="-128"/>
              <a:ea typeface="Meiryo UI" panose="020B0604030504040204" pitchFamily="34" charset="-128"/>
            </a:endParaRPr>
          </a:p>
        </p:txBody>
      </p:sp>
      <p:sp>
        <p:nvSpPr>
          <p:cNvPr id="36" name="テキスト ボックス 35">
            <a:extLst>
              <a:ext uri="{FF2B5EF4-FFF2-40B4-BE49-F238E27FC236}">
                <a16:creationId xmlns:a16="http://schemas.microsoft.com/office/drawing/2014/main" id="{4D22BCAB-6B25-499B-9432-8A666C63A385}"/>
              </a:ext>
            </a:extLst>
          </p:cNvPr>
          <p:cNvSpPr txBox="1"/>
          <p:nvPr/>
        </p:nvSpPr>
        <p:spPr>
          <a:xfrm>
            <a:off x="1098289" y="1540459"/>
            <a:ext cx="1242648" cy="261610"/>
          </a:xfrm>
          <a:prstGeom prst="rect">
            <a:avLst/>
          </a:prstGeom>
          <a:noFill/>
        </p:spPr>
        <p:txBody>
          <a:bodyPr wrap="none" rtlCol="0">
            <a:spAutoFit/>
          </a:bodyPr>
          <a:lstStyle/>
          <a:p>
            <a:r>
              <a:rPr kumimoji="1" lang="ja-JP" altLang="en-US" sz="1000">
                <a:latin typeface="Meiryo UI" panose="020B0604030504040204" pitchFamily="34" charset="-128"/>
                <a:ea typeface="Meiryo UI" panose="020B0604030504040204" pitchFamily="34" charset="-128"/>
              </a:rPr>
              <a:t>作成</a:t>
            </a:r>
            <a:r>
              <a:rPr kumimoji="1" lang="ja-JP" altLang="en-US" sz="1100">
                <a:latin typeface="Meiryo UI" panose="020B0604030504040204" pitchFamily="34" charset="-128"/>
                <a:ea typeface="Meiryo UI" panose="020B0604030504040204" pitchFamily="34" charset="-128"/>
              </a:rPr>
              <a:t>完了</a:t>
            </a:r>
            <a:r>
              <a:rPr kumimoji="1" lang="ja-JP" altLang="en-US" sz="1100" dirty="0">
                <a:latin typeface="Meiryo UI" panose="020B0604030504040204" pitchFamily="34" charset="-128"/>
                <a:ea typeface="Meiryo UI" panose="020B0604030504040204" pitchFamily="34" charset="-128"/>
              </a:rPr>
              <a:t>しました。</a:t>
            </a:r>
            <a:endParaRPr kumimoji="1" lang="en-US" altLang="ja-JP" sz="1100" dirty="0">
              <a:latin typeface="Meiryo UI" panose="020B0604030504040204" pitchFamily="34" charset="-128"/>
              <a:ea typeface="Meiryo UI" panose="020B0604030504040204" pitchFamily="34" charset="-128"/>
            </a:endParaRPr>
          </a:p>
        </p:txBody>
      </p:sp>
      <p:sp>
        <p:nvSpPr>
          <p:cNvPr id="37" name="テキスト ボックス 36">
            <a:extLst>
              <a:ext uri="{FF2B5EF4-FFF2-40B4-BE49-F238E27FC236}">
                <a16:creationId xmlns:a16="http://schemas.microsoft.com/office/drawing/2014/main" id="{C648EC8E-2670-4268-BB9B-FA6867BE30D3}"/>
              </a:ext>
            </a:extLst>
          </p:cNvPr>
          <p:cNvSpPr txBox="1"/>
          <p:nvPr/>
        </p:nvSpPr>
        <p:spPr>
          <a:xfrm>
            <a:off x="784013" y="1540459"/>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(1)</a:t>
            </a:r>
            <a:endParaRPr kumimoji="1" lang="ja-JP" altLang="en-US" sz="11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14649627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F85E0F8-BE84-4640-9357-9E6AF07B68A6}"/>
              </a:ext>
            </a:extLst>
          </p:cNvPr>
          <p:cNvSpPr txBox="1"/>
          <p:nvPr/>
        </p:nvSpPr>
        <p:spPr>
          <a:xfrm>
            <a:off x="1215483" y="1148576"/>
            <a:ext cx="646331" cy="369332"/>
          </a:xfrm>
          <a:prstGeom prst="rect">
            <a:avLst/>
          </a:prstGeom>
          <a:noFill/>
        </p:spPr>
        <p:txBody>
          <a:bodyPr wrap="none" rtlCol="0">
            <a:spAutoFit/>
          </a:bodyPr>
          <a:lstStyle/>
          <a:p>
            <a:r>
              <a:rPr kumimoji="1" lang="ja-JP" altLang="en-US"/>
              <a:t>参考</a:t>
            </a:r>
          </a:p>
        </p:txBody>
      </p:sp>
      <p:pic>
        <p:nvPicPr>
          <p:cNvPr id="3" name="図 2">
            <a:extLst>
              <a:ext uri="{FF2B5EF4-FFF2-40B4-BE49-F238E27FC236}">
                <a16:creationId xmlns:a16="http://schemas.microsoft.com/office/drawing/2014/main" id="{3E935D82-2A87-6246-B26F-DE89C40BCEC7}"/>
              </a:ext>
            </a:extLst>
          </p:cNvPr>
          <p:cNvPicPr>
            <a:picLocks noChangeAspect="1"/>
          </p:cNvPicPr>
          <p:nvPr/>
        </p:nvPicPr>
        <p:blipFill>
          <a:blip r:embed="rId2"/>
          <a:stretch>
            <a:fillRect/>
          </a:stretch>
        </p:blipFill>
        <p:spPr>
          <a:xfrm>
            <a:off x="158631" y="1517908"/>
            <a:ext cx="4007881" cy="2620538"/>
          </a:xfrm>
          <a:prstGeom prst="rect">
            <a:avLst/>
          </a:prstGeom>
        </p:spPr>
      </p:pic>
      <p:pic>
        <p:nvPicPr>
          <p:cNvPr id="5" name="図 4">
            <a:extLst>
              <a:ext uri="{FF2B5EF4-FFF2-40B4-BE49-F238E27FC236}">
                <a16:creationId xmlns:a16="http://schemas.microsoft.com/office/drawing/2014/main" id="{5108CFE1-FDBE-7D45-92CC-ADE5C22EF39C}"/>
              </a:ext>
            </a:extLst>
          </p:cNvPr>
          <p:cNvPicPr>
            <a:picLocks noChangeAspect="1"/>
          </p:cNvPicPr>
          <p:nvPr/>
        </p:nvPicPr>
        <p:blipFill>
          <a:blip r:embed="rId3"/>
          <a:stretch>
            <a:fillRect/>
          </a:stretch>
        </p:blipFill>
        <p:spPr>
          <a:xfrm>
            <a:off x="4953000" y="1068121"/>
            <a:ext cx="4754137" cy="3275072"/>
          </a:xfrm>
          <a:prstGeom prst="rect">
            <a:avLst/>
          </a:prstGeom>
        </p:spPr>
      </p:pic>
      <p:pic>
        <p:nvPicPr>
          <p:cNvPr id="6" name="図 5">
            <a:extLst>
              <a:ext uri="{FF2B5EF4-FFF2-40B4-BE49-F238E27FC236}">
                <a16:creationId xmlns:a16="http://schemas.microsoft.com/office/drawing/2014/main" id="{0EC0A1D4-66A2-BB4A-8581-EEA1A0C5835D}"/>
              </a:ext>
            </a:extLst>
          </p:cNvPr>
          <p:cNvPicPr>
            <a:picLocks noChangeAspect="1"/>
          </p:cNvPicPr>
          <p:nvPr/>
        </p:nvPicPr>
        <p:blipFill>
          <a:blip r:embed="rId4"/>
          <a:stretch>
            <a:fillRect/>
          </a:stretch>
        </p:blipFill>
        <p:spPr>
          <a:xfrm>
            <a:off x="524107" y="4343193"/>
            <a:ext cx="4836563" cy="3592164"/>
          </a:xfrm>
          <a:prstGeom prst="rect">
            <a:avLst/>
          </a:prstGeom>
        </p:spPr>
      </p:pic>
      <p:pic>
        <p:nvPicPr>
          <p:cNvPr id="7" name="図 6">
            <a:extLst>
              <a:ext uri="{FF2B5EF4-FFF2-40B4-BE49-F238E27FC236}">
                <a16:creationId xmlns:a16="http://schemas.microsoft.com/office/drawing/2014/main" id="{5080405C-3191-8141-9FF6-4CF90C147440}"/>
              </a:ext>
            </a:extLst>
          </p:cNvPr>
          <p:cNvPicPr>
            <a:picLocks noChangeAspect="1"/>
          </p:cNvPicPr>
          <p:nvPr/>
        </p:nvPicPr>
        <p:blipFill>
          <a:blip r:embed="rId5"/>
          <a:stretch>
            <a:fillRect/>
          </a:stretch>
        </p:blipFill>
        <p:spPr>
          <a:xfrm>
            <a:off x="5173098" y="4613250"/>
            <a:ext cx="4534039" cy="2353257"/>
          </a:xfrm>
          <a:prstGeom prst="rect">
            <a:avLst/>
          </a:prstGeom>
        </p:spPr>
      </p:pic>
    </p:spTree>
    <p:extLst>
      <p:ext uri="{BB962C8B-B14F-4D97-AF65-F5344CB8AC3E}">
        <p14:creationId xmlns:p14="http://schemas.microsoft.com/office/powerpoint/2010/main" val="10922392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3F2AAB-7FB8-D143-8834-D4D8C3E8AFF2}"/>
              </a:ext>
            </a:extLst>
          </p:cNvPr>
          <p:cNvSpPr>
            <a:spLocks noGrp="1"/>
          </p:cNvSpPr>
          <p:nvPr>
            <p:ph type="title"/>
          </p:nvPr>
        </p:nvSpPr>
        <p:spPr/>
        <p:txBody>
          <a:bodyPr anchor="t"/>
          <a:lstStyle/>
          <a:p>
            <a:pPr algn="l"/>
            <a:r>
              <a:rPr lang="ja-JP" altLang="en-US" b="1" u="sng" dirty="0"/>
              <a:t>機能要件</a:t>
            </a:r>
            <a:r>
              <a:rPr lang="ja-JP" altLang="en-US" b="1" u="sng"/>
              <a:t>の定義</a:t>
            </a:r>
            <a:br>
              <a:rPr lang="en-US" altLang="ja-JP" sz="4000" b="1" dirty="0"/>
            </a:br>
            <a:endParaRPr kumimoji="1" lang="ja-JP" altLang="en-US" dirty="0"/>
          </a:p>
        </p:txBody>
      </p:sp>
      <p:sp>
        <p:nvSpPr>
          <p:cNvPr id="5" name="テキスト ボックス 4">
            <a:extLst>
              <a:ext uri="{FF2B5EF4-FFF2-40B4-BE49-F238E27FC236}">
                <a16:creationId xmlns:a16="http://schemas.microsoft.com/office/drawing/2014/main" id="{0356E73C-3F6A-E847-95DA-2A740063CF1A}"/>
              </a:ext>
            </a:extLst>
          </p:cNvPr>
          <p:cNvSpPr txBox="1"/>
          <p:nvPr/>
        </p:nvSpPr>
        <p:spPr>
          <a:xfrm>
            <a:off x="1366221" y="3149255"/>
            <a:ext cx="4988866" cy="3108543"/>
          </a:xfrm>
          <a:prstGeom prst="rect">
            <a:avLst/>
          </a:prstGeom>
          <a:noFill/>
        </p:spPr>
        <p:txBody>
          <a:bodyPr wrap="none" rtlCol="0">
            <a:spAutoFit/>
          </a:bodyPr>
          <a:lstStyle/>
          <a:p>
            <a:pPr marL="514350" indent="-514350">
              <a:buSzPct val="104000"/>
              <a:buFont typeface="+mj-lt"/>
              <a:buAutoNum type="arabicPeriod"/>
            </a:pPr>
            <a:r>
              <a:rPr kumimoji="1" lang="ja-JP" altLang="en-US" sz="2800" dirty="0">
                <a:latin typeface="Meiryo UI" panose="020B0604030504040204" pitchFamily="34" charset="-128"/>
                <a:ea typeface="Meiryo UI" panose="020B0604030504040204" pitchFamily="34" charset="-128"/>
              </a:rPr>
              <a:t>一斉メール送信プロセス</a:t>
            </a:r>
          </a:p>
          <a:p>
            <a:pPr marL="514350" indent="-514350">
              <a:buSzPct val="104000"/>
              <a:buFont typeface="+mj-lt"/>
              <a:buAutoNum type="arabicPeriod"/>
            </a:pPr>
            <a:r>
              <a:rPr kumimoji="1" lang="ja-JP" altLang="en-US" sz="2800" dirty="0">
                <a:latin typeface="Meiryo UI" panose="020B0604030504040204" pitchFamily="34" charset="-128"/>
                <a:ea typeface="Meiryo UI" panose="020B0604030504040204" pitchFamily="34" charset="-128"/>
              </a:rPr>
              <a:t>ピックアップ機能プロセス</a:t>
            </a:r>
          </a:p>
          <a:p>
            <a:pPr marL="514350" indent="-514350">
              <a:buSzPct val="104000"/>
              <a:buFont typeface="+mj-lt"/>
              <a:buAutoNum type="arabicPeriod"/>
            </a:pPr>
            <a:r>
              <a:rPr kumimoji="1" lang="ja-JP" altLang="en-US" sz="2800" dirty="0">
                <a:latin typeface="Meiryo UI" panose="020B0604030504040204" pitchFamily="34" charset="-128"/>
                <a:ea typeface="Meiryo UI" panose="020B0604030504040204" pitchFamily="34" charset="-128"/>
              </a:rPr>
              <a:t>成り代わり機能プロセス</a:t>
            </a:r>
          </a:p>
          <a:p>
            <a:pPr marL="514350" indent="-514350">
              <a:buSzPct val="104000"/>
              <a:buFont typeface="+mj-lt"/>
              <a:buAutoNum type="arabicPeriod"/>
            </a:pPr>
            <a:r>
              <a:rPr kumimoji="1" lang="ja-JP" altLang="en-US" sz="2800" dirty="0">
                <a:latin typeface="Meiryo UI" panose="020B0604030504040204" pitchFamily="34" charset="-128"/>
                <a:ea typeface="Meiryo UI" panose="020B0604030504040204" pitchFamily="34" charset="-128"/>
              </a:rPr>
              <a:t>アンケート</a:t>
            </a:r>
            <a:r>
              <a:rPr kumimoji="1" lang="ja-JP" altLang="en-US" sz="2800">
                <a:latin typeface="Meiryo UI" panose="020B0604030504040204" pitchFamily="34" charset="-128"/>
                <a:ea typeface="Meiryo UI" panose="020B0604030504040204" pitchFamily="34" charset="-128"/>
              </a:rPr>
              <a:t>機能プロセス</a:t>
            </a:r>
            <a:endParaRPr kumimoji="1" lang="en-US" altLang="ja-JP" sz="2800" dirty="0">
              <a:latin typeface="Meiryo UI" panose="020B0604030504040204" pitchFamily="34" charset="-128"/>
              <a:ea typeface="Meiryo UI" panose="020B0604030504040204" pitchFamily="34" charset="-128"/>
            </a:endParaRPr>
          </a:p>
          <a:p>
            <a:pPr marL="514350" indent="-514350">
              <a:buSzPct val="104000"/>
              <a:buFont typeface="+mj-lt"/>
              <a:buAutoNum type="arabicPeriod"/>
            </a:pPr>
            <a:r>
              <a:rPr kumimoji="1" lang="ja-JP" altLang="en-US" sz="2800">
                <a:latin typeface="Meiryo UI" panose="020B0604030504040204" pitchFamily="34" charset="-128"/>
                <a:ea typeface="Meiryo UI" panose="020B0604030504040204" pitchFamily="34" charset="-128"/>
              </a:rPr>
              <a:t>フリースペース管理プロセス</a:t>
            </a:r>
            <a:endParaRPr kumimoji="1" lang="en-US" altLang="ja-JP" sz="2800" dirty="0">
              <a:latin typeface="Meiryo UI" panose="020B0604030504040204" pitchFamily="34" charset="-128"/>
              <a:ea typeface="Meiryo UI" panose="020B0604030504040204" pitchFamily="34" charset="-128"/>
            </a:endParaRPr>
          </a:p>
          <a:p>
            <a:pPr marL="514350" indent="-514350">
              <a:buSzPct val="104000"/>
              <a:buFont typeface="+mj-lt"/>
              <a:buAutoNum type="arabicPeriod"/>
            </a:pPr>
            <a:r>
              <a:rPr kumimoji="1" lang="ja-JP" altLang="en-US" sz="2800" b="1">
                <a:solidFill>
                  <a:schemeClr val="accent1"/>
                </a:solidFill>
                <a:latin typeface="Meiryo UI" panose="020B0604030504040204" pitchFamily="34" charset="-128"/>
                <a:ea typeface="Meiryo UI" panose="020B0604030504040204" pitchFamily="34" charset="-128"/>
              </a:rPr>
              <a:t>フリーページ管理プロセス</a:t>
            </a:r>
          </a:p>
          <a:p>
            <a:pPr marL="514350" indent="-514350">
              <a:buSzPct val="104000"/>
              <a:buFont typeface="+mj-lt"/>
              <a:buAutoNum type="arabicPeriod"/>
            </a:pPr>
            <a:r>
              <a:rPr kumimoji="1" lang="ja-JP" altLang="en-US" sz="2800">
                <a:latin typeface="Meiryo UI" panose="020B0604030504040204" pitchFamily="34" charset="-128"/>
                <a:ea typeface="Meiryo UI" panose="020B0604030504040204" pitchFamily="34" charset="-128"/>
              </a:rPr>
              <a:t>メールテンプレート管理プロセス</a:t>
            </a:r>
            <a:endParaRPr kumimoji="1" lang="ja-JP" altLang="en-US" sz="2800" b="1" dirty="0">
              <a:solidFill>
                <a:schemeClr val="accent1"/>
              </a:solidFill>
              <a:latin typeface="Meiryo UI" panose="020B0604030504040204" pitchFamily="34" charset="-128"/>
              <a:ea typeface="Meiryo UI" panose="020B0604030504040204" pitchFamily="34" charset="-128"/>
            </a:endParaRPr>
          </a:p>
        </p:txBody>
      </p:sp>
      <p:sp>
        <p:nvSpPr>
          <p:cNvPr id="7" name="正方形/長方形 6">
            <a:extLst>
              <a:ext uri="{FF2B5EF4-FFF2-40B4-BE49-F238E27FC236}">
                <a16:creationId xmlns:a16="http://schemas.microsoft.com/office/drawing/2014/main" id="{AB2DAF9E-F2FA-EA4F-B8BA-2C3D0FFFF478}"/>
              </a:ext>
            </a:extLst>
          </p:cNvPr>
          <p:cNvSpPr/>
          <p:nvPr/>
        </p:nvSpPr>
        <p:spPr>
          <a:xfrm>
            <a:off x="675879" y="2169746"/>
            <a:ext cx="2236510" cy="584775"/>
          </a:xfrm>
          <a:prstGeom prst="rect">
            <a:avLst/>
          </a:prstGeom>
        </p:spPr>
        <p:txBody>
          <a:bodyPr wrap="none">
            <a:spAutoFit/>
          </a:bodyPr>
          <a:lstStyle/>
          <a:p>
            <a:r>
              <a:rPr lang="ja-JP" altLang="en-US" sz="3200" b="1" dirty="0">
                <a:latin typeface="Meiryo UI" panose="020B0604030504040204" pitchFamily="34" charset="-128"/>
                <a:ea typeface="Meiryo UI" panose="020B0604030504040204" pitchFamily="34" charset="-128"/>
              </a:rPr>
              <a:t>管理者機能</a:t>
            </a:r>
          </a:p>
        </p:txBody>
      </p:sp>
    </p:spTree>
    <p:extLst>
      <p:ext uri="{BB962C8B-B14F-4D97-AF65-F5344CB8AC3E}">
        <p14:creationId xmlns:p14="http://schemas.microsoft.com/office/powerpoint/2010/main" val="7301627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8" name="カギ線コネクタ 77">
            <a:extLst>
              <a:ext uri="{FF2B5EF4-FFF2-40B4-BE49-F238E27FC236}">
                <a16:creationId xmlns:a16="http://schemas.microsoft.com/office/drawing/2014/main" id="{FB635F2A-FC9B-5940-A30C-EEA3C3C52D4A}"/>
              </a:ext>
            </a:extLst>
          </p:cNvPr>
          <p:cNvCxnSpPr>
            <a:cxnSpLocks/>
            <a:stCxn id="82" idx="2"/>
            <a:endCxn id="76" idx="0"/>
          </p:cNvCxnSpPr>
          <p:nvPr/>
        </p:nvCxnSpPr>
        <p:spPr>
          <a:xfrm rot="16200000" flipH="1">
            <a:off x="7123421" y="1865494"/>
            <a:ext cx="232383" cy="214598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A1155B61-7C7A-DE4F-8055-86C0CB368139}"/>
              </a:ext>
            </a:extLst>
          </p:cNvPr>
          <p:cNvSpPr>
            <a:spLocks noGrp="1"/>
          </p:cNvSpPr>
          <p:nvPr>
            <p:ph type="title"/>
          </p:nvPr>
        </p:nvSpPr>
        <p:spPr/>
        <p:txBody>
          <a:bodyPr/>
          <a:lstStyle/>
          <a:p>
            <a:r>
              <a:rPr lang="ja-JP" altLang="en-US" b="1" dirty="0"/>
              <a:t>管理者機能</a:t>
            </a:r>
            <a:br>
              <a:rPr lang="en-US" altLang="ja-JP" b="1" dirty="0"/>
            </a:br>
            <a:r>
              <a:rPr lang="ja-JP" altLang="en-US" b="1"/>
              <a:t>フリーページ管理プロセス</a:t>
            </a:r>
            <a:endParaRPr kumimoji="1" lang="ja-JP" altLang="en-US" b="1" dirty="0"/>
          </a:p>
        </p:txBody>
      </p:sp>
      <p:sp>
        <p:nvSpPr>
          <p:cNvPr id="3" name="コンテンツ プレースホルダー 2">
            <a:extLst>
              <a:ext uri="{FF2B5EF4-FFF2-40B4-BE49-F238E27FC236}">
                <a16:creationId xmlns:a16="http://schemas.microsoft.com/office/drawing/2014/main" id="{866D5B51-15B9-CE46-9B0E-7C6CCBCDF548}"/>
              </a:ext>
            </a:extLst>
          </p:cNvPr>
          <p:cNvSpPr>
            <a:spLocks noGrp="1"/>
          </p:cNvSpPr>
          <p:nvPr>
            <p:ph idx="1"/>
          </p:nvPr>
        </p:nvSpPr>
        <p:spPr>
          <a:xfrm>
            <a:off x="681038" y="1045030"/>
            <a:ext cx="8543925" cy="1136381"/>
          </a:xfrm>
        </p:spPr>
        <p:txBody>
          <a:bodyPr>
            <a:normAutofit/>
          </a:bodyPr>
          <a:lstStyle/>
          <a:p>
            <a:r>
              <a:rPr lang="ja-JP" altLang="en-US"/>
              <a:t>簡易的に画面を作成する。</a:t>
            </a:r>
            <a:endParaRPr lang="en-US" altLang="ja-JP" dirty="0"/>
          </a:p>
        </p:txBody>
      </p:sp>
      <p:sp>
        <p:nvSpPr>
          <p:cNvPr id="4" name="スライド番号プレースホルダー 3">
            <a:extLst>
              <a:ext uri="{FF2B5EF4-FFF2-40B4-BE49-F238E27FC236}">
                <a16:creationId xmlns:a16="http://schemas.microsoft.com/office/drawing/2014/main" id="{C36DCDFD-37E9-2746-B57F-D03E0502955A}"/>
              </a:ext>
            </a:extLst>
          </p:cNvPr>
          <p:cNvSpPr>
            <a:spLocks noGrp="1"/>
          </p:cNvSpPr>
          <p:nvPr>
            <p:ph type="sldNum" sz="quarter" idx="4"/>
          </p:nvPr>
        </p:nvSpPr>
        <p:spPr/>
        <p:txBody>
          <a:bodyPr/>
          <a:lstStyle/>
          <a:p>
            <a:fld id="{F30DD6FD-6AE0-D748-9D23-01258D872A5D}" type="slidenum">
              <a:rPr kumimoji="1" lang="ja-JP" altLang="en-US" smtClean="0"/>
              <a:t>43</a:t>
            </a:fld>
            <a:endParaRPr kumimoji="1" lang="ja-JP" altLang="en-US"/>
          </a:p>
        </p:txBody>
      </p:sp>
      <p:graphicFrame>
        <p:nvGraphicFramePr>
          <p:cNvPr id="7" name="表 7">
            <a:extLst>
              <a:ext uri="{FF2B5EF4-FFF2-40B4-BE49-F238E27FC236}">
                <a16:creationId xmlns:a16="http://schemas.microsoft.com/office/drawing/2014/main" id="{5B91F2EA-CD02-F042-8A13-BFBD5D265AEA}"/>
              </a:ext>
            </a:extLst>
          </p:cNvPr>
          <p:cNvGraphicFramePr>
            <a:graphicFrameLocks noGrp="1"/>
          </p:cNvGraphicFramePr>
          <p:nvPr/>
        </p:nvGraphicFramePr>
        <p:xfrm>
          <a:off x="854110" y="2168434"/>
          <a:ext cx="8370852" cy="4023360"/>
        </p:xfrm>
        <a:graphic>
          <a:graphicData uri="http://schemas.openxmlformats.org/drawingml/2006/table">
            <a:tbl>
              <a:tblPr firstRow="1" bandRow="1">
                <a:tableStyleId>{5940675A-B579-460E-94D1-54222C63F5DA}</a:tableStyleId>
              </a:tblPr>
              <a:tblGrid>
                <a:gridCol w="1993262">
                  <a:extLst>
                    <a:ext uri="{9D8B030D-6E8A-4147-A177-3AD203B41FA5}">
                      <a16:colId xmlns:a16="http://schemas.microsoft.com/office/drawing/2014/main" val="2037436302"/>
                    </a:ext>
                  </a:extLst>
                </a:gridCol>
                <a:gridCol w="4479403">
                  <a:extLst>
                    <a:ext uri="{9D8B030D-6E8A-4147-A177-3AD203B41FA5}">
                      <a16:colId xmlns:a16="http://schemas.microsoft.com/office/drawing/2014/main" val="1983588033"/>
                    </a:ext>
                  </a:extLst>
                </a:gridCol>
                <a:gridCol w="1898187">
                  <a:extLst>
                    <a:ext uri="{9D8B030D-6E8A-4147-A177-3AD203B41FA5}">
                      <a16:colId xmlns:a16="http://schemas.microsoft.com/office/drawing/2014/main" val="1355239986"/>
                    </a:ext>
                  </a:extLst>
                </a:gridCol>
              </a:tblGrid>
              <a:tr h="0">
                <a:tc>
                  <a:txBody>
                    <a:bodyPr/>
                    <a:lstStyle/>
                    <a:p>
                      <a:pPr algn="ctr"/>
                      <a:r>
                        <a:rPr kumimoji="1" lang="ja-JP" altLang="en-US" sz="1400" b="1" dirty="0">
                          <a:solidFill>
                            <a:schemeClr val="bg1"/>
                          </a:solidFill>
                          <a:latin typeface="Meiryo UI" panose="020B0604030504040204" pitchFamily="34" charset="-128"/>
                          <a:ea typeface="Meiryo UI" panose="020B0604030504040204" pitchFamily="34" charset="-128"/>
                        </a:rPr>
                        <a:t>利用者</a:t>
                      </a:r>
                    </a:p>
                  </a:txBody>
                  <a:tcPr>
                    <a:solidFill>
                      <a:schemeClr val="bg1">
                        <a:lumMod val="50000"/>
                      </a:schemeClr>
                    </a:solidFill>
                  </a:tcPr>
                </a:tc>
                <a:tc>
                  <a:txBody>
                    <a:bodyPr/>
                    <a:lstStyle/>
                    <a:p>
                      <a:pPr algn="ctr"/>
                      <a:r>
                        <a:rPr kumimoji="1" lang="en-US" altLang="ja-JP" sz="1400" b="1" dirty="0">
                          <a:solidFill>
                            <a:schemeClr val="bg1"/>
                          </a:solidFill>
                          <a:latin typeface="Meiryo UI" panose="020B0604030504040204" pitchFamily="34" charset="-128"/>
                          <a:ea typeface="Meiryo UI" panose="020B0604030504040204" pitchFamily="34" charset="-128"/>
                        </a:rPr>
                        <a:t>Web</a:t>
                      </a:r>
                      <a:r>
                        <a:rPr kumimoji="1" lang="ja-JP" altLang="en-US" sz="1400" b="1" dirty="0">
                          <a:solidFill>
                            <a:schemeClr val="bg1"/>
                          </a:solidFill>
                          <a:latin typeface="Meiryo UI" panose="020B0604030504040204" pitchFamily="34" charset="-128"/>
                          <a:ea typeface="Meiryo UI" panose="020B0604030504040204" pitchFamily="34" charset="-128"/>
                        </a:rPr>
                        <a:t>サイト</a:t>
                      </a:r>
                    </a:p>
                  </a:txBody>
                  <a:tcPr>
                    <a:solidFill>
                      <a:schemeClr val="bg1">
                        <a:lumMod val="50000"/>
                      </a:schemeClr>
                    </a:solidFill>
                  </a:tcPr>
                </a:tc>
                <a:tc>
                  <a:txBody>
                    <a:bodyPr/>
                    <a:lstStyle/>
                    <a:p>
                      <a:pPr algn="ctr"/>
                      <a:r>
                        <a:rPr kumimoji="1" lang="ja-JP" altLang="en-US" sz="1200" b="1" dirty="0">
                          <a:solidFill>
                            <a:schemeClr val="bg1"/>
                          </a:solidFill>
                          <a:latin typeface="Meiryo UI" panose="020B0604030504040204" pitchFamily="34" charset="-128"/>
                          <a:ea typeface="Meiryo UI" panose="020B0604030504040204" pitchFamily="34" charset="-128"/>
                        </a:rPr>
                        <a:t>伊那市役所（管理者）</a:t>
                      </a:r>
                    </a:p>
                  </a:txBody>
                  <a:tcPr>
                    <a:solidFill>
                      <a:schemeClr val="bg1">
                        <a:lumMod val="50000"/>
                      </a:schemeClr>
                    </a:solidFill>
                  </a:tcPr>
                </a:tc>
                <a:extLst>
                  <a:ext uri="{0D108BD9-81ED-4DB2-BD59-A6C34878D82A}">
                    <a16:rowId xmlns:a16="http://schemas.microsoft.com/office/drawing/2014/main" val="445418927"/>
                  </a:ext>
                </a:extLst>
              </a:tr>
              <a:tr h="0">
                <a:tc>
                  <a:txBody>
                    <a:bodyPr/>
                    <a:lstStyle/>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ja-JP" altLang="en-US" sz="1400">
                        <a:latin typeface="Meiryo UI" panose="020B0604030504040204" pitchFamily="34" charset="-128"/>
                        <a:ea typeface="Meiryo UI" panose="020B0604030504040204" pitchFamily="34" charset="-128"/>
                      </a:endParaRPr>
                    </a:p>
                  </a:txBody>
                  <a:tcPr/>
                </a:tc>
                <a:tc>
                  <a:txBody>
                    <a:bodyPr/>
                    <a:lstStyle/>
                    <a:p>
                      <a:endParaRPr kumimoji="1" lang="ja-JP" altLang="en-US" sz="1400" dirty="0">
                        <a:latin typeface="Meiryo UI" panose="020B0604030504040204" pitchFamily="34" charset="-128"/>
                        <a:ea typeface="Meiryo UI" panose="020B0604030504040204" pitchFamily="34" charset="-128"/>
                      </a:endParaRPr>
                    </a:p>
                  </a:txBody>
                  <a:tcPr/>
                </a:tc>
                <a:tc>
                  <a:txBody>
                    <a:bodyPr/>
                    <a:lstStyle/>
                    <a:p>
                      <a:endParaRPr kumimoji="1" lang="ja-JP" altLang="en-US" sz="1400" dirty="0">
                        <a:latin typeface="Meiryo UI" panose="020B0604030504040204" pitchFamily="34" charset="-128"/>
                        <a:ea typeface="Meiryo UI" panose="020B0604030504040204" pitchFamily="34" charset="-128"/>
                      </a:endParaRPr>
                    </a:p>
                  </a:txBody>
                  <a:tcPr/>
                </a:tc>
                <a:extLst>
                  <a:ext uri="{0D108BD9-81ED-4DB2-BD59-A6C34878D82A}">
                    <a16:rowId xmlns:a16="http://schemas.microsoft.com/office/drawing/2014/main" val="900348068"/>
                  </a:ext>
                </a:extLst>
              </a:tr>
            </a:tbl>
          </a:graphicData>
        </a:graphic>
      </p:graphicFrame>
      <p:sp>
        <p:nvSpPr>
          <p:cNvPr id="37" name="正方形/長方形 36">
            <a:extLst>
              <a:ext uri="{FF2B5EF4-FFF2-40B4-BE49-F238E27FC236}">
                <a16:creationId xmlns:a16="http://schemas.microsoft.com/office/drawing/2014/main" id="{7499C48C-96CE-5A44-A142-A93B5CCB85B3}"/>
              </a:ext>
            </a:extLst>
          </p:cNvPr>
          <p:cNvSpPr/>
          <p:nvPr/>
        </p:nvSpPr>
        <p:spPr>
          <a:xfrm>
            <a:off x="7483113" y="2674694"/>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latin typeface="Meiryo UI" panose="020B0604030504040204" pitchFamily="34" charset="-128"/>
                <a:ea typeface="Meiryo UI" panose="020B0604030504040204" pitchFamily="34" charset="-128"/>
              </a:rPr>
              <a:t>管理者画面へアクセス</a:t>
            </a:r>
          </a:p>
        </p:txBody>
      </p:sp>
      <p:cxnSp>
        <p:nvCxnSpPr>
          <p:cNvPr id="51" name="直線矢印コネクタ 50">
            <a:extLst>
              <a:ext uri="{FF2B5EF4-FFF2-40B4-BE49-F238E27FC236}">
                <a16:creationId xmlns:a16="http://schemas.microsoft.com/office/drawing/2014/main" id="{09973EF2-C70D-8C4E-B513-88DBB7DD4089}"/>
              </a:ext>
            </a:extLst>
          </p:cNvPr>
          <p:cNvCxnSpPr>
            <a:cxnSpLocks/>
            <a:stCxn id="37" idx="1"/>
            <a:endCxn id="82" idx="3"/>
          </p:cNvCxnSpPr>
          <p:nvPr/>
        </p:nvCxnSpPr>
        <p:spPr>
          <a:xfrm flipH="1">
            <a:off x="6996113" y="2748494"/>
            <a:ext cx="487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正方形/長方形 81">
            <a:extLst>
              <a:ext uri="{FF2B5EF4-FFF2-40B4-BE49-F238E27FC236}">
                <a16:creationId xmlns:a16="http://schemas.microsoft.com/office/drawing/2014/main" id="{2014AA4E-0117-614A-97AD-1E42A423D852}"/>
              </a:ext>
            </a:extLst>
          </p:cNvPr>
          <p:cNvSpPr/>
          <p:nvPr/>
        </p:nvSpPr>
        <p:spPr>
          <a:xfrm>
            <a:off x="5337130" y="2674694"/>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latin typeface="Meiryo UI" panose="020B0604030504040204" pitchFamily="34" charset="-128"/>
                <a:ea typeface="Meiryo UI" panose="020B0604030504040204" pitchFamily="34" charset="-128"/>
              </a:rPr>
              <a:t>管理者画面の表示</a:t>
            </a:r>
          </a:p>
        </p:txBody>
      </p:sp>
      <p:sp>
        <p:nvSpPr>
          <p:cNvPr id="83" name="正方形/長方形 82">
            <a:extLst>
              <a:ext uri="{FF2B5EF4-FFF2-40B4-BE49-F238E27FC236}">
                <a16:creationId xmlns:a16="http://schemas.microsoft.com/office/drawing/2014/main" id="{947027D5-0AFF-A34C-8FE4-F5D12F287FD8}"/>
              </a:ext>
            </a:extLst>
          </p:cNvPr>
          <p:cNvSpPr/>
          <p:nvPr/>
        </p:nvSpPr>
        <p:spPr>
          <a:xfrm>
            <a:off x="7483113" y="3434660"/>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a:latin typeface="Meiryo UI" panose="020B0604030504040204" pitchFamily="34" charset="-128"/>
                <a:ea typeface="Meiryo UI" panose="020B0604030504040204" pitchFamily="34" charset="-128"/>
              </a:rPr>
              <a:t>フリーページ作成画面へアクセス</a:t>
            </a:r>
          </a:p>
        </p:txBody>
      </p:sp>
      <p:sp>
        <p:nvSpPr>
          <p:cNvPr id="84" name="正方形/長方形 83">
            <a:extLst>
              <a:ext uri="{FF2B5EF4-FFF2-40B4-BE49-F238E27FC236}">
                <a16:creationId xmlns:a16="http://schemas.microsoft.com/office/drawing/2014/main" id="{48612EE6-A145-B242-BA54-F4906FCABF5C}"/>
              </a:ext>
            </a:extLst>
          </p:cNvPr>
          <p:cNvSpPr/>
          <p:nvPr/>
        </p:nvSpPr>
        <p:spPr>
          <a:xfrm>
            <a:off x="5337130" y="3433372"/>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フリーページ作成画面の表示</a:t>
            </a:r>
          </a:p>
        </p:txBody>
      </p:sp>
      <p:cxnSp>
        <p:nvCxnSpPr>
          <p:cNvPr id="98" name="直線矢印コネクタ 97">
            <a:extLst>
              <a:ext uri="{FF2B5EF4-FFF2-40B4-BE49-F238E27FC236}">
                <a16:creationId xmlns:a16="http://schemas.microsoft.com/office/drawing/2014/main" id="{2B9B7457-0EA8-E948-A902-17DF48A99CDE}"/>
              </a:ext>
            </a:extLst>
          </p:cNvPr>
          <p:cNvCxnSpPr>
            <a:cxnSpLocks/>
            <a:stCxn id="83" idx="1"/>
            <a:endCxn id="84" idx="3"/>
          </p:cNvCxnSpPr>
          <p:nvPr/>
        </p:nvCxnSpPr>
        <p:spPr>
          <a:xfrm flipH="1" flipV="1">
            <a:off x="6996113" y="3507172"/>
            <a:ext cx="487000" cy="12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3" name="円/楕円 142">
            <a:extLst>
              <a:ext uri="{FF2B5EF4-FFF2-40B4-BE49-F238E27FC236}">
                <a16:creationId xmlns:a16="http://schemas.microsoft.com/office/drawing/2014/main" id="{8BCBBFD8-B634-5046-A4BA-65514095BE62}"/>
              </a:ext>
            </a:extLst>
          </p:cNvPr>
          <p:cNvSpPr/>
          <p:nvPr/>
        </p:nvSpPr>
        <p:spPr>
          <a:xfrm>
            <a:off x="6795366" y="2563492"/>
            <a:ext cx="579392" cy="241255"/>
          </a:xfrm>
          <a:prstGeom prst="ellipse">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ja-JP" altLang="en-US" sz="900" b="1">
                <a:latin typeface="Meiryo UI" panose="020B0604030504040204" pitchFamily="34" charset="-128"/>
                <a:ea typeface="Meiryo UI" panose="020B0604030504040204" pitchFamily="34" charset="-128"/>
              </a:rPr>
              <a:t>画面</a:t>
            </a:r>
            <a:r>
              <a:rPr kumimoji="1" lang="en-US" altLang="ja-JP" sz="900" b="1" dirty="0">
                <a:latin typeface="Meiryo UI" panose="020B0604030504040204" pitchFamily="34" charset="-128"/>
                <a:ea typeface="Meiryo UI" panose="020B0604030504040204" pitchFamily="34" charset="-128"/>
              </a:rPr>
              <a:t>1</a:t>
            </a:r>
          </a:p>
        </p:txBody>
      </p:sp>
      <p:sp>
        <p:nvSpPr>
          <p:cNvPr id="57" name="円/楕円 56">
            <a:extLst>
              <a:ext uri="{FF2B5EF4-FFF2-40B4-BE49-F238E27FC236}">
                <a16:creationId xmlns:a16="http://schemas.microsoft.com/office/drawing/2014/main" id="{2ECC5395-14ED-4C4C-A6A0-37793F9234D7}"/>
              </a:ext>
            </a:extLst>
          </p:cNvPr>
          <p:cNvSpPr/>
          <p:nvPr/>
        </p:nvSpPr>
        <p:spPr>
          <a:xfrm>
            <a:off x="9289769" y="2428500"/>
            <a:ext cx="579392" cy="1973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kumimoji="1" lang="ja-JP" altLang="en-US" sz="700">
                <a:latin typeface="Meiryo UI" panose="020B0604030504040204" pitchFamily="34" charset="-128"/>
                <a:ea typeface="Meiryo UI" panose="020B0604030504040204" pitchFamily="34" charset="-128"/>
              </a:rPr>
              <a:t>アプリ版プッシュ通知</a:t>
            </a:r>
          </a:p>
        </p:txBody>
      </p:sp>
      <p:sp>
        <p:nvSpPr>
          <p:cNvPr id="58" name="円/楕円 57">
            <a:extLst>
              <a:ext uri="{FF2B5EF4-FFF2-40B4-BE49-F238E27FC236}">
                <a16:creationId xmlns:a16="http://schemas.microsoft.com/office/drawing/2014/main" id="{17E4068A-B323-494C-9698-B162F9124B83}"/>
              </a:ext>
            </a:extLst>
          </p:cNvPr>
          <p:cNvSpPr/>
          <p:nvPr/>
        </p:nvSpPr>
        <p:spPr>
          <a:xfrm>
            <a:off x="9289769" y="2679843"/>
            <a:ext cx="579392" cy="197329"/>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kumimoji="1" lang="ja-JP" altLang="en-US" sz="700">
                <a:latin typeface="Meiryo UI" panose="020B0604030504040204" pitchFamily="34" charset="-128"/>
                <a:ea typeface="Meiryo UI" panose="020B0604030504040204" pitchFamily="34" charset="-128"/>
              </a:rPr>
              <a:t>サイト内メッセージ</a:t>
            </a:r>
          </a:p>
        </p:txBody>
      </p:sp>
      <p:sp>
        <p:nvSpPr>
          <p:cNvPr id="61" name="円/楕円 60">
            <a:extLst>
              <a:ext uri="{FF2B5EF4-FFF2-40B4-BE49-F238E27FC236}">
                <a16:creationId xmlns:a16="http://schemas.microsoft.com/office/drawing/2014/main" id="{B7DFD124-4724-854B-AABC-2EAED02308DB}"/>
              </a:ext>
            </a:extLst>
          </p:cNvPr>
          <p:cNvSpPr/>
          <p:nvPr/>
        </p:nvSpPr>
        <p:spPr>
          <a:xfrm>
            <a:off x="9289769" y="2931185"/>
            <a:ext cx="579392" cy="19732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en-US" altLang="ja-JP" sz="900" dirty="0">
                <a:latin typeface="Meiryo UI" panose="020B0604030504040204" pitchFamily="34" charset="-128"/>
                <a:ea typeface="Meiryo UI" panose="020B0604030504040204" pitchFamily="34" charset="-128"/>
              </a:rPr>
              <a:t>E</a:t>
            </a:r>
            <a:r>
              <a:rPr kumimoji="1" lang="ja-JP" altLang="en-US" sz="900">
                <a:latin typeface="Meiryo UI" panose="020B0604030504040204" pitchFamily="34" charset="-128"/>
                <a:ea typeface="Meiryo UI" panose="020B0604030504040204" pitchFamily="34" charset="-128"/>
              </a:rPr>
              <a:t>メール</a:t>
            </a:r>
          </a:p>
        </p:txBody>
      </p:sp>
      <p:sp>
        <p:nvSpPr>
          <p:cNvPr id="62" name="円/楕円 61">
            <a:extLst>
              <a:ext uri="{FF2B5EF4-FFF2-40B4-BE49-F238E27FC236}">
                <a16:creationId xmlns:a16="http://schemas.microsoft.com/office/drawing/2014/main" id="{277CCFBC-8E56-FF4A-91EA-7CF62AB01313}"/>
              </a:ext>
            </a:extLst>
          </p:cNvPr>
          <p:cNvSpPr/>
          <p:nvPr/>
        </p:nvSpPr>
        <p:spPr>
          <a:xfrm>
            <a:off x="9289769" y="2177157"/>
            <a:ext cx="579392" cy="197329"/>
          </a:xfrm>
          <a:prstGeom prst="ellipse">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ja-JP" altLang="en-US" sz="900">
                <a:latin typeface="Meiryo UI" panose="020B0604030504040204" pitchFamily="34" charset="-128"/>
                <a:ea typeface="Meiryo UI" panose="020B0604030504040204" pitchFamily="34" charset="-128"/>
              </a:rPr>
              <a:t>画面</a:t>
            </a:r>
          </a:p>
        </p:txBody>
      </p:sp>
      <p:sp>
        <p:nvSpPr>
          <p:cNvPr id="75" name="正方形/長方形 74">
            <a:extLst>
              <a:ext uri="{FF2B5EF4-FFF2-40B4-BE49-F238E27FC236}">
                <a16:creationId xmlns:a16="http://schemas.microsoft.com/office/drawing/2014/main" id="{827D0E3A-72C1-7C4B-9F3D-33594D5A3B1E}"/>
              </a:ext>
            </a:extLst>
          </p:cNvPr>
          <p:cNvSpPr/>
          <p:nvPr/>
        </p:nvSpPr>
        <p:spPr>
          <a:xfrm>
            <a:off x="5340306" y="3054033"/>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フリーページ画面</a:t>
            </a:r>
            <a:r>
              <a:rPr kumimoji="1" lang="ja-JP" altLang="en-US" sz="900" dirty="0">
                <a:latin typeface="Meiryo UI" panose="020B0604030504040204" pitchFamily="34" charset="-128"/>
                <a:ea typeface="Meiryo UI" panose="020B0604030504040204" pitchFamily="34" charset="-128"/>
              </a:rPr>
              <a:t>の表示</a:t>
            </a:r>
          </a:p>
        </p:txBody>
      </p:sp>
      <p:sp>
        <p:nvSpPr>
          <p:cNvPr id="76" name="正方形/長方形 75">
            <a:extLst>
              <a:ext uri="{FF2B5EF4-FFF2-40B4-BE49-F238E27FC236}">
                <a16:creationId xmlns:a16="http://schemas.microsoft.com/office/drawing/2014/main" id="{B3238069-981C-4240-B6CD-52373925F7CD}"/>
              </a:ext>
            </a:extLst>
          </p:cNvPr>
          <p:cNvSpPr/>
          <p:nvPr/>
        </p:nvSpPr>
        <p:spPr>
          <a:xfrm>
            <a:off x="7483111" y="3054677"/>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フリーページ画面へアクセス</a:t>
            </a:r>
            <a:endParaRPr kumimoji="1" lang="ja-JP" altLang="en-US" sz="900" dirty="0">
              <a:latin typeface="Meiryo UI" panose="020B0604030504040204" pitchFamily="34" charset="-128"/>
              <a:ea typeface="Meiryo UI" panose="020B0604030504040204" pitchFamily="34" charset="-128"/>
            </a:endParaRPr>
          </a:p>
        </p:txBody>
      </p:sp>
      <p:cxnSp>
        <p:nvCxnSpPr>
          <p:cNvPr id="79" name="直線矢印コネクタ 78">
            <a:extLst>
              <a:ext uri="{FF2B5EF4-FFF2-40B4-BE49-F238E27FC236}">
                <a16:creationId xmlns:a16="http://schemas.microsoft.com/office/drawing/2014/main" id="{533B24C9-5F6E-5648-A2A7-8EC2224DC56A}"/>
              </a:ext>
            </a:extLst>
          </p:cNvPr>
          <p:cNvCxnSpPr>
            <a:cxnSpLocks/>
            <a:stCxn id="76" idx="1"/>
            <a:endCxn id="75" idx="3"/>
          </p:cNvCxnSpPr>
          <p:nvPr/>
        </p:nvCxnSpPr>
        <p:spPr>
          <a:xfrm flipH="1" flipV="1">
            <a:off x="6999289" y="3127833"/>
            <a:ext cx="483822" cy="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4" name="円/楕円 143">
            <a:extLst>
              <a:ext uri="{FF2B5EF4-FFF2-40B4-BE49-F238E27FC236}">
                <a16:creationId xmlns:a16="http://schemas.microsoft.com/office/drawing/2014/main" id="{E01BF107-E161-2E4B-A616-E055D760BD94}"/>
              </a:ext>
            </a:extLst>
          </p:cNvPr>
          <p:cNvSpPr/>
          <p:nvPr/>
        </p:nvSpPr>
        <p:spPr>
          <a:xfrm>
            <a:off x="6795366" y="2930767"/>
            <a:ext cx="579392" cy="241255"/>
          </a:xfrm>
          <a:prstGeom prst="ellipse">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ja-JP" altLang="en-US" sz="900" b="1">
                <a:latin typeface="Meiryo UI" panose="020B0604030504040204" pitchFamily="34" charset="-128"/>
                <a:ea typeface="Meiryo UI" panose="020B0604030504040204" pitchFamily="34" charset="-128"/>
              </a:rPr>
              <a:t>画面</a:t>
            </a:r>
            <a:r>
              <a:rPr kumimoji="1" lang="en-US" altLang="ja-JP" sz="900" b="1" dirty="0">
                <a:latin typeface="Meiryo UI" panose="020B0604030504040204" pitchFamily="34" charset="-128"/>
                <a:ea typeface="Meiryo UI" panose="020B0604030504040204" pitchFamily="34" charset="-128"/>
              </a:rPr>
              <a:t>2</a:t>
            </a:r>
          </a:p>
        </p:txBody>
      </p:sp>
      <p:cxnSp>
        <p:nvCxnSpPr>
          <p:cNvPr id="183" name="カギ線コネクタ 182">
            <a:extLst>
              <a:ext uri="{FF2B5EF4-FFF2-40B4-BE49-F238E27FC236}">
                <a16:creationId xmlns:a16="http://schemas.microsoft.com/office/drawing/2014/main" id="{37147431-6A1C-0A4B-805C-367BB16564E4}"/>
              </a:ext>
            </a:extLst>
          </p:cNvPr>
          <p:cNvCxnSpPr>
            <a:cxnSpLocks/>
            <a:stCxn id="76" idx="2"/>
            <a:endCxn id="84" idx="0"/>
          </p:cNvCxnSpPr>
          <p:nvPr/>
        </p:nvCxnSpPr>
        <p:spPr>
          <a:xfrm rot="5400000">
            <a:off x="7124066" y="2244834"/>
            <a:ext cx="231095" cy="214598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45" name="円/楕円 144">
            <a:extLst>
              <a:ext uri="{FF2B5EF4-FFF2-40B4-BE49-F238E27FC236}">
                <a16:creationId xmlns:a16="http://schemas.microsoft.com/office/drawing/2014/main" id="{C2B56FB3-2F9E-EF49-8116-DA4751C5CF47}"/>
              </a:ext>
            </a:extLst>
          </p:cNvPr>
          <p:cNvSpPr/>
          <p:nvPr/>
        </p:nvSpPr>
        <p:spPr>
          <a:xfrm>
            <a:off x="6795366" y="3298042"/>
            <a:ext cx="579392" cy="241255"/>
          </a:xfrm>
          <a:prstGeom prst="ellipse">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ja-JP" altLang="en-US" sz="900" b="1">
                <a:latin typeface="Meiryo UI" panose="020B0604030504040204" pitchFamily="34" charset="-128"/>
                <a:ea typeface="Meiryo UI" panose="020B0604030504040204" pitchFamily="34" charset="-128"/>
              </a:rPr>
              <a:t>画面</a:t>
            </a:r>
            <a:r>
              <a:rPr kumimoji="1" lang="en-US" altLang="ja-JP" sz="900" b="1" dirty="0">
                <a:latin typeface="Meiryo UI" panose="020B0604030504040204" pitchFamily="34" charset="-128"/>
                <a:ea typeface="Meiryo UI" panose="020B0604030504040204" pitchFamily="34" charset="-128"/>
              </a:rPr>
              <a:t>3</a:t>
            </a:r>
          </a:p>
        </p:txBody>
      </p:sp>
      <p:sp>
        <p:nvSpPr>
          <p:cNvPr id="184" name="正方形/長方形 183">
            <a:extLst>
              <a:ext uri="{FF2B5EF4-FFF2-40B4-BE49-F238E27FC236}">
                <a16:creationId xmlns:a16="http://schemas.microsoft.com/office/drawing/2014/main" id="{D4BF04FE-EAED-FA40-9EBD-5757DECC6B58}"/>
              </a:ext>
            </a:extLst>
          </p:cNvPr>
          <p:cNvSpPr/>
          <p:nvPr/>
        </p:nvSpPr>
        <p:spPr>
          <a:xfrm>
            <a:off x="7483110" y="3814643"/>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a:latin typeface="Meiryo UI" panose="020B0604030504040204" pitchFamily="34" charset="-128"/>
                <a:ea typeface="Meiryo UI" panose="020B0604030504040204" pitchFamily="34" charset="-128"/>
              </a:rPr>
              <a:t>フリーページ作成／編集／削除</a:t>
            </a:r>
            <a:endParaRPr kumimoji="1" lang="ja-JP" altLang="en-US" sz="900">
              <a:latin typeface="Meiryo UI" panose="020B0604030504040204" pitchFamily="34" charset="-128"/>
              <a:ea typeface="Meiryo UI" panose="020B0604030504040204" pitchFamily="34" charset="-128"/>
            </a:endParaRPr>
          </a:p>
        </p:txBody>
      </p:sp>
      <p:sp>
        <p:nvSpPr>
          <p:cNvPr id="185" name="正方形/長方形 184">
            <a:extLst>
              <a:ext uri="{FF2B5EF4-FFF2-40B4-BE49-F238E27FC236}">
                <a16:creationId xmlns:a16="http://schemas.microsoft.com/office/drawing/2014/main" id="{5B5CBF1E-AE91-4E49-93FB-871476BA0995}"/>
              </a:ext>
            </a:extLst>
          </p:cNvPr>
          <p:cNvSpPr/>
          <p:nvPr/>
        </p:nvSpPr>
        <p:spPr>
          <a:xfrm>
            <a:off x="5337130" y="3812711"/>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フリーページ確認画面の表示</a:t>
            </a:r>
          </a:p>
        </p:txBody>
      </p:sp>
      <p:cxnSp>
        <p:nvCxnSpPr>
          <p:cNvPr id="186" name="カギ線コネクタ 185">
            <a:extLst>
              <a:ext uri="{FF2B5EF4-FFF2-40B4-BE49-F238E27FC236}">
                <a16:creationId xmlns:a16="http://schemas.microsoft.com/office/drawing/2014/main" id="{D2E39AAF-F989-2D4E-8171-B85E61AC2BF0}"/>
              </a:ext>
            </a:extLst>
          </p:cNvPr>
          <p:cNvCxnSpPr>
            <a:cxnSpLocks/>
            <a:stCxn id="84" idx="2"/>
            <a:endCxn id="184" idx="0"/>
          </p:cNvCxnSpPr>
          <p:nvPr/>
        </p:nvCxnSpPr>
        <p:spPr>
          <a:xfrm rot="16200000" flipH="1">
            <a:off x="7122777" y="2624817"/>
            <a:ext cx="233671" cy="214598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7" name="直線矢印コネクタ 186">
            <a:extLst>
              <a:ext uri="{FF2B5EF4-FFF2-40B4-BE49-F238E27FC236}">
                <a16:creationId xmlns:a16="http://schemas.microsoft.com/office/drawing/2014/main" id="{A7668F1B-A210-604C-97A4-D05F1E07E022}"/>
              </a:ext>
            </a:extLst>
          </p:cNvPr>
          <p:cNvCxnSpPr>
            <a:cxnSpLocks/>
            <a:stCxn id="184" idx="1"/>
            <a:endCxn id="185" idx="3"/>
          </p:cNvCxnSpPr>
          <p:nvPr/>
        </p:nvCxnSpPr>
        <p:spPr>
          <a:xfrm flipH="1" flipV="1">
            <a:off x="6996113" y="3886511"/>
            <a:ext cx="486997" cy="1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8" name="円/楕円 187">
            <a:extLst>
              <a:ext uri="{FF2B5EF4-FFF2-40B4-BE49-F238E27FC236}">
                <a16:creationId xmlns:a16="http://schemas.microsoft.com/office/drawing/2014/main" id="{211A84A4-FDA1-2848-B683-FCD829DE6CA4}"/>
              </a:ext>
            </a:extLst>
          </p:cNvPr>
          <p:cNvSpPr/>
          <p:nvPr/>
        </p:nvSpPr>
        <p:spPr>
          <a:xfrm>
            <a:off x="6795366" y="3665316"/>
            <a:ext cx="579392" cy="241255"/>
          </a:xfrm>
          <a:prstGeom prst="ellipse">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ja-JP" altLang="en-US" sz="900" b="1">
                <a:latin typeface="Meiryo UI" panose="020B0604030504040204" pitchFamily="34" charset="-128"/>
                <a:ea typeface="Meiryo UI" panose="020B0604030504040204" pitchFamily="34" charset="-128"/>
              </a:rPr>
              <a:t>画面</a:t>
            </a:r>
            <a:r>
              <a:rPr kumimoji="1" lang="en-US" altLang="ja-JP" sz="900" b="1" dirty="0">
                <a:latin typeface="Meiryo UI" panose="020B0604030504040204" pitchFamily="34" charset="-128"/>
                <a:ea typeface="Meiryo UI" panose="020B0604030504040204" pitchFamily="34" charset="-128"/>
              </a:rPr>
              <a:t>4</a:t>
            </a:r>
          </a:p>
        </p:txBody>
      </p:sp>
      <p:sp>
        <p:nvSpPr>
          <p:cNvPr id="189" name="正方形/長方形 188">
            <a:extLst>
              <a:ext uri="{FF2B5EF4-FFF2-40B4-BE49-F238E27FC236}">
                <a16:creationId xmlns:a16="http://schemas.microsoft.com/office/drawing/2014/main" id="{6480991A-8FD8-BB43-A7A7-0588F42CEEC2}"/>
              </a:ext>
            </a:extLst>
          </p:cNvPr>
          <p:cNvSpPr/>
          <p:nvPr/>
        </p:nvSpPr>
        <p:spPr>
          <a:xfrm>
            <a:off x="7483110" y="4194627"/>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フリーページ確認</a:t>
            </a:r>
          </a:p>
        </p:txBody>
      </p:sp>
      <p:sp>
        <p:nvSpPr>
          <p:cNvPr id="190" name="正方形/長方形 189">
            <a:extLst>
              <a:ext uri="{FF2B5EF4-FFF2-40B4-BE49-F238E27FC236}">
                <a16:creationId xmlns:a16="http://schemas.microsoft.com/office/drawing/2014/main" id="{CBCDD9D4-FB91-CB47-8FF0-FEAC3C9895B3}"/>
              </a:ext>
            </a:extLst>
          </p:cNvPr>
          <p:cNvSpPr/>
          <p:nvPr/>
        </p:nvSpPr>
        <p:spPr>
          <a:xfrm>
            <a:off x="5342133" y="4192051"/>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700">
                <a:latin typeface="Meiryo UI" panose="020B0604030504040204" pitchFamily="34" charset="-128"/>
                <a:ea typeface="Meiryo UI" panose="020B0604030504040204" pitchFamily="34" charset="-128"/>
              </a:rPr>
              <a:t>フリーページ作成／編集／削除処理</a:t>
            </a:r>
          </a:p>
        </p:txBody>
      </p:sp>
      <p:cxnSp>
        <p:nvCxnSpPr>
          <p:cNvPr id="191" name="カギ線コネクタ 190">
            <a:extLst>
              <a:ext uri="{FF2B5EF4-FFF2-40B4-BE49-F238E27FC236}">
                <a16:creationId xmlns:a16="http://schemas.microsoft.com/office/drawing/2014/main" id="{B220B07A-7011-7644-889D-412F61EE1C9A}"/>
              </a:ext>
            </a:extLst>
          </p:cNvPr>
          <p:cNvCxnSpPr>
            <a:cxnSpLocks/>
            <a:stCxn id="185" idx="2"/>
            <a:endCxn id="189" idx="0"/>
          </p:cNvCxnSpPr>
          <p:nvPr/>
        </p:nvCxnSpPr>
        <p:spPr>
          <a:xfrm rot="16200000" flipH="1">
            <a:off x="7122454" y="3004479"/>
            <a:ext cx="234316" cy="214598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2" name="直線矢印コネクタ 191">
            <a:extLst>
              <a:ext uri="{FF2B5EF4-FFF2-40B4-BE49-F238E27FC236}">
                <a16:creationId xmlns:a16="http://schemas.microsoft.com/office/drawing/2014/main" id="{144402FC-71EA-7F44-9EF3-F6DC68B6D2F2}"/>
              </a:ext>
            </a:extLst>
          </p:cNvPr>
          <p:cNvCxnSpPr>
            <a:cxnSpLocks/>
            <a:stCxn id="189" idx="1"/>
            <a:endCxn id="190" idx="3"/>
          </p:cNvCxnSpPr>
          <p:nvPr/>
        </p:nvCxnSpPr>
        <p:spPr>
          <a:xfrm flipH="1" flipV="1">
            <a:off x="7001116" y="4265851"/>
            <a:ext cx="481994" cy="25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3" name="正方形/長方形 192">
            <a:extLst>
              <a:ext uri="{FF2B5EF4-FFF2-40B4-BE49-F238E27FC236}">
                <a16:creationId xmlns:a16="http://schemas.microsoft.com/office/drawing/2014/main" id="{7EB9CAE1-4CC9-0C40-AB74-D2DB76CABC83}"/>
              </a:ext>
            </a:extLst>
          </p:cNvPr>
          <p:cNvSpPr/>
          <p:nvPr/>
        </p:nvSpPr>
        <p:spPr>
          <a:xfrm>
            <a:off x="7483109" y="4552481"/>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フリーページ反映確認</a:t>
            </a:r>
          </a:p>
        </p:txBody>
      </p:sp>
      <p:sp>
        <p:nvSpPr>
          <p:cNvPr id="194" name="正方形/長方形 193">
            <a:extLst>
              <a:ext uri="{FF2B5EF4-FFF2-40B4-BE49-F238E27FC236}">
                <a16:creationId xmlns:a16="http://schemas.microsoft.com/office/drawing/2014/main" id="{96D742E7-E585-7541-A404-894FC18D9B9A}"/>
              </a:ext>
            </a:extLst>
          </p:cNvPr>
          <p:cNvSpPr/>
          <p:nvPr/>
        </p:nvSpPr>
        <p:spPr>
          <a:xfrm>
            <a:off x="3201155" y="4192051"/>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700">
                <a:latin typeface="Meiryo UI" panose="020B0604030504040204" pitchFamily="34" charset="-128"/>
                <a:ea typeface="Meiryo UI" panose="020B0604030504040204" pitchFamily="34" charset="-128"/>
              </a:rPr>
              <a:t>対象ページ</a:t>
            </a:r>
          </a:p>
        </p:txBody>
      </p:sp>
      <p:cxnSp>
        <p:nvCxnSpPr>
          <p:cNvPr id="195" name="直線矢印コネクタ 194">
            <a:extLst>
              <a:ext uri="{FF2B5EF4-FFF2-40B4-BE49-F238E27FC236}">
                <a16:creationId xmlns:a16="http://schemas.microsoft.com/office/drawing/2014/main" id="{D864798A-38A0-9248-A66D-F93D9DFE1C09}"/>
              </a:ext>
            </a:extLst>
          </p:cNvPr>
          <p:cNvCxnSpPr>
            <a:cxnSpLocks/>
            <a:stCxn id="190" idx="1"/>
            <a:endCxn id="194" idx="3"/>
          </p:cNvCxnSpPr>
          <p:nvPr/>
        </p:nvCxnSpPr>
        <p:spPr>
          <a:xfrm flipH="1">
            <a:off x="4860138" y="4265851"/>
            <a:ext cx="481995"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96" name="カギ線コネクタ 195">
            <a:extLst>
              <a:ext uri="{FF2B5EF4-FFF2-40B4-BE49-F238E27FC236}">
                <a16:creationId xmlns:a16="http://schemas.microsoft.com/office/drawing/2014/main" id="{2A267DCC-3EC8-8B46-BCDD-5BB988C602B7}"/>
              </a:ext>
            </a:extLst>
          </p:cNvPr>
          <p:cNvCxnSpPr>
            <a:cxnSpLocks/>
            <a:stCxn id="190" idx="2"/>
            <a:endCxn id="193" idx="1"/>
          </p:cNvCxnSpPr>
          <p:nvPr/>
        </p:nvCxnSpPr>
        <p:spPr>
          <a:xfrm rot="16200000" flipH="1">
            <a:off x="6684052" y="3827224"/>
            <a:ext cx="286630" cy="131148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97" name="正方形/長方形 196">
            <a:extLst>
              <a:ext uri="{FF2B5EF4-FFF2-40B4-BE49-F238E27FC236}">
                <a16:creationId xmlns:a16="http://schemas.microsoft.com/office/drawing/2014/main" id="{3DEFEEBE-3B0B-3047-95C6-EB79305B1A12}"/>
              </a:ext>
            </a:extLst>
          </p:cNvPr>
          <p:cNvSpPr/>
          <p:nvPr/>
        </p:nvSpPr>
        <p:spPr>
          <a:xfrm>
            <a:off x="1029613" y="4192226"/>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700">
                <a:latin typeface="Meiryo UI" panose="020B0604030504040204" pitchFamily="34" charset="-128"/>
                <a:ea typeface="Meiryo UI" panose="020B0604030504040204" pitchFamily="34" charset="-128"/>
              </a:rPr>
              <a:t>対象ページへアクセス</a:t>
            </a:r>
          </a:p>
        </p:txBody>
      </p:sp>
      <p:cxnSp>
        <p:nvCxnSpPr>
          <p:cNvPr id="198" name="直線矢印コネクタ 197">
            <a:extLst>
              <a:ext uri="{FF2B5EF4-FFF2-40B4-BE49-F238E27FC236}">
                <a16:creationId xmlns:a16="http://schemas.microsoft.com/office/drawing/2014/main" id="{5F626169-CDF9-DA4D-AA77-16317762D26E}"/>
              </a:ext>
            </a:extLst>
          </p:cNvPr>
          <p:cNvCxnSpPr>
            <a:cxnSpLocks/>
            <a:stCxn id="197" idx="3"/>
            <a:endCxn id="194" idx="1"/>
          </p:cNvCxnSpPr>
          <p:nvPr/>
        </p:nvCxnSpPr>
        <p:spPr>
          <a:xfrm flipV="1">
            <a:off x="2688596" y="4265851"/>
            <a:ext cx="512559" cy="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48051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B20FB-33A3-E746-AA9C-080996245064}"/>
              </a:ext>
            </a:extLst>
          </p:cNvPr>
          <p:cNvSpPr>
            <a:spLocks noGrp="1"/>
          </p:cNvSpPr>
          <p:nvPr>
            <p:ph type="title"/>
          </p:nvPr>
        </p:nvSpPr>
        <p:spPr/>
        <p:txBody>
          <a:bodyPr/>
          <a:lstStyle/>
          <a:p>
            <a:r>
              <a:rPr lang="ja-JP" altLang="en-US"/>
              <a:t>プ</a:t>
            </a:r>
            <a:r>
              <a:rPr lang="en-US" altLang="ja-JP" dirty="0"/>
              <a:t>42_</a:t>
            </a:r>
            <a:r>
              <a:rPr lang="ja-JP" altLang="en-US" dirty="0"/>
              <a:t>画面</a:t>
            </a:r>
            <a:r>
              <a:rPr lang="en-US" altLang="ja-JP" dirty="0"/>
              <a:t>1</a:t>
            </a:r>
            <a:r>
              <a:rPr lang="ja-JP" altLang="en-US"/>
              <a:t>：管理者画面の表示</a:t>
            </a:r>
            <a:endParaRPr kumimoji="1" lang="ja-JP" altLang="en-US" dirty="0"/>
          </a:p>
        </p:txBody>
      </p:sp>
      <p:sp>
        <p:nvSpPr>
          <p:cNvPr id="4" name="スライド番号プレースホルダー 3">
            <a:extLst>
              <a:ext uri="{FF2B5EF4-FFF2-40B4-BE49-F238E27FC236}">
                <a16:creationId xmlns:a16="http://schemas.microsoft.com/office/drawing/2014/main" id="{A54D4209-B10B-3848-8A79-145E64F5A5A9}"/>
              </a:ext>
            </a:extLst>
          </p:cNvPr>
          <p:cNvSpPr>
            <a:spLocks noGrp="1"/>
          </p:cNvSpPr>
          <p:nvPr>
            <p:ph type="sldNum" sz="quarter" idx="4"/>
          </p:nvPr>
        </p:nvSpPr>
        <p:spPr/>
        <p:txBody>
          <a:bodyPr/>
          <a:lstStyle/>
          <a:p>
            <a:fld id="{F30DD6FD-6AE0-D748-9D23-01258D872A5D}" type="slidenum">
              <a:rPr kumimoji="1" lang="ja-JP" altLang="en-US" smtClean="0"/>
              <a:t>44</a:t>
            </a:fld>
            <a:endParaRPr kumimoji="1" lang="ja-JP" altLang="en-US"/>
          </a:p>
        </p:txBody>
      </p:sp>
      <p:sp>
        <p:nvSpPr>
          <p:cNvPr id="26" name="正方形/長方形 25">
            <a:extLst>
              <a:ext uri="{FF2B5EF4-FFF2-40B4-BE49-F238E27FC236}">
                <a16:creationId xmlns:a16="http://schemas.microsoft.com/office/drawing/2014/main" id="{3B713A32-9925-8C49-A4F0-73C3ABC63976}"/>
              </a:ext>
            </a:extLst>
          </p:cNvPr>
          <p:cNvSpPr/>
          <p:nvPr/>
        </p:nvSpPr>
        <p:spPr>
          <a:xfrm>
            <a:off x="6406265" y="764585"/>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システム処理</a:t>
            </a:r>
          </a:p>
        </p:txBody>
      </p:sp>
      <p:sp>
        <p:nvSpPr>
          <p:cNvPr id="27" name="正方形/長方形 26">
            <a:extLst>
              <a:ext uri="{FF2B5EF4-FFF2-40B4-BE49-F238E27FC236}">
                <a16:creationId xmlns:a16="http://schemas.microsoft.com/office/drawing/2014/main" id="{F43B12B0-6F42-304E-A72D-2300E7C9A6EA}"/>
              </a:ext>
            </a:extLst>
          </p:cNvPr>
          <p:cNvSpPr/>
          <p:nvPr/>
        </p:nvSpPr>
        <p:spPr>
          <a:xfrm>
            <a:off x="7449399" y="764585"/>
            <a:ext cx="972000" cy="257262"/>
          </a:xfrm>
          <a:prstGeom prst="rect">
            <a:avLst/>
          </a:prstGeom>
          <a:noFill/>
          <a:ln w="9525">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solidFill>
                  <a:schemeClr val="tx1"/>
                </a:solidFill>
                <a:latin typeface="Meiryo UI" panose="020B0604030504040204" pitchFamily="34" charset="-128"/>
                <a:ea typeface="Meiryo UI" panose="020B0604030504040204" pitchFamily="34" charset="-128"/>
              </a:rPr>
              <a:t>システム制御で表示</a:t>
            </a:r>
          </a:p>
        </p:txBody>
      </p:sp>
      <p:sp>
        <p:nvSpPr>
          <p:cNvPr id="28" name="正方形/長方形 27">
            <a:extLst>
              <a:ext uri="{FF2B5EF4-FFF2-40B4-BE49-F238E27FC236}">
                <a16:creationId xmlns:a16="http://schemas.microsoft.com/office/drawing/2014/main" id="{6402152E-335D-2D48-A9D7-2638EEA9A5C1}"/>
              </a:ext>
            </a:extLst>
          </p:cNvPr>
          <p:cNvSpPr/>
          <p:nvPr/>
        </p:nvSpPr>
        <p:spPr>
          <a:xfrm>
            <a:off x="5363132" y="764585"/>
            <a:ext cx="972000" cy="25726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リンク</a:t>
            </a:r>
          </a:p>
        </p:txBody>
      </p:sp>
      <p:sp>
        <p:nvSpPr>
          <p:cNvPr id="29" name="正方形/長方形 28">
            <a:extLst>
              <a:ext uri="{FF2B5EF4-FFF2-40B4-BE49-F238E27FC236}">
                <a16:creationId xmlns:a16="http://schemas.microsoft.com/office/drawing/2014/main" id="{BBFD514B-C571-D34F-B53D-93E559A0A47C}"/>
              </a:ext>
            </a:extLst>
          </p:cNvPr>
          <p:cNvSpPr/>
          <p:nvPr/>
        </p:nvSpPr>
        <p:spPr>
          <a:xfrm>
            <a:off x="8421399" y="757835"/>
            <a:ext cx="972000" cy="257262"/>
          </a:xfrm>
          <a:prstGeom prst="rect">
            <a:avLst/>
          </a:prstGeom>
          <a:noFill/>
          <a:ln w="9525">
            <a:no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rgbClr val="FF0000"/>
                </a:solidFill>
                <a:latin typeface="Meiryo UI" panose="020B0604030504040204" pitchFamily="34" charset="-128"/>
                <a:ea typeface="Meiryo UI" panose="020B0604030504040204" pitchFamily="34" charset="-128"/>
              </a:rPr>
              <a:t>赤字は変更可</a:t>
            </a:r>
          </a:p>
        </p:txBody>
      </p:sp>
      <p:sp>
        <p:nvSpPr>
          <p:cNvPr id="9" name="タイトル 1">
            <a:extLst>
              <a:ext uri="{FF2B5EF4-FFF2-40B4-BE49-F238E27FC236}">
                <a16:creationId xmlns:a16="http://schemas.microsoft.com/office/drawing/2014/main" id="{68347440-31B9-4D43-906E-EFCD3E72FB29}"/>
              </a:ext>
            </a:extLst>
          </p:cNvPr>
          <p:cNvSpPr txBox="1">
            <a:spLocks/>
          </p:cNvSpPr>
          <p:nvPr/>
        </p:nvSpPr>
        <p:spPr>
          <a:xfrm>
            <a:off x="767573" y="3240157"/>
            <a:ext cx="8370853" cy="398548"/>
          </a:xfrm>
          <a:prstGeom prst="rect">
            <a:avLst/>
          </a:prstGeom>
        </p:spPr>
        <p:txBody>
          <a:bodyPr vert="horz" lIns="91440" tIns="45720" rIns="91440" bIns="45720" rtlCol="0" anchor="ctr">
            <a:noAutofit/>
          </a:bodyPr>
          <a:lstStyle>
            <a:lvl1pPr algn="l" defTabSz="742950" rtl="0" eaLnBrk="1" latinLnBrk="0" hangingPunct="1">
              <a:lnSpc>
                <a:spcPct val="90000"/>
              </a:lnSpc>
              <a:spcBef>
                <a:spcPct val="0"/>
              </a:spcBef>
              <a:buNone/>
              <a:defRPr kumimoji="1" sz="2400" b="1" kern="1200">
                <a:solidFill>
                  <a:schemeClr val="tx1"/>
                </a:solidFill>
                <a:latin typeface="Meiryo UI" panose="020B0604030504040204" pitchFamily="34" charset="-128"/>
                <a:ea typeface="Meiryo UI" panose="020B0604030504040204" pitchFamily="34" charset="-128"/>
                <a:cs typeface="+mj-cs"/>
              </a:defRPr>
            </a:lvl1pPr>
          </a:lstStyle>
          <a:p>
            <a:pPr algn="ctr"/>
            <a:r>
              <a:rPr lang="ja-JP" altLang="en-US" sz="2000" dirty="0"/>
              <a:t>プ</a:t>
            </a:r>
            <a:r>
              <a:rPr lang="en-US" altLang="ja-JP" sz="2000" dirty="0"/>
              <a:t>7_</a:t>
            </a:r>
            <a:r>
              <a:rPr lang="ja-JP" altLang="en-US" sz="2000" dirty="0"/>
              <a:t>画面</a:t>
            </a:r>
            <a:r>
              <a:rPr lang="en-US" altLang="ja-JP" sz="2000" dirty="0"/>
              <a:t>1</a:t>
            </a:r>
            <a:r>
              <a:rPr lang="ja-JP" altLang="en-US" sz="2000" dirty="0"/>
              <a:t>：</a:t>
            </a:r>
            <a:r>
              <a:rPr lang="ja-JP" altLang="en-US" sz="2000"/>
              <a:t>管理者画面と同様</a:t>
            </a:r>
            <a:endParaRPr lang="ja-JP" altLang="en-US" sz="2000" dirty="0"/>
          </a:p>
        </p:txBody>
      </p:sp>
    </p:spTree>
    <p:extLst>
      <p:ext uri="{BB962C8B-B14F-4D97-AF65-F5344CB8AC3E}">
        <p14:creationId xmlns:p14="http://schemas.microsoft.com/office/powerpoint/2010/main" val="40120433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B20FB-33A3-E746-AA9C-080996245064}"/>
              </a:ext>
            </a:extLst>
          </p:cNvPr>
          <p:cNvSpPr>
            <a:spLocks noGrp="1"/>
          </p:cNvSpPr>
          <p:nvPr>
            <p:ph type="title"/>
          </p:nvPr>
        </p:nvSpPr>
        <p:spPr/>
        <p:txBody>
          <a:bodyPr/>
          <a:lstStyle/>
          <a:p>
            <a:r>
              <a:rPr lang="ja-JP" altLang="en-US"/>
              <a:t>プ</a:t>
            </a:r>
            <a:r>
              <a:rPr lang="en-US" altLang="ja-JP" dirty="0"/>
              <a:t>42_</a:t>
            </a:r>
            <a:r>
              <a:rPr lang="ja-JP" altLang="en-US"/>
              <a:t>画面</a:t>
            </a:r>
            <a:r>
              <a:rPr lang="en-US" altLang="ja-JP" dirty="0"/>
              <a:t>2</a:t>
            </a:r>
            <a:r>
              <a:rPr lang="ja-JP" altLang="en-US"/>
              <a:t>：フリーページ画面の表示</a:t>
            </a:r>
            <a:endParaRPr kumimoji="1" lang="ja-JP" altLang="en-US" dirty="0"/>
          </a:p>
        </p:txBody>
      </p:sp>
      <p:sp>
        <p:nvSpPr>
          <p:cNvPr id="26" name="正方形/長方形 25">
            <a:extLst>
              <a:ext uri="{FF2B5EF4-FFF2-40B4-BE49-F238E27FC236}">
                <a16:creationId xmlns:a16="http://schemas.microsoft.com/office/drawing/2014/main" id="{3B713A32-9925-8C49-A4F0-73C3ABC63976}"/>
              </a:ext>
            </a:extLst>
          </p:cNvPr>
          <p:cNvSpPr/>
          <p:nvPr/>
        </p:nvSpPr>
        <p:spPr>
          <a:xfrm>
            <a:off x="6406265" y="764585"/>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システム処理</a:t>
            </a:r>
          </a:p>
        </p:txBody>
      </p:sp>
      <p:sp>
        <p:nvSpPr>
          <p:cNvPr id="27" name="正方形/長方形 26">
            <a:extLst>
              <a:ext uri="{FF2B5EF4-FFF2-40B4-BE49-F238E27FC236}">
                <a16:creationId xmlns:a16="http://schemas.microsoft.com/office/drawing/2014/main" id="{F43B12B0-6F42-304E-A72D-2300E7C9A6EA}"/>
              </a:ext>
            </a:extLst>
          </p:cNvPr>
          <p:cNvSpPr/>
          <p:nvPr/>
        </p:nvSpPr>
        <p:spPr>
          <a:xfrm>
            <a:off x="7449399" y="764585"/>
            <a:ext cx="972000" cy="257262"/>
          </a:xfrm>
          <a:prstGeom prst="rect">
            <a:avLst/>
          </a:prstGeom>
          <a:noFill/>
          <a:ln w="9525">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solidFill>
                  <a:schemeClr val="tx1"/>
                </a:solidFill>
                <a:latin typeface="Meiryo UI" panose="020B0604030504040204" pitchFamily="34" charset="-128"/>
                <a:ea typeface="Meiryo UI" panose="020B0604030504040204" pitchFamily="34" charset="-128"/>
              </a:rPr>
              <a:t>システム制御で表示</a:t>
            </a:r>
          </a:p>
        </p:txBody>
      </p:sp>
      <p:sp>
        <p:nvSpPr>
          <p:cNvPr id="28" name="正方形/長方形 27">
            <a:extLst>
              <a:ext uri="{FF2B5EF4-FFF2-40B4-BE49-F238E27FC236}">
                <a16:creationId xmlns:a16="http://schemas.microsoft.com/office/drawing/2014/main" id="{6402152E-335D-2D48-A9D7-2638EEA9A5C1}"/>
              </a:ext>
            </a:extLst>
          </p:cNvPr>
          <p:cNvSpPr/>
          <p:nvPr/>
        </p:nvSpPr>
        <p:spPr>
          <a:xfrm>
            <a:off x="5363132" y="764585"/>
            <a:ext cx="972000" cy="25726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リンク</a:t>
            </a:r>
          </a:p>
        </p:txBody>
      </p:sp>
      <p:sp>
        <p:nvSpPr>
          <p:cNvPr id="29" name="正方形/長方形 28">
            <a:extLst>
              <a:ext uri="{FF2B5EF4-FFF2-40B4-BE49-F238E27FC236}">
                <a16:creationId xmlns:a16="http://schemas.microsoft.com/office/drawing/2014/main" id="{BBFD514B-C571-D34F-B53D-93E559A0A47C}"/>
              </a:ext>
            </a:extLst>
          </p:cNvPr>
          <p:cNvSpPr/>
          <p:nvPr/>
        </p:nvSpPr>
        <p:spPr>
          <a:xfrm>
            <a:off x="8421399" y="757835"/>
            <a:ext cx="972000" cy="257262"/>
          </a:xfrm>
          <a:prstGeom prst="rect">
            <a:avLst/>
          </a:prstGeom>
          <a:noFill/>
          <a:ln w="9525">
            <a:no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rgbClr val="FF0000"/>
                </a:solidFill>
                <a:latin typeface="Meiryo UI" panose="020B0604030504040204" pitchFamily="34" charset="-128"/>
                <a:ea typeface="Meiryo UI" panose="020B0604030504040204" pitchFamily="34" charset="-128"/>
              </a:rPr>
              <a:t>赤字は変更可</a:t>
            </a:r>
          </a:p>
        </p:txBody>
      </p:sp>
      <p:sp>
        <p:nvSpPr>
          <p:cNvPr id="66" name="正方形/長方形 7">
            <a:extLst>
              <a:ext uri="{FF2B5EF4-FFF2-40B4-BE49-F238E27FC236}">
                <a16:creationId xmlns:a16="http://schemas.microsoft.com/office/drawing/2014/main" id="{F68A433D-73C4-0A4E-8A7C-1D2741FE68BC}"/>
              </a:ext>
            </a:extLst>
          </p:cNvPr>
          <p:cNvSpPr/>
          <p:nvPr/>
        </p:nvSpPr>
        <p:spPr>
          <a:xfrm>
            <a:off x="854110" y="1072444"/>
            <a:ext cx="3782207" cy="5283908"/>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sz="1100" b="1" dirty="0">
              <a:solidFill>
                <a:schemeClr val="tx1"/>
              </a:solidFill>
              <a:latin typeface="Meiryo UI" panose="020B0604030504040204" pitchFamily="34" charset="-128"/>
              <a:ea typeface="Meiryo UI" panose="020B0604030504040204" pitchFamily="34" charset="-128"/>
            </a:endParaRPr>
          </a:p>
        </p:txBody>
      </p:sp>
      <p:sp>
        <p:nvSpPr>
          <p:cNvPr id="67" name="正方形/長方形 8">
            <a:extLst>
              <a:ext uri="{FF2B5EF4-FFF2-40B4-BE49-F238E27FC236}">
                <a16:creationId xmlns:a16="http://schemas.microsoft.com/office/drawing/2014/main" id="{C4454550-83BF-C946-9686-AE3252331DB8}"/>
              </a:ext>
            </a:extLst>
          </p:cNvPr>
          <p:cNvSpPr/>
          <p:nvPr/>
        </p:nvSpPr>
        <p:spPr>
          <a:xfrm>
            <a:off x="4780860" y="1032912"/>
            <a:ext cx="901209" cy="215444"/>
          </a:xfrm>
          <a:prstGeom prst="rect">
            <a:avLst/>
          </a:prstGeom>
        </p:spPr>
        <p:txBody>
          <a:bodyPr wrap="none">
            <a:spAutoFit/>
          </a:bodyPr>
          <a:lstStyle/>
          <a:p>
            <a:r>
              <a:rPr kumimoji="1" lang="ja-JP" altLang="en-US" sz="800" dirty="0">
                <a:latin typeface="Meiryo UI" panose="020B0604030504040204" pitchFamily="34" charset="-128"/>
                <a:ea typeface="Meiryo UI" panose="020B0604030504040204" pitchFamily="34" charset="-128"/>
              </a:rPr>
              <a:t>参考</a:t>
            </a:r>
            <a:r>
              <a:rPr kumimoji="1" lang="en-US" altLang="ja-JP" sz="800" dirty="0">
                <a:latin typeface="Meiryo UI" panose="020B0604030504040204" pitchFamily="34" charset="-128"/>
                <a:ea typeface="Meiryo UI" panose="020B0604030504040204" pitchFamily="34" charset="-128"/>
              </a:rPr>
              <a:t>URL</a:t>
            </a:r>
            <a:r>
              <a:rPr kumimoji="1" lang="ja-JP" altLang="en-US" sz="800">
                <a:latin typeface="Meiryo UI" panose="020B0604030504040204" pitchFamily="34" charset="-128"/>
                <a:ea typeface="Meiryo UI" panose="020B0604030504040204" pitchFamily="34" charset="-128"/>
              </a:rPr>
              <a:t>：不明</a:t>
            </a:r>
            <a:endParaRPr kumimoji="1" lang="en-US" altLang="ja-JP" sz="800" dirty="0">
              <a:latin typeface="Meiryo UI" panose="020B0604030504040204" pitchFamily="34" charset="-128"/>
              <a:ea typeface="Meiryo UI" panose="020B0604030504040204" pitchFamily="34" charset="-128"/>
            </a:endParaRPr>
          </a:p>
        </p:txBody>
      </p:sp>
      <p:graphicFrame>
        <p:nvGraphicFramePr>
          <p:cNvPr id="68" name="表 8">
            <a:extLst>
              <a:ext uri="{FF2B5EF4-FFF2-40B4-BE49-F238E27FC236}">
                <a16:creationId xmlns:a16="http://schemas.microsoft.com/office/drawing/2014/main" id="{12D895F4-AAE0-CF4E-9196-5AD7B30B8545}"/>
              </a:ext>
            </a:extLst>
          </p:cNvPr>
          <p:cNvGraphicFramePr>
            <a:graphicFrameLocks noGrp="1"/>
          </p:cNvGraphicFramePr>
          <p:nvPr>
            <p:extLst>
              <p:ext uri="{D42A27DB-BD31-4B8C-83A1-F6EECF244321}">
                <p14:modId xmlns:p14="http://schemas.microsoft.com/office/powerpoint/2010/main" val="2282068487"/>
              </p:ext>
            </p:extLst>
          </p:nvPr>
        </p:nvGraphicFramePr>
        <p:xfrm>
          <a:off x="4852032" y="1317932"/>
          <a:ext cx="4928072" cy="4633902"/>
        </p:xfrm>
        <a:graphic>
          <a:graphicData uri="http://schemas.openxmlformats.org/drawingml/2006/table">
            <a:tbl>
              <a:tblPr firstRow="1" bandRow="1">
                <a:tableStyleId>{5940675A-B579-460E-94D1-54222C63F5DA}</a:tableStyleId>
              </a:tblPr>
              <a:tblGrid>
                <a:gridCol w="904856">
                  <a:extLst>
                    <a:ext uri="{9D8B030D-6E8A-4147-A177-3AD203B41FA5}">
                      <a16:colId xmlns:a16="http://schemas.microsoft.com/office/drawing/2014/main" val="1869668301"/>
                    </a:ext>
                  </a:extLst>
                </a:gridCol>
                <a:gridCol w="4023216">
                  <a:extLst>
                    <a:ext uri="{9D8B030D-6E8A-4147-A177-3AD203B41FA5}">
                      <a16:colId xmlns:a16="http://schemas.microsoft.com/office/drawing/2014/main" val="4148764813"/>
                    </a:ext>
                  </a:extLst>
                </a:gridCol>
              </a:tblGrid>
              <a:tr h="199869">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構成要素</a:t>
                      </a:r>
                    </a:p>
                  </a:txBody>
                  <a:tcPr marL="45720" marR="45720" anchor="ctr">
                    <a:solidFill>
                      <a:schemeClr val="accent1"/>
                    </a:solidFill>
                  </a:tcPr>
                </a:tc>
                <a:tc>
                  <a:txBody>
                    <a:bodyPr/>
                    <a:lstStyle/>
                    <a:p>
                      <a:pPr algn="ctr"/>
                      <a:r>
                        <a:rPr kumimoji="1" lang="ja-JP" altLang="en-US" sz="900" b="1">
                          <a:solidFill>
                            <a:schemeClr val="bg1"/>
                          </a:solidFill>
                          <a:latin typeface="Meiryo UI" panose="020B0604030504040204" pitchFamily="34" charset="-128"/>
                          <a:ea typeface="Meiryo UI" panose="020B0604030504040204" pitchFamily="34" charset="-128"/>
                        </a:rPr>
                        <a:t>説明</a:t>
                      </a:r>
                    </a:p>
                  </a:txBody>
                  <a:tcPr marL="45720" marR="45720" anchor="ctr">
                    <a:solidFill>
                      <a:schemeClr val="accent1"/>
                    </a:solidFill>
                  </a:tcPr>
                </a:tc>
                <a:extLst>
                  <a:ext uri="{0D108BD9-81ED-4DB2-BD59-A6C34878D82A}">
                    <a16:rowId xmlns:a16="http://schemas.microsoft.com/office/drawing/2014/main" val="3041713698"/>
                  </a:ext>
                </a:extLst>
              </a:tr>
              <a:tr h="457528">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(1)</a:t>
                      </a:r>
                      <a:r>
                        <a:rPr lang="ja-JP" altLang="en-US" sz="900" b="0">
                          <a:latin typeface="Meiryo UI" panose="020B0604030504040204" pitchFamily="34" charset="-128"/>
                          <a:ea typeface="Meiryo UI" panose="020B0604030504040204" pitchFamily="34" charset="-128"/>
                        </a:rPr>
                        <a:t>フリーページ一覧</a:t>
                      </a:r>
                      <a:endParaRPr kumimoji="1" lang="ja-JP" altLang="en-US" sz="900" b="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lang="ja-JP" altLang="en-US" sz="900" b="0">
                          <a:solidFill>
                            <a:schemeClr val="tx1"/>
                          </a:solidFill>
                          <a:latin typeface="Meiryo UI" panose="020B0604030504040204" pitchFamily="34" charset="-128"/>
                          <a:ea typeface="Meiryo UI" panose="020B0604030504040204" pitchFamily="34" charset="-128"/>
                        </a:rPr>
                        <a:t>フリーページ一覧</a:t>
                      </a:r>
                      <a:r>
                        <a:rPr kumimoji="1" lang="ja-JP" altLang="en-US" sz="900">
                          <a:latin typeface="Meiryo UI" panose="020B0604030504040204" pitchFamily="34" charset="-128"/>
                          <a:ea typeface="Meiryo UI" panose="020B0604030504040204" pitchFamily="34" charset="-128"/>
                        </a:rPr>
                        <a:t>を表示する。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900" b="0">
                          <a:solidFill>
                            <a:schemeClr val="tx1"/>
                          </a:solidFill>
                          <a:latin typeface="Meiryo UI" panose="020B0604030504040204" pitchFamily="34" charset="-128"/>
                          <a:ea typeface="Meiryo UI" panose="020B0604030504040204" pitchFamily="34" charset="-128"/>
                        </a:rPr>
                        <a:t>フリーページ一覧の</a:t>
                      </a:r>
                      <a:r>
                        <a:rPr kumimoji="1" lang="ja-JP" altLang="en-US" sz="900">
                          <a:latin typeface="Meiryo UI" panose="020B0604030504040204" pitchFamily="34" charset="-128"/>
                          <a:ea typeface="Meiryo UI" panose="020B0604030504040204" pitchFamily="34" charset="-128"/>
                        </a:rPr>
                        <a:t>表示順は変更日時の降順で表示される。</a:t>
                      </a:r>
                      <a:r>
                        <a:rPr kumimoji="1" lang="en-US" altLang="ja-JP" sz="900" dirty="0">
                          <a:latin typeface="Meiryo UI" panose="020B0604030504040204" pitchFamily="34" charset="-128"/>
                          <a:ea typeface="Meiryo UI" panose="020B0604030504040204" pitchFamily="34" charset="-128"/>
                        </a:rPr>
                        <a:t>(</a:t>
                      </a:r>
                      <a:r>
                        <a:rPr kumimoji="1" lang="ja-JP" altLang="en-US" sz="900">
                          <a:latin typeface="Meiryo UI" panose="020B0604030504040204" pitchFamily="34" charset="-128"/>
                          <a:ea typeface="Meiryo UI" panose="020B0604030504040204" pitchFamily="34" charset="-128"/>
                        </a:rPr>
                        <a:t>最も新しく作成した項目が先頭にくる</a:t>
                      </a:r>
                      <a:r>
                        <a:rPr kumimoji="1" lang="en-US" altLang="ja-JP" sz="900" dirty="0">
                          <a:latin typeface="Meiryo UI" panose="020B0604030504040204" pitchFamily="34" charset="-128"/>
                          <a:ea typeface="Meiryo UI" panose="020B0604030504040204" pitchFamily="34" charset="-128"/>
                        </a:rPr>
                        <a:t>)</a:t>
                      </a:r>
                    </a:p>
                    <a:p>
                      <a:pPr marL="171450" indent="-171450">
                        <a:buFont typeface="Arial" panose="020B0604020202020204" pitchFamily="34" charset="0"/>
                        <a:buChar char="•"/>
                      </a:pPr>
                      <a:r>
                        <a:rPr kumimoji="1" lang="en-US" altLang="ja-JP" sz="900" dirty="0">
                          <a:latin typeface="Meiryo UI" panose="020B0604030504040204" pitchFamily="34" charset="-128"/>
                          <a:ea typeface="Meiryo UI" panose="020B0604030504040204" pitchFamily="34" charset="-128"/>
                        </a:rPr>
                        <a:t>1</a:t>
                      </a:r>
                      <a:r>
                        <a:rPr kumimoji="1" lang="ja-JP" altLang="en-US" sz="900">
                          <a:latin typeface="Meiryo UI" panose="020B0604030504040204" pitchFamily="34" charset="-128"/>
                          <a:ea typeface="Meiryo UI" panose="020B0604030504040204" pitchFamily="34" charset="-128"/>
                        </a:rPr>
                        <a:t>ページに</a:t>
                      </a:r>
                      <a:r>
                        <a:rPr kumimoji="1" lang="en-US" altLang="ja-JP" sz="900" dirty="0">
                          <a:latin typeface="Meiryo UI" panose="020B0604030504040204" pitchFamily="34" charset="-128"/>
                          <a:ea typeface="Meiryo UI" panose="020B0604030504040204" pitchFamily="34" charset="-128"/>
                        </a:rPr>
                        <a:t>10</a:t>
                      </a:r>
                      <a:r>
                        <a:rPr kumimoji="1" lang="ja-JP" altLang="en-US" sz="900">
                          <a:latin typeface="Meiryo UI" panose="020B0604030504040204" pitchFamily="34" charset="-128"/>
                          <a:ea typeface="Meiryo UI" panose="020B0604030504040204" pitchFamily="34" charset="-128"/>
                        </a:rPr>
                        <a:t>個ずつ表示する。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27572717"/>
                  </a:ext>
                </a:extLst>
              </a:tr>
              <a:tr h="314079">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(2)</a:t>
                      </a:r>
                      <a:r>
                        <a:rPr kumimoji="1" lang="ja-JP" altLang="en-US" sz="900" b="0">
                          <a:solidFill>
                            <a:schemeClr val="tx1"/>
                          </a:solidFill>
                          <a:latin typeface="Meiryo UI" panose="020B0604030504040204" pitchFamily="34" charset="-128"/>
                          <a:ea typeface="Meiryo UI" panose="020B0604030504040204" pitchFamily="34" charset="-128"/>
                        </a:rPr>
                        <a:t>ページ名</a:t>
                      </a:r>
                    </a:p>
                  </a:txBody>
                  <a:tcPr marL="45720" marR="45720"/>
                </a:tc>
                <a:tc>
                  <a:txBody>
                    <a:bodyPr/>
                    <a:lstStyle/>
                    <a:p>
                      <a:pPr marL="171450" indent="-171450">
                        <a:buFont typeface="Arial" panose="020B0604020202020204" pitchFamily="34" charset="0"/>
                        <a:buChar char="•"/>
                      </a:pPr>
                      <a:r>
                        <a:rPr kumimoji="1" lang="ja-JP" altLang="en-US" sz="900" b="0" i="0" u="none" strike="noStrike" kern="1200">
                          <a:solidFill>
                            <a:schemeClr val="tx1"/>
                          </a:solidFill>
                          <a:effectLst/>
                          <a:latin typeface="Meiryo UI" panose="020B0604030504040204" pitchFamily="34" charset="-128"/>
                          <a:ea typeface="Meiryo UI" panose="020B0604030504040204" pitchFamily="34" charset="-128"/>
                          <a:cs typeface="+mn-cs"/>
                        </a:rPr>
                        <a:t>作成済みのページ名が表示されます。</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a:latin typeface="Meiryo UI" panose="020B0604030504040204" pitchFamily="34" charset="-128"/>
                          <a:ea typeface="Meiryo UI" panose="020B0604030504040204" pitchFamily="34" charset="-128"/>
                        </a:rPr>
                        <a:t>フリーページ編集</a:t>
                      </a:r>
                      <a:r>
                        <a:rPr kumimoji="1" lang="ja-JP" altLang="en-US" sz="900" dirty="0">
                          <a:latin typeface="Meiryo UI" panose="020B0604030504040204" pitchFamily="34" charset="-128"/>
                          <a:ea typeface="Meiryo UI" panose="020B0604030504040204" pitchFamily="34" charset="-128"/>
                        </a:rPr>
                        <a:t>で変更</a:t>
                      </a:r>
                      <a:r>
                        <a:rPr kumimoji="1" lang="ja-JP" altLang="en-US" sz="900">
                          <a:latin typeface="Meiryo UI" panose="020B0604030504040204" pitchFamily="34" charset="-128"/>
                          <a:ea typeface="Meiryo UI" panose="020B0604030504040204" pitchFamily="34" charset="-128"/>
                        </a:rPr>
                        <a:t>可能なページで</a:t>
                      </a:r>
                      <a:r>
                        <a:rPr kumimoji="1" lang="ja-JP" altLang="en-US" sz="900" dirty="0">
                          <a:latin typeface="Meiryo UI" panose="020B0604030504040204" pitchFamily="34" charset="-128"/>
                          <a:ea typeface="Meiryo UI" panose="020B0604030504040204" pitchFamily="34" charset="-128"/>
                        </a:rPr>
                        <a:t>ある。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押下する</a:t>
                      </a:r>
                      <a:r>
                        <a:rPr kumimoji="1" lang="ja-JP" altLang="en-US" sz="900">
                          <a:latin typeface="Meiryo UI" panose="020B0604030504040204" pitchFamily="34" charset="-128"/>
                          <a:ea typeface="Meiryo UI" panose="020B0604030504040204" pitchFamily="34" charset="-128"/>
                        </a:rPr>
                        <a:t>ことで追加したフリーページを表示する。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119862203"/>
                  </a:ext>
                </a:extLst>
              </a:tr>
              <a:tr h="249067">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(3)</a:t>
                      </a:r>
                      <a:r>
                        <a:rPr kumimoji="1" lang="ja-JP" altLang="en-US" sz="900" b="0">
                          <a:solidFill>
                            <a:schemeClr val="tx1"/>
                          </a:solidFill>
                          <a:latin typeface="Meiryo UI" panose="020B0604030504040204" pitchFamily="34" charset="-128"/>
                          <a:ea typeface="Meiryo UI" panose="020B0604030504040204" pitchFamily="34" charset="-128"/>
                        </a:rPr>
                        <a:t>作成日時</a:t>
                      </a:r>
                      <a:endParaRPr kumimoji="1" lang="en-US" altLang="ja-JP" sz="900" b="0" dirty="0">
                        <a:solidFill>
                          <a:schemeClr val="tx1"/>
                        </a:solidFill>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新規作成したフリーページの日時を表示する。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762562175"/>
                  </a:ext>
                </a:extLst>
              </a:tr>
              <a:tr h="244928">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(4)</a:t>
                      </a:r>
                      <a:r>
                        <a:rPr kumimoji="1" lang="ja-JP" altLang="en-US" sz="900" b="0">
                          <a:solidFill>
                            <a:schemeClr val="tx1"/>
                          </a:solidFill>
                          <a:latin typeface="Meiryo UI" panose="020B0604030504040204" pitchFamily="34" charset="-128"/>
                          <a:ea typeface="Meiryo UI" panose="020B0604030504040204" pitchFamily="34" charset="-128"/>
                        </a:rPr>
                        <a:t>ページ</a:t>
                      </a:r>
                      <a:r>
                        <a:rPr kumimoji="1" lang="en-US" altLang="ja-JP" sz="900" b="0" dirty="0">
                          <a:solidFill>
                            <a:schemeClr val="tx1"/>
                          </a:solidFill>
                          <a:latin typeface="Meiryo UI" panose="020B0604030504040204" pitchFamily="34" charset="-128"/>
                          <a:ea typeface="Meiryo UI" panose="020B0604030504040204" pitchFamily="34" charset="-128"/>
                        </a:rPr>
                        <a:t>URL</a:t>
                      </a:r>
                    </a:p>
                  </a:txBody>
                  <a:tcPr marL="45720" marR="4572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a:latin typeface="Meiryo UI" panose="020B0604030504040204" pitchFamily="34" charset="-128"/>
                          <a:ea typeface="Meiryo UI" panose="020B0604030504040204" pitchFamily="34" charset="-128"/>
                        </a:rPr>
                        <a:t>作成したフリーページの</a:t>
                      </a:r>
                      <a:r>
                        <a:rPr kumimoji="1" lang="vi-VN" altLang="ja-JP" sz="900" dirty="0">
                          <a:latin typeface="Meiryo UI" panose="020B0604030504040204" pitchFamily="34" charset="-128"/>
                          <a:ea typeface="Meiryo UI" panose="020B0604030504040204" pitchFamily="34" charset="-128"/>
                        </a:rPr>
                        <a:t>URL</a:t>
                      </a:r>
                      <a:r>
                        <a:rPr kumimoji="1" lang="ja-JP" altLang="en-US" sz="900">
                          <a:latin typeface="Meiryo UI" panose="020B0604030504040204" pitchFamily="34" charset="-128"/>
                          <a:ea typeface="Meiryo UI" panose="020B0604030504040204" pitchFamily="34" charset="-128"/>
                        </a:rPr>
                        <a:t>を表示する。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896060814"/>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(5)</a:t>
                      </a:r>
                      <a:r>
                        <a:rPr kumimoji="1" lang="ja-JP" altLang="en-US" sz="900" dirty="0">
                          <a:latin typeface="Meiryo UI" panose="020B0604030504040204" pitchFamily="34" charset="-128"/>
                          <a:ea typeface="Meiryo UI" panose="020B0604030504040204" pitchFamily="34" charset="-128"/>
                        </a:rPr>
                        <a:t>編集</a:t>
                      </a:r>
                      <a:endParaRPr kumimoji="1" lang="en-US" altLang="ja-JP" sz="900" dirty="0">
                        <a:latin typeface="Meiryo UI" panose="020B0604030504040204" pitchFamily="34" charset="-128"/>
                        <a:ea typeface="Meiryo UI" panose="020B0604030504040204" pitchFamily="34"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endParaRPr kumimoji="1" lang="ja-JP" altLang="en-US" sz="900" dirty="0">
                        <a:latin typeface="Meiryo UI" panose="020B0604030504040204" pitchFamily="34" charset="-128"/>
                        <a:ea typeface="Meiryo UI" panose="020B0604030504040204" pitchFamily="34" charset="-128"/>
                      </a:endParaRPr>
                    </a:p>
                  </a:txBody>
                  <a:tcPr marL="45720" marR="4572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押下することで編集画面へ遷移</a:t>
                      </a:r>
                      <a:r>
                        <a:rPr kumimoji="1" lang="ja-JP" altLang="en-US" sz="900">
                          <a:latin typeface="Meiryo UI" panose="020B0604030504040204" pitchFamily="34" charset="-128"/>
                          <a:ea typeface="Meiryo UI" panose="020B0604030504040204" pitchFamily="34" charset="-128"/>
                        </a:rPr>
                        <a:t>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60798801"/>
                  </a:ext>
                </a:extLst>
              </a:tr>
              <a:tr h="342355">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vi-VN" altLang="ja-JP" sz="900" dirty="0">
                          <a:latin typeface="Meiryo UI" panose="020B0604030504040204" pitchFamily="34" charset="-128"/>
                          <a:ea typeface="Meiryo UI" panose="020B0604030504040204" pitchFamily="34" charset="-128"/>
                        </a:rPr>
                        <a:t>(6)</a:t>
                      </a:r>
                      <a:r>
                        <a:rPr kumimoji="1" lang="ja-JP" altLang="en-US" sz="900">
                          <a:latin typeface="Meiryo UI" panose="020B0604030504040204" pitchFamily="34" charset="-128"/>
                          <a:ea typeface="Meiryo UI" panose="020B0604030504040204" pitchFamily="34" charset="-128"/>
                        </a:rPr>
                        <a:t>削除</a:t>
                      </a:r>
                      <a:endParaRPr kumimoji="1" lang="ja-JP" altLang="en-US" sz="900" dirty="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押下することで</a:t>
                      </a:r>
                      <a:r>
                        <a:rPr kumimoji="1" lang="ja-JP" altLang="en-US" sz="900" b="0" i="0" u="none" strike="noStrike" kern="1200" dirty="0">
                          <a:solidFill>
                            <a:schemeClr val="tx1"/>
                          </a:solidFill>
                          <a:effectLst/>
                          <a:latin typeface="Meiryo UI" panose="020B0604030504040204" pitchFamily="34" charset="-128"/>
                          <a:ea typeface="Meiryo UI" panose="020B0604030504040204" pitchFamily="34" charset="-128"/>
                          <a:cs typeface="+mn-cs"/>
                        </a:rPr>
                        <a:t>該当</a:t>
                      </a:r>
                      <a:r>
                        <a:rPr kumimoji="1" lang="ja-JP" altLang="en-US" sz="900" dirty="0">
                          <a:latin typeface="Meiryo UI" panose="020B0604030504040204" pitchFamily="34" charset="-128"/>
                          <a:ea typeface="Meiryo UI" panose="020B0604030504040204" pitchFamily="34" charset="-128"/>
                        </a:rPr>
                        <a:t>フリーページ削除処理を実行する。</a:t>
                      </a:r>
                      <a:endParaRPr kumimoji="1" lang="en-US" altLang="ja-JP" sz="9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処理実行後ダイアログを閉じる。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b="0" i="0" u="none" strike="noStrike" kern="1200" dirty="0">
                          <a:solidFill>
                            <a:schemeClr val="tx1"/>
                          </a:solidFill>
                          <a:effectLst/>
                          <a:latin typeface="Meiryo UI" panose="020B0604030504040204" pitchFamily="34" charset="-128"/>
                          <a:ea typeface="Meiryo UI" panose="020B0604030504040204" pitchFamily="34" charset="-128"/>
                          <a:cs typeface="+mn-cs"/>
                        </a:rPr>
                        <a:t>削除後は、復元できませんのでご注意ください。</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374834657"/>
                  </a:ext>
                </a:extLst>
              </a:tr>
              <a:tr h="436587">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vi-VN" altLang="ja-JP" sz="900" dirty="0">
                          <a:latin typeface="Meiryo UI" panose="020B0604030504040204" pitchFamily="34" charset="-128"/>
                          <a:ea typeface="Meiryo UI" panose="020B0604030504040204" pitchFamily="34" charset="-128"/>
                        </a:rPr>
                        <a:t>(7)</a:t>
                      </a:r>
                      <a:r>
                        <a:rPr kumimoji="1" lang="ja-JP" altLang="en-US" sz="900">
                          <a:latin typeface="Meiryo UI" panose="020B0604030504040204" pitchFamily="34" charset="-128"/>
                          <a:ea typeface="Meiryo UI" panose="020B0604030504040204" pitchFamily="34" charset="-128"/>
                        </a:rPr>
                        <a:t>ページ追加</a:t>
                      </a:r>
                      <a:endParaRPr kumimoji="1" lang="ja-JP" altLang="en-US" sz="900" dirty="0">
                        <a:latin typeface="Meiryo UI" panose="020B0604030504040204" pitchFamily="34" charset="-128"/>
                        <a:ea typeface="Meiryo UI" panose="020B0604030504040204" pitchFamily="34" charset="-128"/>
                      </a:endParaRPr>
                    </a:p>
                  </a:txBody>
                  <a:tcPr marL="45720" marR="4572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a:latin typeface="Meiryo UI" panose="020B0604030504040204" pitchFamily="34" charset="-128"/>
                          <a:ea typeface="Meiryo UI" panose="020B0604030504040204" pitchFamily="34" charset="-128"/>
                        </a:rPr>
                        <a:t>フリースページを新規作成する。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a:latin typeface="Meiryo UI" panose="020B0604030504040204" pitchFamily="34" charset="-128"/>
                          <a:ea typeface="Meiryo UI" panose="020B0604030504040204" pitchFamily="34" charset="-128"/>
                        </a:rPr>
                        <a:t>押下することでフリースページ作成画面へ遷移する。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023055464"/>
                  </a:ext>
                </a:extLst>
              </a:tr>
              <a:tr h="1113554">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vi-VN" altLang="ja-JP" sz="900" dirty="0">
                          <a:latin typeface="Meiryo UI" panose="020B0604030504040204" pitchFamily="34" charset="-128"/>
                          <a:ea typeface="Meiryo UI" panose="020B0604030504040204" pitchFamily="34" charset="-128"/>
                        </a:rPr>
                        <a:t>(8)</a:t>
                      </a:r>
                      <a:r>
                        <a:rPr kumimoji="1" lang="ja-JP" altLang="en-US" sz="900">
                          <a:latin typeface="Meiryo UI" panose="020B0604030504040204" pitchFamily="34" charset="-128"/>
                          <a:ea typeface="Meiryo UI" panose="020B0604030504040204" pitchFamily="34" charset="-128"/>
                        </a:rPr>
                        <a:t>ページャー</a:t>
                      </a:r>
                      <a:endParaRPr kumimoji="1" lang="ja-JP" altLang="en-US" sz="900" dirty="0">
                        <a:latin typeface="Meiryo UI" panose="020B0604030504040204" pitchFamily="34" charset="-128"/>
                        <a:ea typeface="Meiryo UI" panose="020B0604030504040204" pitchFamily="34" charset="-128"/>
                      </a:endParaRPr>
                    </a:p>
                  </a:txBody>
                  <a:tcPr marL="45720" marR="4572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900" dirty="0">
                          <a:latin typeface="Meiryo UI" panose="020B0604030504040204" pitchFamily="34" charset="-128"/>
                          <a:ea typeface="Meiryo UI" panose="020B0604030504040204" pitchFamily="34" charset="-128"/>
                        </a:rPr>
                        <a:t>1</a:t>
                      </a:r>
                      <a:r>
                        <a:rPr kumimoji="1" lang="ja-JP" altLang="en-US" sz="900" dirty="0">
                          <a:latin typeface="Meiryo UI" panose="020B0604030504040204" pitchFamily="34" charset="-128"/>
                          <a:ea typeface="Meiryo UI" panose="020B0604030504040204" pitchFamily="34" charset="-128"/>
                        </a:rPr>
                        <a:t>ページ目を表示している場合は「最初へ」と「前へ」は非表示にする。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最後のページを表示している場合は「最後へ」と「次へ」は非表示にする。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ページ番号の要素は最大</a:t>
                      </a:r>
                      <a:r>
                        <a:rPr kumimoji="1" lang="en-US" altLang="ja-JP" sz="900" dirty="0">
                          <a:latin typeface="Meiryo UI" panose="020B0604030504040204" pitchFamily="34" charset="-128"/>
                          <a:ea typeface="Meiryo UI" panose="020B0604030504040204" pitchFamily="34" charset="-128"/>
                        </a:rPr>
                        <a:t>7</a:t>
                      </a:r>
                      <a:r>
                        <a:rPr kumimoji="1" lang="ja-JP" altLang="en-US" sz="900" dirty="0">
                          <a:latin typeface="Meiryo UI" panose="020B0604030504040204" pitchFamily="34" charset="-128"/>
                          <a:ea typeface="Meiryo UI" panose="020B0604030504040204" pitchFamily="34" charset="-128"/>
                        </a:rPr>
                        <a:t>ページ分とする。</a:t>
                      </a:r>
                      <a:endParaRPr kumimoji="1" lang="en-US" altLang="ja-JP" sz="900" dirty="0">
                        <a:latin typeface="Meiryo UI" panose="020B0604030504040204" pitchFamily="34" charset="-128"/>
                        <a:ea typeface="Meiryo UI" panose="020B0604030504040204" pitchFamily="34" charset="-128"/>
                      </a:endParaRPr>
                    </a:p>
                    <a:p>
                      <a:pPr marL="542925" marR="0" lvl="1"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900" dirty="0">
                          <a:latin typeface="Meiryo UI" panose="020B0604030504040204" pitchFamily="34" charset="-128"/>
                          <a:ea typeface="Meiryo UI" panose="020B0604030504040204" pitchFamily="34" charset="-128"/>
                        </a:rPr>
                        <a:t>1</a:t>
                      </a:r>
                      <a:r>
                        <a:rPr kumimoji="1" lang="ja-JP" altLang="en-US" sz="900" dirty="0">
                          <a:latin typeface="Meiryo UI" panose="020B0604030504040204" pitchFamily="34" charset="-128"/>
                          <a:ea typeface="Meiryo UI" panose="020B0604030504040204" pitchFamily="34" charset="-128"/>
                        </a:rPr>
                        <a:t>ページに表示する件数とデータ数に応じて変わる。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ページ番号選択で指定のページのデータを表示する。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最初へを選択で</a:t>
                      </a:r>
                      <a:r>
                        <a:rPr kumimoji="1" lang="en-US" altLang="ja-JP" sz="900" dirty="0">
                          <a:latin typeface="Meiryo UI" panose="020B0604030504040204" pitchFamily="34" charset="-128"/>
                          <a:ea typeface="Meiryo UI" panose="020B0604030504040204" pitchFamily="34" charset="-128"/>
                        </a:rPr>
                        <a:t>1</a:t>
                      </a:r>
                      <a:r>
                        <a:rPr kumimoji="1" lang="ja-JP" altLang="en-US" sz="900" dirty="0">
                          <a:latin typeface="Meiryo UI" panose="020B0604030504040204" pitchFamily="34" charset="-128"/>
                          <a:ea typeface="Meiryo UI" panose="020B0604030504040204" pitchFamily="34" charset="-128"/>
                        </a:rPr>
                        <a:t>ページ目のデータを表示する。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前へを選択で現在のページの前のページのデータを表示する。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次へを選択で現在のページの次のページのデータを表示する。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最後へを選択で最後のページのデータを表示する。</a:t>
                      </a: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2894859669"/>
                  </a:ext>
                </a:extLst>
              </a:tr>
            </a:tbl>
          </a:graphicData>
        </a:graphic>
      </p:graphicFrame>
      <p:sp>
        <p:nvSpPr>
          <p:cNvPr id="69" name="テキスト ボックス 10">
            <a:extLst>
              <a:ext uri="{FF2B5EF4-FFF2-40B4-BE49-F238E27FC236}">
                <a16:creationId xmlns:a16="http://schemas.microsoft.com/office/drawing/2014/main" id="{2FA5DC5B-882A-3541-921B-DEB8D6CAEAFD}"/>
              </a:ext>
            </a:extLst>
          </p:cNvPr>
          <p:cNvSpPr txBox="1"/>
          <p:nvPr/>
        </p:nvSpPr>
        <p:spPr>
          <a:xfrm>
            <a:off x="955200" y="1300355"/>
            <a:ext cx="1151277" cy="261610"/>
          </a:xfrm>
          <a:prstGeom prst="rect">
            <a:avLst/>
          </a:prstGeom>
          <a:noFill/>
        </p:spPr>
        <p:txBody>
          <a:bodyPr wrap="none" rtlCol="0">
            <a:spAutoFit/>
          </a:bodyPr>
          <a:lstStyle/>
          <a:p>
            <a:r>
              <a:rPr kumimoji="1" lang="ja-JP" altLang="en-US" sz="1100" b="1">
                <a:latin typeface="Meiryo UI" panose="020B0604030504040204" pitchFamily="34" charset="-128"/>
                <a:ea typeface="Meiryo UI" panose="020B0604030504040204" pitchFamily="34" charset="-128"/>
              </a:rPr>
              <a:t>フリーページ一覧</a:t>
            </a:r>
            <a:endParaRPr kumimoji="1" lang="ja-JP" altLang="en-US" sz="1100" b="1" dirty="0">
              <a:latin typeface="Meiryo UI" panose="020B0604030504040204" pitchFamily="34" charset="-128"/>
              <a:ea typeface="Meiryo UI" panose="020B0604030504040204" pitchFamily="34" charset="-128"/>
            </a:endParaRPr>
          </a:p>
        </p:txBody>
      </p:sp>
      <p:sp>
        <p:nvSpPr>
          <p:cNvPr id="70" name="テキスト ボックス 11">
            <a:extLst>
              <a:ext uri="{FF2B5EF4-FFF2-40B4-BE49-F238E27FC236}">
                <a16:creationId xmlns:a16="http://schemas.microsoft.com/office/drawing/2014/main" id="{236EE455-B04B-C443-B401-C286BA86F576}"/>
              </a:ext>
            </a:extLst>
          </p:cNvPr>
          <p:cNvSpPr txBox="1"/>
          <p:nvPr/>
        </p:nvSpPr>
        <p:spPr>
          <a:xfrm>
            <a:off x="535798" y="1693735"/>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(1)</a:t>
            </a:r>
            <a:endParaRPr kumimoji="1" lang="ja-JP" altLang="en-US" sz="1100" dirty="0">
              <a:latin typeface="Meiryo UI" panose="020B0604030504040204" pitchFamily="34" charset="-128"/>
              <a:ea typeface="Meiryo UI" panose="020B0604030504040204" pitchFamily="34" charset="-128"/>
            </a:endParaRPr>
          </a:p>
        </p:txBody>
      </p:sp>
      <p:sp>
        <p:nvSpPr>
          <p:cNvPr id="72" name="正方形/長方形 20">
            <a:extLst>
              <a:ext uri="{FF2B5EF4-FFF2-40B4-BE49-F238E27FC236}">
                <a16:creationId xmlns:a16="http://schemas.microsoft.com/office/drawing/2014/main" id="{C18DBB1B-AB39-EB4D-96BC-64BACB75578D}"/>
              </a:ext>
            </a:extLst>
          </p:cNvPr>
          <p:cNvSpPr/>
          <p:nvPr/>
        </p:nvSpPr>
        <p:spPr>
          <a:xfrm>
            <a:off x="968307" y="1110559"/>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ヘッダー</a:t>
            </a:r>
          </a:p>
        </p:txBody>
      </p:sp>
      <p:sp>
        <p:nvSpPr>
          <p:cNvPr id="73" name="正方形/長方形 21">
            <a:extLst>
              <a:ext uri="{FF2B5EF4-FFF2-40B4-BE49-F238E27FC236}">
                <a16:creationId xmlns:a16="http://schemas.microsoft.com/office/drawing/2014/main" id="{7C738E1A-ED29-774D-91B5-05FBE18A3C16}"/>
              </a:ext>
            </a:extLst>
          </p:cNvPr>
          <p:cNvSpPr/>
          <p:nvPr/>
        </p:nvSpPr>
        <p:spPr>
          <a:xfrm>
            <a:off x="968307" y="6138100"/>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フッター</a:t>
            </a:r>
          </a:p>
        </p:txBody>
      </p:sp>
      <p:sp>
        <p:nvSpPr>
          <p:cNvPr id="74" name="テキスト ボックス 32">
            <a:extLst>
              <a:ext uri="{FF2B5EF4-FFF2-40B4-BE49-F238E27FC236}">
                <a16:creationId xmlns:a16="http://schemas.microsoft.com/office/drawing/2014/main" id="{DD742D7C-ADC3-DE43-AA9B-61ECD08C5519}"/>
              </a:ext>
            </a:extLst>
          </p:cNvPr>
          <p:cNvSpPr txBox="1"/>
          <p:nvPr/>
        </p:nvSpPr>
        <p:spPr>
          <a:xfrm>
            <a:off x="905505" y="5375870"/>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(8)</a:t>
            </a:r>
            <a:endParaRPr kumimoji="1" lang="ja-JP" altLang="en-US" sz="1100" dirty="0">
              <a:latin typeface="Meiryo UI" panose="020B0604030504040204" pitchFamily="34" charset="-128"/>
              <a:ea typeface="Meiryo UI" panose="020B0604030504040204" pitchFamily="34" charset="-128"/>
            </a:endParaRPr>
          </a:p>
        </p:txBody>
      </p:sp>
      <p:sp>
        <p:nvSpPr>
          <p:cNvPr id="75" name="正方形/長方形 33">
            <a:extLst>
              <a:ext uri="{FF2B5EF4-FFF2-40B4-BE49-F238E27FC236}">
                <a16:creationId xmlns:a16="http://schemas.microsoft.com/office/drawing/2014/main" id="{7E283A5C-4B7E-0346-B7BF-D4A4E8ACDE60}"/>
              </a:ext>
            </a:extLst>
          </p:cNvPr>
          <p:cNvSpPr/>
          <p:nvPr/>
        </p:nvSpPr>
        <p:spPr>
          <a:xfrm>
            <a:off x="4016039" y="5675120"/>
            <a:ext cx="489017" cy="17548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bg1"/>
                </a:solidFill>
                <a:latin typeface="Meiryo UI" panose="020B0604030504040204" pitchFamily="50" charset="-128"/>
                <a:ea typeface="Meiryo UI" panose="020B0604030504040204" pitchFamily="50" charset="-128"/>
              </a:rPr>
              <a:t>最後へ</a:t>
            </a:r>
          </a:p>
        </p:txBody>
      </p:sp>
      <p:sp>
        <p:nvSpPr>
          <p:cNvPr id="76" name="正方形/長方形 34">
            <a:extLst>
              <a:ext uri="{FF2B5EF4-FFF2-40B4-BE49-F238E27FC236}">
                <a16:creationId xmlns:a16="http://schemas.microsoft.com/office/drawing/2014/main" id="{10557D0E-29B2-C74C-A505-3C52EB4A0C19}"/>
              </a:ext>
            </a:extLst>
          </p:cNvPr>
          <p:cNvSpPr/>
          <p:nvPr/>
        </p:nvSpPr>
        <p:spPr>
          <a:xfrm>
            <a:off x="1937703"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77" name="正方形/長方形 35">
            <a:extLst>
              <a:ext uri="{FF2B5EF4-FFF2-40B4-BE49-F238E27FC236}">
                <a16:creationId xmlns:a16="http://schemas.microsoft.com/office/drawing/2014/main" id="{9B7E494C-0E08-824B-948A-02CF5730754C}"/>
              </a:ext>
            </a:extLst>
          </p:cNvPr>
          <p:cNvSpPr/>
          <p:nvPr/>
        </p:nvSpPr>
        <p:spPr>
          <a:xfrm>
            <a:off x="2172811"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78" name="正方形/長方形 36">
            <a:extLst>
              <a:ext uri="{FF2B5EF4-FFF2-40B4-BE49-F238E27FC236}">
                <a16:creationId xmlns:a16="http://schemas.microsoft.com/office/drawing/2014/main" id="{192AF3A9-9EEE-2D4D-AEFA-955BC427F6D9}"/>
              </a:ext>
            </a:extLst>
          </p:cNvPr>
          <p:cNvSpPr/>
          <p:nvPr/>
        </p:nvSpPr>
        <p:spPr>
          <a:xfrm>
            <a:off x="2404710"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79" name="正方形/長方形 37">
            <a:extLst>
              <a:ext uri="{FF2B5EF4-FFF2-40B4-BE49-F238E27FC236}">
                <a16:creationId xmlns:a16="http://schemas.microsoft.com/office/drawing/2014/main" id="{36299AA8-3789-6A42-AA2B-2A76A154A65E}"/>
              </a:ext>
            </a:extLst>
          </p:cNvPr>
          <p:cNvSpPr/>
          <p:nvPr/>
        </p:nvSpPr>
        <p:spPr>
          <a:xfrm>
            <a:off x="2641597"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80" name="正方形/長方形 38">
            <a:extLst>
              <a:ext uri="{FF2B5EF4-FFF2-40B4-BE49-F238E27FC236}">
                <a16:creationId xmlns:a16="http://schemas.microsoft.com/office/drawing/2014/main" id="{5A8CF6BB-540A-5D43-8A6E-9C1185ECFF02}"/>
              </a:ext>
            </a:extLst>
          </p:cNvPr>
          <p:cNvSpPr/>
          <p:nvPr/>
        </p:nvSpPr>
        <p:spPr>
          <a:xfrm>
            <a:off x="2872769"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81" name="正方形/長方形 39">
            <a:extLst>
              <a:ext uri="{FF2B5EF4-FFF2-40B4-BE49-F238E27FC236}">
                <a16:creationId xmlns:a16="http://schemas.microsoft.com/office/drawing/2014/main" id="{2DDD00C5-8243-FA44-A895-A8C1E81F9D59}"/>
              </a:ext>
            </a:extLst>
          </p:cNvPr>
          <p:cNvSpPr/>
          <p:nvPr/>
        </p:nvSpPr>
        <p:spPr>
          <a:xfrm>
            <a:off x="3103941"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82" name="正方形/長方形 40">
            <a:extLst>
              <a:ext uri="{FF2B5EF4-FFF2-40B4-BE49-F238E27FC236}">
                <a16:creationId xmlns:a16="http://schemas.microsoft.com/office/drawing/2014/main" id="{E59067FF-8AB9-6441-B5B9-2FF2FE74926C}"/>
              </a:ext>
            </a:extLst>
          </p:cNvPr>
          <p:cNvSpPr/>
          <p:nvPr/>
        </p:nvSpPr>
        <p:spPr>
          <a:xfrm>
            <a:off x="3335963"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83" name="正方形/長方形 41">
            <a:extLst>
              <a:ext uri="{FF2B5EF4-FFF2-40B4-BE49-F238E27FC236}">
                <a16:creationId xmlns:a16="http://schemas.microsoft.com/office/drawing/2014/main" id="{B695FC08-0FBF-974C-9E85-B0CE90DBF649}"/>
              </a:ext>
            </a:extLst>
          </p:cNvPr>
          <p:cNvSpPr/>
          <p:nvPr/>
        </p:nvSpPr>
        <p:spPr>
          <a:xfrm>
            <a:off x="3573804" y="5672444"/>
            <a:ext cx="381888" cy="1808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bg1"/>
                </a:solidFill>
                <a:latin typeface="Meiryo UI" panose="020B0604030504040204" pitchFamily="50" charset="-128"/>
                <a:ea typeface="Meiryo UI" panose="020B0604030504040204" pitchFamily="50" charset="-128"/>
              </a:rPr>
              <a:t>次へ</a:t>
            </a:r>
          </a:p>
        </p:txBody>
      </p:sp>
      <p:sp>
        <p:nvSpPr>
          <p:cNvPr id="84" name="正方形/長方形 42">
            <a:extLst>
              <a:ext uri="{FF2B5EF4-FFF2-40B4-BE49-F238E27FC236}">
                <a16:creationId xmlns:a16="http://schemas.microsoft.com/office/drawing/2014/main" id="{6C74F3A1-4A13-7F4E-A103-DBC295A668F8}"/>
              </a:ext>
            </a:extLst>
          </p:cNvPr>
          <p:cNvSpPr/>
          <p:nvPr/>
        </p:nvSpPr>
        <p:spPr>
          <a:xfrm>
            <a:off x="963774" y="5675120"/>
            <a:ext cx="489017" cy="17548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bg1"/>
                </a:solidFill>
                <a:latin typeface="Meiryo UI" panose="020B0604030504040204" pitchFamily="50" charset="-128"/>
                <a:ea typeface="Meiryo UI" panose="020B0604030504040204" pitchFamily="50" charset="-128"/>
              </a:rPr>
              <a:t>最初へ</a:t>
            </a:r>
          </a:p>
        </p:txBody>
      </p:sp>
      <p:sp>
        <p:nvSpPr>
          <p:cNvPr id="85" name="正方形/長方形 43">
            <a:extLst>
              <a:ext uri="{FF2B5EF4-FFF2-40B4-BE49-F238E27FC236}">
                <a16:creationId xmlns:a16="http://schemas.microsoft.com/office/drawing/2014/main" id="{46D0D9EE-0D9D-E541-B569-8CE6AEC5DEC0}"/>
              </a:ext>
            </a:extLst>
          </p:cNvPr>
          <p:cNvSpPr/>
          <p:nvPr/>
        </p:nvSpPr>
        <p:spPr>
          <a:xfrm>
            <a:off x="1504124" y="5672444"/>
            <a:ext cx="381888" cy="1808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bg1"/>
                </a:solidFill>
                <a:latin typeface="Meiryo UI" panose="020B0604030504040204" pitchFamily="50" charset="-128"/>
                <a:ea typeface="Meiryo UI" panose="020B0604030504040204" pitchFamily="50" charset="-128"/>
              </a:rPr>
              <a:t>前へ</a:t>
            </a:r>
          </a:p>
        </p:txBody>
      </p:sp>
      <p:sp>
        <p:nvSpPr>
          <p:cNvPr id="97" name="正方形/長方形 50">
            <a:extLst>
              <a:ext uri="{FF2B5EF4-FFF2-40B4-BE49-F238E27FC236}">
                <a16:creationId xmlns:a16="http://schemas.microsoft.com/office/drawing/2014/main" id="{E47920A6-7D7B-AC47-93D2-3117B525BFCB}"/>
              </a:ext>
            </a:extLst>
          </p:cNvPr>
          <p:cNvSpPr/>
          <p:nvPr/>
        </p:nvSpPr>
        <p:spPr>
          <a:xfrm>
            <a:off x="3800303" y="1479051"/>
            <a:ext cx="704753" cy="148448"/>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solidFill>
                  <a:schemeClr val="bg1"/>
                </a:solidFill>
                <a:latin typeface="Meiryo UI" panose="020B0604030504040204" pitchFamily="34" charset="-128"/>
                <a:ea typeface="Meiryo UI" panose="020B0604030504040204" pitchFamily="34" charset="-128"/>
              </a:rPr>
              <a:t>ページ追加</a:t>
            </a:r>
            <a:endParaRPr kumimoji="1" lang="ja-JP" altLang="en-US" sz="900" b="1" dirty="0">
              <a:solidFill>
                <a:schemeClr val="bg1"/>
              </a:solidFill>
              <a:latin typeface="Meiryo UI" panose="020B0604030504040204" pitchFamily="34" charset="-128"/>
              <a:ea typeface="Meiryo UI" panose="020B0604030504040204" pitchFamily="34" charset="-128"/>
            </a:endParaRPr>
          </a:p>
        </p:txBody>
      </p:sp>
      <p:sp>
        <p:nvSpPr>
          <p:cNvPr id="98" name="テキスト ボックス 56">
            <a:extLst>
              <a:ext uri="{FF2B5EF4-FFF2-40B4-BE49-F238E27FC236}">
                <a16:creationId xmlns:a16="http://schemas.microsoft.com/office/drawing/2014/main" id="{2BA84268-DBBE-C646-89C8-A117F83B3F0C}"/>
              </a:ext>
            </a:extLst>
          </p:cNvPr>
          <p:cNvSpPr txBox="1"/>
          <p:nvPr/>
        </p:nvSpPr>
        <p:spPr>
          <a:xfrm>
            <a:off x="3470109" y="1411094"/>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a:t>
            </a:r>
            <a:r>
              <a:rPr kumimoji="1" lang="vi-VN" altLang="ja-JP" sz="1100" dirty="0">
                <a:latin typeface="Meiryo UI" panose="020B0604030504040204" pitchFamily="34" charset="-128"/>
                <a:ea typeface="Meiryo UI" panose="020B0604030504040204" pitchFamily="34" charset="-128"/>
              </a:rPr>
              <a:t>7</a:t>
            </a:r>
            <a:r>
              <a:rPr kumimoji="1" lang="en-US" altLang="ja-JP" sz="1100" dirty="0">
                <a:latin typeface="Meiryo UI" panose="020B0604030504040204" pitchFamily="34" charset="-128"/>
                <a:ea typeface="Meiryo UI" panose="020B0604030504040204" pitchFamily="34" charset="-128"/>
              </a:rPr>
              <a:t>)</a:t>
            </a:r>
            <a:endParaRPr kumimoji="1" lang="ja-JP" altLang="en-US" sz="1100" dirty="0">
              <a:latin typeface="Meiryo UI" panose="020B0604030504040204" pitchFamily="34" charset="-128"/>
              <a:ea typeface="Meiryo UI" panose="020B0604030504040204" pitchFamily="34" charset="-128"/>
            </a:endParaRPr>
          </a:p>
        </p:txBody>
      </p:sp>
      <p:sp>
        <p:nvSpPr>
          <p:cNvPr id="99" name="テキスト ボックス 11">
            <a:extLst>
              <a:ext uri="{FF2B5EF4-FFF2-40B4-BE49-F238E27FC236}">
                <a16:creationId xmlns:a16="http://schemas.microsoft.com/office/drawing/2014/main" id="{C38C0AA8-5D88-D140-9A28-8883AC7E9653}"/>
              </a:ext>
            </a:extLst>
          </p:cNvPr>
          <p:cNvSpPr txBox="1"/>
          <p:nvPr/>
        </p:nvSpPr>
        <p:spPr>
          <a:xfrm>
            <a:off x="535798" y="1693735"/>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(1)</a:t>
            </a:r>
            <a:endParaRPr kumimoji="1" lang="ja-JP" altLang="en-US" sz="1100" dirty="0">
              <a:latin typeface="Meiryo UI" panose="020B0604030504040204" pitchFamily="34" charset="-128"/>
              <a:ea typeface="Meiryo UI" panose="020B0604030504040204" pitchFamily="34" charset="-128"/>
            </a:endParaRPr>
          </a:p>
        </p:txBody>
      </p:sp>
      <p:graphicFrame>
        <p:nvGraphicFramePr>
          <p:cNvPr id="100" name="表 4">
            <a:extLst>
              <a:ext uri="{FF2B5EF4-FFF2-40B4-BE49-F238E27FC236}">
                <a16:creationId xmlns:a16="http://schemas.microsoft.com/office/drawing/2014/main" id="{D108A147-F5F9-5940-9DAB-08D48888A58B}"/>
              </a:ext>
            </a:extLst>
          </p:cNvPr>
          <p:cNvGraphicFramePr>
            <a:graphicFrameLocks noGrp="1"/>
          </p:cNvGraphicFramePr>
          <p:nvPr>
            <p:extLst>
              <p:ext uri="{D42A27DB-BD31-4B8C-83A1-F6EECF244321}">
                <p14:modId xmlns:p14="http://schemas.microsoft.com/office/powerpoint/2010/main" val="3591298316"/>
              </p:ext>
            </p:extLst>
          </p:nvPr>
        </p:nvGraphicFramePr>
        <p:xfrm>
          <a:off x="1012324" y="1729071"/>
          <a:ext cx="3492732" cy="3489337"/>
        </p:xfrm>
        <a:graphic>
          <a:graphicData uri="http://schemas.openxmlformats.org/drawingml/2006/table">
            <a:tbl>
              <a:tblPr firstRow="1" bandRow="1">
                <a:tableStyleId>{5940675A-B579-460E-94D1-54222C63F5DA}</a:tableStyleId>
              </a:tblPr>
              <a:tblGrid>
                <a:gridCol w="873183">
                  <a:extLst>
                    <a:ext uri="{9D8B030D-6E8A-4147-A177-3AD203B41FA5}">
                      <a16:colId xmlns:a16="http://schemas.microsoft.com/office/drawing/2014/main" val="3210455914"/>
                    </a:ext>
                  </a:extLst>
                </a:gridCol>
                <a:gridCol w="873183">
                  <a:extLst>
                    <a:ext uri="{9D8B030D-6E8A-4147-A177-3AD203B41FA5}">
                      <a16:colId xmlns:a16="http://schemas.microsoft.com/office/drawing/2014/main" val="3477413776"/>
                    </a:ext>
                  </a:extLst>
                </a:gridCol>
                <a:gridCol w="873183">
                  <a:extLst>
                    <a:ext uri="{9D8B030D-6E8A-4147-A177-3AD203B41FA5}">
                      <a16:colId xmlns:a16="http://schemas.microsoft.com/office/drawing/2014/main" val="2235195884"/>
                    </a:ext>
                  </a:extLst>
                </a:gridCol>
                <a:gridCol w="873183">
                  <a:extLst>
                    <a:ext uri="{9D8B030D-6E8A-4147-A177-3AD203B41FA5}">
                      <a16:colId xmlns:a16="http://schemas.microsoft.com/office/drawing/2014/main" val="2877411356"/>
                    </a:ext>
                  </a:extLst>
                </a:gridCol>
              </a:tblGrid>
              <a:tr h="288572">
                <a:tc>
                  <a:txBody>
                    <a:bodyPr/>
                    <a:lstStyle/>
                    <a:p>
                      <a:pPr marL="0" marR="0" lvl="0" indent="0" algn="ctr" defTabSz="742950" rtl="0" eaLnBrk="1" fontAlgn="auto" latinLnBrk="0" hangingPunct="1">
                        <a:lnSpc>
                          <a:spcPct val="100000"/>
                        </a:lnSpc>
                        <a:spcBef>
                          <a:spcPts val="0"/>
                        </a:spcBef>
                        <a:spcAft>
                          <a:spcPts val="0"/>
                        </a:spcAft>
                        <a:buClrTx/>
                        <a:buSzTx/>
                        <a:buFontTx/>
                        <a:buNone/>
                        <a:tabLst/>
                        <a:defRPr/>
                      </a:pPr>
                      <a:r>
                        <a:rPr kumimoji="1" lang="ja-JP" altLang="en-US" sz="900" b="1">
                          <a:solidFill>
                            <a:schemeClr val="bg1"/>
                          </a:solidFill>
                          <a:latin typeface="Meiryo UI" panose="020B0604030504040204" pitchFamily="34" charset="-128"/>
                          <a:ea typeface="Meiryo UI" panose="020B0604030504040204" pitchFamily="34" charset="-128"/>
                        </a:rPr>
                        <a:t>ページ名</a:t>
                      </a:r>
                    </a:p>
                  </a:txBody>
                  <a:tcPr>
                    <a:solidFill>
                      <a:schemeClr val="bg1">
                        <a:lumMod val="50000"/>
                      </a:schemeClr>
                    </a:solidFill>
                  </a:tcPr>
                </a:tc>
                <a:tc>
                  <a:txBody>
                    <a:bodyPr/>
                    <a:lstStyle/>
                    <a:p>
                      <a:pPr marL="0" marR="0" lvl="0" indent="0" algn="ctr" defTabSz="742950" rtl="0" eaLnBrk="1" fontAlgn="auto" latinLnBrk="0" hangingPunct="1">
                        <a:lnSpc>
                          <a:spcPct val="100000"/>
                        </a:lnSpc>
                        <a:spcBef>
                          <a:spcPts val="0"/>
                        </a:spcBef>
                        <a:spcAft>
                          <a:spcPts val="0"/>
                        </a:spcAft>
                        <a:buClrTx/>
                        <a:buSzTx/>
                        <a:buFontTx/>
                        <a:buNone/>
                        <a:tabLst/>
                        <a:defRPr/>
                      </a:pPr>
                      <a:r>
                        <a:rPr kumimoji="1" lang="ja-JP" altLang="en-US" sz="900" b="1">
                          <a:solidFill>
                            <a:schemeClr val="bg1"/>
                          </a:solidFill>
                          <a:latin typeface="Meiryo UI" panose="020B0604030504040204" pitchFamily="34" charset="-128"/>
                          <a:ea typeface="Meiryo UI" panose="020B0604030504040204" pitchFamily="34" charset="-128"/>
                        </a:rPr>
                        <a:t>作成日時</a:t>
                      </a:r>
                      <a:endParaRPr kumimoji="1" lang="en-US" altLang="ja-JP" sz="900" b="1" dirty="0">
                        <a:solidFill>
                          <a:schemeClr val="bg1"/>
                        </a:solidFill>
                        <a:latin typeface="Meiryo UI" panose="020B0604030504040204" pitchFamily="34" charset="-128"/>
                        <a:ea typeface="Meiryo UI" panose="020B0604030504040204" pitchFamily="34" charset="-128"/>
                      </a:endParaRPr>
                    </a:p>
                  </a:txBody>
                  <a:tcPr>
                    <a:solidFill>
                      <a:schemeClr val="bg1">
                        <a:lumMod val="50000"/>
                      </a:schemeClr>
                    </a:solidFill>
                  </a:tcPr>
                </a:tc>
                <a:tc>
                  <a:txBody>
                    <a:bodyPr/>
                    <a:lstStyle/>
                    <a:p>
                      <a:pPr marL="0" marR="0" lvl="0" indent="0" algn="ctr" defTabSz="742950" rtl="0" eaLnBrk="1" fontAlgn="auto" latinLnBrk="0" hangingPunct="1">
                        <a:lnSpc>
                          <a:spcPct val="100000"/>
                        </a:lnSpc>
                        <a:spcBef>
                          <a:spcPts val="0"/>
                        </a:spcBef>
                        <a:spcAft>
                          <a:spcPts val="0"/>
                        </a:spcAft>
                        <a:buClrTx/>
                        <a:buSzTx/>
                        <a:buFontTx/>
                        <a:buNone/>
                        <a:tabLst/>
                        <a:defRPr/>
                      </a:pPr>
                      <a:r>
                        <a:rPr kumimoji="1" lang="ja-JP" altLang="en-JP" sz="900" b="1">
                          <a:solidFill>
                            <a:schemeClr val="bg1"/>
                          </a:solidFill>
                          <a:latin typeface="Meiryo UI" panose="020B0604030504040204" pitchFamily="34" charset="-128"/>
                          <a:ea typeface="Meiryo UI" panose="020B0604030504040204" pitchFamily="34" charset="-128"/>
                        </a:rPr>
                        <a:t>ページ</a:t>
                      </a:r>
                      <a:r>
                        <a:rPr kumimoji="1" lang="en-JP" altLang="ja-JP" sz="900" b="1" dirty="0">
                          <a:solidFill>
                            <a:schemeClr val="bg1"/>
                          </a:solidFill>
                          <a:latin typeface="Meiryo UI" panose="020B0604030504040204" pitchFamily="34" charset="-128"/>
                          <a:ea typeface="Meiryo UI" panose="020B0604030504040204" pitchFamily="34" charset="-128"/>
                        </a:rPr>
                        <a:t>URL</a:t>
                      </a:r>
                      <a:endParaRPr kumimoji="1" lang="en-US" altLang="ja-JP" sz="900" b="1" dirty="0">
                        <a:solidFill>
                          <a:schemeClr val="bg1"/>
                        </a:solidFill>
                        <a:latin typeface="Meiryo UI" panose="020B0604030504040204" pitchFamily="34" charset="-128"/>
                        <a:ea typeface="Meiryo UI" panose="020B0604030504040204" pitchFamily="34" charset="-128"/>
                      </a:endParaRPr>
                    </a:p>
                  </a:txBody>
                  <a:tcPr>
                    <a:solidFill>
                      <a:schemeClr val="bg1">
                        <a:lumMod val="50000"/>
                      </a:schemeClr>
                    </a:solidFill>
                  </a:tcPr>
                </a:tc>
                <a:tc>
                  <a:txBody>
                    <a:bodyPr/>
                    <a:lstStyle/>
                    <a:p>
                      <a:pPr algn="ctr"/>
                      <a:r>
                        <a:rPr kumimoji="1" lang="ja-JP" altLang="en-US" sz="900" b="1">
                          <a:solidFill>
                            <a:schemeClr val="bg1"/>
                          </a:solidFill>
                          <a:latin typeface="Meiryo UI" panose="020B0604030504040204" pitchFamily="34" charset="-128"/>
                          <a:ea typeface="Meiryo UI" panose="020B0604030504040204" pitchFamily="34" charset="-128"/>
                        </a:rPr>
                        <a:t>操作</a:t>
                      </a:r>
                      <a:endParaRPr kumimoji="1" lang="en-US" altLang="ja-JP" sz="900" b="1" dirty="0">
                        <a:solidFill>
                          <a:schemeClr val="bg1"/>
                        </a:solidFill>
                        <a:latin typeface="Meiryo UI" panose="020B0604030504040204" pitchFamily="34" charset="-128"/>
                        <a:ea typeface="Meiryo UI" panose="020B0604030504040204" pitchFamily="34" charset="-128"/>
                      </a:endParaRPr>
                    </a:p>
                  </a:txBody>
                  <a:tcPr>
                    <a:solidFill>
                      <a:schemeClr val="bg1">
                        <a:lumMod val="50000"/>
                      </a:schemeClr>
                    </a:solidFill>
                  </a:tcPr>
                </a:tc>
                <a:extLst>
                  <a:ext uri="{0D108BD9-81ED-4DB2-BD59-A6C34878D82A}">
                    <a16:rowId xmlns:a16="http://schemas.microsoft.com/office/drawing/2014/main" val="1228003680"/>
                  </a:ext>
                </a:extLst>
              </a:tr>
              <a:tr h="793805">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3404125929"/>
                  </a:ext>
                </a:extLst>
              </a:tr>
              <a:tr h="396000">
                <a:tc>
                  <a:txBody>
                    <a:bodyPr/>
                    <a:lstStyle/>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2441103211"/>
                  </a:ext>
                </a:extLst>
              </a:tr>
              <a:tr h="396000">
                <a:tc>
                  <a:txBody>
                    <a:bodyPr/>
                    <a:lstStyle/>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2835827868"/>
                  </a:ext>
                </a:extLst>
              </a:tr>
              <a:tr h="396000">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593591273"/>
                  </a:ext>
                </a:extLst>
              </a:tr>
              <a:tr h="396000">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526866363"/>
                  </a:ext>
                </a:extLst>
              </a:tr>
              <a:tr h="396000">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3961375909"/>
                  </a:ext>
                </a:extLst>
              </a:tr>
              <a:tr h="396000">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1744580012"/>
                  </a:ext>
                </a:extLst>
              </a:tr>
            </a:tbl>
          </a:graphicData>
        </a:graphic>
      </p:graphicFrame>
      <p:sp>
        <p:nvSpPr>
          <p:cNvPr id="101" name="正方形/長方形 48">
            <a:extLst>
              <a:ext uri="{FF2B5EF4-FFF2-40B4-BE49-F238E27FC236}">
                <a16:creationId xmlns:a16="http://schemas.microsoft.com/office/drawing/2014/main" id="{5C6F29EE-D459-394A-BA14-F35343E338FA}"/>
              </a:ext>
            </a:extLst>
          </p:cNvPr>
          <p:cNvSpPr/>
          <p:nvPr/>
        </p:nvSpPr>
        <p:spPr>
          <a:xfrm>
            <a:off x="2789079" y="2293693"/>
            <a:ext cx="795465" cy="25688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JP" sz="900" b="1">
                <a:latin typeface="Meiryo UI" panose="020B0604030504040204" pitchFamily="34" charset="-128"/>
                <a:ea typeface="Meiryo UI" panose="020B0604030504040204" pitchFamily="34" charset="-128"/>
              </a:rPr>
              <a:t>ページ</a:t>
            </a:r>
            <a:r>
              <a:rPr kumimoji="1" lang="en-JP" altLang="ja-JP" sz="900" b="1" dirty="0">
                <a:latin typeface="Meiryo UI" panose="020B0604030504040204" pitchFamily="34" charset="-128"/>
                <a:ea typeface="Meiryo UI" panose="020B0604030504040204" pitchFamily="34" charset="-128"/>
              </a:rPr>
              <a:t>URL</a:t>
            </a:r>
            <a:endParaRPr kumimoji="1" lang="en-US" altLang="ja-JP" sz="900" b="1" dirty="0">
              <a:latin typeface="Meiryo UI" panose="020B0604030504040204" pitchFamily="34" charset="-128"/>
              <a:ea typeface="Meiryo UI" panose="020B0604030504040204" pitchFamily="34" charset="-128"/>
            </a:endParaRPr>
          </a:p>
        </p:txBody>
      </p:sp>
      <p:sp>
        <p:nvSpPr>
          <p:cNvPr id="102" name="正方形/長方形 50">
            <a:extLst>
              <a:ext uri="{FF2B5EF4-FFF2-40B4-BE49-F238E27FC236}">
                <a16:creationId xmlns:a16="http://schemas.microsoft.com/office/drawing/2014/main" id="{C52113D3-EFCE-3144-88F1-41ABE1AAE189}"/>
              </a:ext>
            </a:extLst>
          </p:cNvPr>
          <p:cNvSpPr/>
          <p:nvPr/>
        </p:nvSpPr>
        <p:spPr>
          <a:xfrm>
            <a:off x="3715056" y="2291329"/>
            <a:ext cx="704753" cy="148448"/>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solidFill>
                  <a:schemeClr val="bg1"/>
                </a:solidFill>
                <a:latin typeface="Meiryo UI" panose="020B0604030504040204" pitchFamily="34" charset="-128"/>
                <a:ea typeface="Meiryo UI" panose="020B0604030504040204" pitchFamily="34" charset="-128"/>
              </a:rPr>
              <a:t>編集</a:t>
            </a:r>
            <a:endParaRPr kumimoji="1" lang="ja-JP" altLang="en-US" sz="900" b="1" dirty="0">
              <a:solidFill>
                <a:schemeClr val="bg1"/>
              </a:solidFill>
              <a:latin typeface="Meiryo UI" panose="020B0604030504040204" pitchFamily="34" charset="-128"/>
              <a:ea typeface="Meiryo UI" panose="020B0604030504040204" pitchFamily="34" charset="-128"/>
            </a:endParaRPr>
          </a:p>
        </p:txBody>
      </p:sp>
      <p:sp>
        <p:nvSpPr>
          <p:cNvPr id="103" name="テキスト ボックス 56">
            <a:extLst>
              <a:ext uri="{FF2B5EF4-FFF2-40B4-BE49-F238E27FC236}">
                <a16:creationId xmlns:a16="http://schemas.microsoft.com/office/drawing/2014/main" id="{256C12AF-3FDD-2548-98BB-3469A7270CA0}"/>
              </a:ext>
            </a:extLst>
          </p:cNvPr>
          <p:cNvSpPr txBox="1"/>
          <p:nvPr/>
        </p:nvSpPr>
        <p:spPr>
          <a:xfrm>
            <a:off x="1251927" y="2011061"/>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(2)</a:t>
            </a:r>
            <a:endParaRPr kumimoji="1" lang="ja-JP" altLang="en-US" sz="1100" dirty="0">
              <a:latin typeface="Meiryo UI" panose="020B0604030504040204" pitchFamily="34" charset="-128"/>
              <a:ea typeface="Meiryo UI" panose="020B0604030504040204" pitchFamily="34" charset="-128"/>
            </a:endParaRPr>
          </a:p>
        </p:txBody>
      </p:sp>
      <p:sp>
        <p:nvSpPr>
          <p:cNvPr id="104" name="テキスト ボックス 57">
            <a:extLst>
              <a:ext uri="{FF2B5EF4-FFF2-40B4-BE49-F238E27FC236}">
                <a16:creationId xmlns:a16="http://schemas.microsoft.com/office/drawing/2014/main" id="{58B91B21-6020-6342-89D3-E7DD309A9E06}"/>
              </a:ext>
            </a:extLst>
          </p:cNvPr>
          <p:cNvSpPr txBox="1"/>
          <p:nvPr/>
        </p:nvSpPr>
        <p:spPr>
          <a:xfrm>
            <a:off x="2154086" y="2011061"/>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(3)</a:t>
            </a:r>
            <a:endParaRPr kumimoji="1" lang="ja-JP" altLang="en-US" sz="1100" dirty="0">
              <a:latin typeface="Meiryo UI" panose="020B0604030504040204" pitchFamily="34" charset="-128"/>
              <a:ea typeface="Meiryo UI" panose="020B0604030504040204" pitchFamily="34" charset="-128"/>
            </a:endParaRPr>
          </a:p>
        </p:txBody>
      </p:sp>
      <p:sp>
        <p:nvSpPr>
          <p:cNvPr id="105" name="テキスト ボックス 58">
            <a:extLst>
              <a:ext uri="{FF2B5EF4-FFF2-40B4-BE49-F238E27FC236}">
                <a16:creationId xmlns:a16="http://schemas.microsoft.com/office/drawing/2014/main" id="{7F808704-D01C-784F-85D9-8F9FC9A4936E}"/>
              </a:ext>
            </a:extLst>
          </p:cNvPr>
          <p:cNvSpPr txBox="1"/>
          <p:nvPr/>
        </p:nvSpPr>
        <p:spPr>
          <a:xfrm>
            <a:off x="2998662" y="2011061"/>
            <a:ext cx="394375" cy="261610"/>
          </a:xfrm>
          <a:prstGeom prst="rect">
            <a:avLst/>
          </a:prstGeom>
          <a:noFill/>
        </p:spPr>
        <p:txBody>
          <a:bodyPr wrap="square" rtlCol="0">
            <a:spAutoFit/>
          </a:bodyPr>
          <a:lstStyle/>
          <a:p>
            <a:r>
              <a:rPr kumimoji="1" lang="en-US" altLang="ja-JP" sz="1100" dirty="0">
                <a:latin typeface="Meiryo UI" panose="020B0604030504040204" pitchFamily="34" charset="-128"/>
                <a:ea typeface="Meiryo UI" panose="020B0604030504040204" pitchFamily="34" charset="-128"/>
              </a:rPr>
              <a:t>(4)</a:t>
            </a:r>
            <a:endParaRPr kumimoji="1" lang="ja-JP" altLang="en-US" sz="1100" dirty="0">
              <a:latin typeface="Meiryo UI" panose="020B0604030504040204" pitchFamily="34" charset="-128"/>
              <a:ea typeface="Meiryo UI" panose="020B0604030504040204" pitchFamily="34" charset="-128"/>
            </a:endParaRPr>
          </a:p>
        </p:txBody>
      </p:sp>
      <p:sp>
        <p:nvSpPr>
          <p:cNvPr id="106" name="テキスト ボックス 60">
            <a:extLst>
              <a:ext uri="{FF2B5EF4-FFF2-40B4-BE49-F238E27FC236}">
                <a16:creationId xmlns:a16="http://schemas.microsoft.com/office/drawing/2014/main" id="{ED680176-5EED-3049-B770-EB2FF632B697}"/>
              </a:ext>
            </a:extLst>
          </p:cNvPr>
          <p:cNvSpPr txBox="1"/>
          <p:nvPr/>
        </p:nvSpPr>
        <p:spPr>
          <a:xfrm>
            <a:off x="3636207" y="2237669"/>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(5)</a:t>
            </a:r>
            <a:endParaRPr kumimoji="1" lang="ja-JP" altLang="en-US" sz="1100" dirty="0">
              <a:latin typeface="Meiryo UI" panose="020B0604030504040204" pitchFamily="34" charset="-128"/>
              <a:ea typeface="Meiryo UI" panose="020B0604030504040204" pitchFamily="34" charset="-128"/>
            </a:endParaRPr>
          </a:p>
        </p:txBody>
      </p:sp>
      <p:sp>
        <p:nvSpPr>
          <p:cNvPr id="107" name="正方形/長方形 52">
            <a:extLst>
              <a:ext uri="{FF2B5EF4-FFF2-40B4-BE49-F238E27FC236}">
                <a16:creationId xmlns:a16="http://schemas.microsoft.com/office/drawing/2014/main" id="{F2937E71-B398-144F-8E5F-857810D80A02}"/>
              </a:ext>
            </a:extLst>
          </p:cNvPr>
          <p:cNvSpPr/>
          <p:nvPr/>
        </p:nvSpPr>
        <p:spPr>
          <a:xfrm>
            <a:off x="1979196" y="2293693"/>
            <a:ext cx="704753" cy="25688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solidFill>
                  <a:schemeClr val="bg1"/>
                </a:solidFill>
                <a:latin typeface="Meiryo UI" panose="020B0604030504040204" pitchFamily="34" charset="-128"/>
                <a:ea typeface="Meiryo UI" panose="020B0604030504040204" pitchFamily="34" charset="-128"/>
              </a:rPr>
              <a:t>作成日時</a:t>
            </a:r>
            <a:endParaRPr kumimoji="1" lang="en-US" altLang="ja-JP" sz="900" b="1" dirty="0">
              <a:solidFill>
                <a:schemeClr val="bg1"/>
              </a:solidFill>
              <a:latin typeface="Meiryo UI" panose="020B0604030504040204" pitchFamily="34" charset="-128"/>
              <a:ea typeface="Meiryo UI" panose="020B0604030504040204" pitchFamily="34" charset="-128"/>
            </a:endParaRPr>
          </a:p>
        </p:txBody>
      </p:sp>
      <p:sp>
        <p:nvSpPr>
          <p:cNvPr id="108" name="正方形/長方形 53">
            <a:extLst>
              <a:ext uri="{FF2B5EF4-FFF2-40B4-BE49-F238E27FC236}">
                <a16:creationId xmlns:a16="http://schemas.microsoft.com/office/drawing/2014/main" id="{3C383AC4-2769-684F-AD90-548E99465340}"/>
              </a:ext>
            </a:extLst>
          </p:cNvPr>
          <p:cNvSpPr/>
          <p:nvPr/>
        </p:nvSpPr>
        <p:spPr>
          <a:xfrm>
            <a:off x="1098484" y="2293693"/>
            <a:ext cx="704753" cy="25688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lvl="0" algn="ctr" defTabSz="742950">
              <a:defRPr/>
            </a:pPr>
            <a:r>
              <a:rPr kumimoji="1" lang="ja-JP" altLang="en-US" sz="900" b="1">
                <a:solidFill>
                  <a:schemeClr val="bg1"/>
                </a:solidFill>
                <a:latin typeface="Meiryo UI" panose="020B0604030504040204" pitchFamily="34" charset="-128"/>
                <a:ea typeface="Meiryo UI" panose="020B0604030504040204" pitchFamily="34" charset="-128"/>
              </a:rPr>
              <a:t>ページ名</a:t>
            </a:r>
          </a:p>
        </p:txBody>
      </p:sp>
      <p:sp>
        <p:nvSpPr>
          <p:cNvPr id="109" name="正方形/長方形 50">
            <a:extLst>
              <a:ext uri="{FF2B5EF4-FFF2-40B4-BE49-F238E27FC236}">
                <a16:creationId xmlns:a16="http://schemas.microsoft.com/office/drawing/2014/main" id="{C4967EFD-78C4-AF40-B235-21BCB96611DE}"/>
              </a:ext>
            </a:extLst>
          </p:cNvPr>
          <p:cNvSpPr/>
          <p:nvPr/>
        </p:nvSpPr>
        <p:spPr>
          <a:xfrm>
            <a:off x="3715056" y="2508772"/>
            <a:ext cx="704753" cy="14683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solidFill>
                  <a:schemeClr val="bg1"/>
                </a:solidFill>
                <a:latin typeface="Meiryo UI" panose="020B0604030504040204" pitchFamily="34" charset="-128"/>
                <a:ea typeface="Meiryo UI" panose="020B0604030504040204" pitchFamily="34" charset="-128"/>
              </a:rPr>
              <a:t>削除</a:t>
            </a:r>
            <a:endParaRPr kumimoji="1" lang="ja-JP" altLang="en-US" sz="900" b="1" dirty="0">
              <a:solidFill>
                <a:schemeClr val="bg1"/>
              </a:solidFill>
              <a:latin typeface="Meiryo UI" panose="020B0604030504040204" pitchFamily="34" charset="-128"/>
              <a:ea typeface="Meiryo UI" panose="020B0604030504040204" pitchFamily="34" charset="-128"/>
            </a:endParaRPr>
          </a:p>
        </p:txBody>
      </p:sp>
      <p:sp>
        <p:nvSpPr>
          <p:cNvPr id="111" name="テキスト ボックス 60">
            <a:extLst>
              <a:ext uri="{FF2B5EF4-FFF2-40B4-BE49-F238E27FC236}">
                <a16:creationId xmlns:a16="http://schemas.microsoft.com/office/drawing/2014/main" id="{263EE2AA-F346-FD41-AE18-C495DF79F41A}"/>
              </a:ext>
            </a:extLst>
          </p:cNvPr>
          <p:cNvSpPr txBox="1"/>
          <p:nvPr/>
        </p:nvSpPr>
        <p:spPr>
          <a:xfrm>
            <a:off x="3605997" y="2454076"/>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a:t>
            </a:r>
            <a:r>
              <a:rPr kumimoji="1" lang="vi-VN" altLang="ja-JP" sz="1100" dirty="0">
                <a:latin typeface="Meiryo UI" panose="020B0604030504040204" pitchFamily="34" charset="-128"/>
                <a:ea typeface="Meiryo UI" panose="020B0604030504040204" pitchFamily="34" charset="-128"/>
              </a:rPr>
              <a:t>6</a:t>
            </a:r>
            <a:r>
              <a:rPr kumimoji="1" lang="en-US" altLang="ja-JP" sz="1100" dirty="0">
                <a:latin typeface="Meiryo UI" panose="020B0604030504040204" pitchFamily="34" charset="-128"/>
                <a:ea typeface="Meiryo UI" panose="020B0604030504040204" pitchFamily="34" charset="-128"/>
              </a:rPr>
              <a:t>)</a:t>
            </a:r>
            <a:endParaRPr kumimoji="1" lang="ja-JP" altLang="en-US" sz="11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7788926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B20FB-33A3-E746-AA9C-080996245064}"/>
              </a:ext>
            </a:extLst>
          </p:cNvPr>
          <p:cNvSpPr>
            <a:spLocks noGrp="1"/>
          </p:cNvSpPr>
          <p:nvPr>
            <p:ph type="title"/>
          </p:nvPr>
        </p:nvSpPr>
        <p:spPr/>
        <p:txBody>
          <a:bodyPr/>
          <a:lstStyle/>
          <a:p>
            <a:r>
              <a:rPr lang="ja-JP" altLang="en-US"/>
              <a:t>プ</a:t>
            </a:r>
            <a:r>
              <a:rPr lang="en-US" altLang="ja-JP" dirty="0"/>
              <a:t>42_</a:t>
            </a:r>
            <a:r>
              <a:rPr lang="ja-JP" altLang="en-US"/>
              <a:t>画面</a:t>
            </a:r>
            <a:r>
              <a:rPr lang="vi-VN" altLang="ja-JP" dirty="0"/>
              <a:t>3</a:t>
            </a:r>
            <a:r>
              <a:rPr lang="ja-JP" altLang="en-US"/>
              <a:t>：フリーページ削除ダイアログ画面</a:t>
            </a:r>
            <a:endParaRPr kumimoji="1" lang="ja-JP" altLang="en-US" dirty="0"/>
          </a:p>
        </p:txBody>
      </p:sp>
      <p:sp>
        <p:nvSpPr>
          <p:cNvPr id="26" name="正方形/長方形 25">
            <a:extLst>
              <a:ext uri="{FF2B5EF4-FFF2-40B4-BE49-F238E27FC236}">
                <a16:creationId xmlns:a16="http://schemas.microsoft.com/office/drawing/2014/main" id="{3B713A32-9925-8C49-A4F0-73C3ABC63976}"/>
              </a:ext>
            </a:extLst>
          </p:cNvPr>
          <p:cNvSpPr/>
          <p:nvPr/>
        </p:nvSpPr>
        <p:spPr>
          <a:xfrm>
            <a:off x="6406265" y="764585"/>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システム処理</a:t>
            </a:r>
          </a:p>
        </p:txBody>
      </p:sp>
      <p:sp>
        <p:nvSpPr>
          <p:cNvPr id="27" name="正方形/長方形 26">
            <a:extLst>
              <a:ext uri="{FF2B5EF4-FFF2-40B4-BE49-F238E27FC236}">
                <a16:creationId xmlns:a16="http://schemas.microsoft.com/office/drawing/2014/main" id="{F43B12B0-6F42-304E-A72D-2300E7C9A6EA}"/>
              </a:ext>
            </a:extLst>
          </p:cNvPr>
          <p:cNvSpPr/>
          <p:nvPr/>
        </p:nvSpPr>
        <p:spPr>
          <a:xfrm>
            <a:off x="7449399" y="764585"/>
            <a:ext cx="972000" cy="257262"/>
          </a:xfrm>
          <a:prstGeom prst="rect">
            <a:avLst/>
          </a:prstGeom>
          <a:noFill/>
          <a:ln w="9525">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solidFill>
                  <a:schemeClr val="tx1"/>
                </a:solidFill>
                <a:latin typeface="Meiryo UI" panose="020B0604030504040204" pitchFamily="34" charset="-128"/>
                <a:ea typeface="Meiryo UI" panose="020B0604030504040204" pitchFamily="34" charset="-128"/>
              </a:rPr>
              <a:t>システム制御で表示</a:t>
            </a:r>
          </a:p>
        </p:txBody>
      </p:sp>
      <p:sp>
        <p:nvSpPr>
          <p:cNvPr id="28" name="正方形/長方形 27">
            <a:extLst>
              <a:ext uri="{FF2B5EF4-FFF2-40B4-BE49-F238E27FC236}">
                <a16:creationId xmlns:a16="http://schemas.microsoft.com/office/drawing/2014/main" id="{6402152E-335D-2D48-A9D7-2638EEA9A5C1}"/>
              </a:ext>
            </a:extLst>
          </p:cNvPr>
          <p:cNvSpPr/>
          <p:nvPr/>
        </p:nvSpPr>
        <p:spPr>
          <a:xfrm>
            <a:off x="5363132" y="764585"/>
            <a:ext cx="972000" cy="25726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リンク</a:t>
            </a:r>
          </a:p>
        </p:txBody>
      </p:sp>
      <p:sp>
        <p:nvSpPr>
          <p:cNvPr id="29" name="正方形/長方形 28">
            <a:extLst>
              <a:ext uri="{FF2B5EF4-FFF2-40B4-BE49-F238E27FC236}">
                <a16:creationId xmlns:a16="http://schemas.microsoft.com/office/drawing/2014/main" id="{BBFD514B-C571-D34F-B53D-93E559A0A47C}"/>
              </a:ext>
            </a:extLst>
          </p:cNvPr>
          <p:cNvSpPr/>
          <p:nvPr/>
        </p:nvSpPr>
        <p:spPr>
          <a:xfrm>
            <a:off x="8421399" y="757835"/>
            <a:ext cx="972000" cy="257262"/>
          </a:xfrm>
          <a:prstGeom prst="rect">
            <a:avLst/>
          </a:prstGeom>
          <a:noFill/>
          <a:ln w="9525">
            <a:no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rgbClr val="FF0000"/>
                </a:solidFill>
                <a:latin typeface="Meiryo UI" panose="020B0604030504040204" pitchFamily="34" charset="-128"/>
                <a:ea typeface="Meiryo UI" panose="020B0604030504040204" pitchFamily="34" charset="-128"/>
              </a:rPr>
              <a:t>赤字は変更可</a:t>
            </a:r>
          </a:p>
        </p:txBody>
      </p:sp>
      <p:sp>
        <p:nvSpPr>
          <p:cNvPr id="66" name="正方形/長方形 7">
            <a:extLst>
              <a:ext uri="{FF2B5EF4-FFF2-40B4-BE49-F238E27FC236}">
                <a16:creationId xmlns:a16="http://schemas.microsoft.com/office/drawing/2014/main" id="{F68A433D-73C4-0A4E-8A7C-1D2741FE68BC}"/>
              </a:ext>
            </a:extLst>
          </p:cNvPr>
          <p:cNvSpPr/>
          <p:nvPr/>
        </p:nvSpPr>
        <p:spPr>
          <a:xfrm>
            <a:off x="854110" y="1072444"/>
            <a:ext cx="3782207" cy="5283908"/>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sz="1100" b="1" dirty="0">
              <a:solidFill>
                <a:schemeClr val="tx1"/>
              </a:solidFill>
              <a:latin typeface="Meiryo UI" panose="020B0604030504040204" pitchFamily="34" charset="-128"/>
              <a:ea typeface="Meiryo UI" panose="020B0604030504040204" pitchFamily="34" charset="-128"/>
            </a:endParaRPr>
          </a:p>
        </p:txBody>
      </p:sp>
      <p:sp>
        <p:nvSpPr>
          <p:cNvPr id="67" name="正方形/長方形 8">
            <a:extLst>
              <a:ext uri="{FF2B5EF4-FFF2-40B4-BE49-F238E27FC236}">
                <a16:creationId xmlns:a16="http://schemas.microsoft.com/office/drawing/2014/main" id="{C4454550-83BF-C946-9686-AE3252331DB8}"/>
              </a:ext>
            </a:extLst>
          </p:cNvPr>
          <p:cNvSpPr/>
          <p:nvPr/>
        </p:nvSpPr>
        <p:spPr>
          <a:xfrm>
            <a:off x="4780860" y="1032912"/>
            <a:ext cx="901209" cy="215444"/>
          </a:xfrm>
          <a:prstGeom prst="rect">
            <a:avLst/>
          </a:prstGeom>
        </p:spPr>
        <p:txBody>
          <a:bodyPr wrap="none">
            <a:spAutoFit/>
          </a:bodyPr>
          <a:lstStyle/>
          <a:p>
            <a:r>
              <a:rPr kumimoji="1" lang="ja-JP" altLang="en-US" sz="800" dirty="0">
                <a:latin typeface="Meiryo UI" panose="020B0604030504040204" pitchFamily="34" charset="-128"/>
                <a:ea typeface="Meiryo UI" panose="020B0604030504040204" pitchFamily="34" charset="-128"/>
              </a:rPr>
              <a:t>参考</a:t>
            </a:r>
            <a:r>
              <a:rPr kumimoji="1" lang="en-US" altLang="ja-JP" sz="800" dirty="0">
                <a:latin typeface="Meiryo UI" panose="020B0604030504040204" pitchFamily="34" charset="-128"/>
                <a:ea typeface="Meiryo UI" panose="020B0604030504040204" pitchFamily="34" charset="-128"/>
              </a:rPr>
              <a:t>URL</a:t>
            </a:r>
            <a:r>
              <a:rPr kumimoji="1" lang="ja-JP" altLang="en-US" sz="800">
                <a:latin typeface="Meiryo UI" panose="020B0604030504040204" pitchFamily="34" charset="-128"/>
                <a:ea typeface="Meiryo UI" panose="020B0604030504040204" pitchFamily="34" charset="-128"/>
              </a:rPr>
              <a:t>：不明</a:t>
            </a:r>
            <a:endParaRPr kumimoji="1" lang="en-US" altLang="ja-JP" sz="800" dirty="0">
              <a:latin typeface="Meiryo UI" panose="020B0604030504040204" pitchFamily="34" charset="-128"/>
              <a:ea typeface="Meiryo UI" panose="020B0604030504040204" pitchFamily="34" charset="-128"/>
            </a:endParaRPr>
          </a:p>
        </p:txBody>
      </p:sp>
      <p:sp>
        <p:nvSpPr>
          <p:cNvPr id="69" name="テキスト ボックス 10">
            <a:extLst>
              <a:ext uri="{FF2B5EF4-FFF2-40B4-BE49-F238E27FC236}">
                <a16:creationId xmlns:a16="http://schemas.microsoft.com/office/drawing/2014/main" id="{2FA5DC5B-882A-3541-921B-DEB8D6CAEAFD}"/>
              </a:ext>
            </a:extLst>
          </p:cNvPr>
          <p:cNvSpPr txBox="1"/>
          <p:nvPr/>
        </p:nvSpPr>
        <p:spPr>
          <a:xfrm>
            <a:off x="955200" y="1300355"/>
            <a:ext cx="1151277" cy="261610"/>
          </a:xfrm>
          <a:prstGeom prst="rect">
            <a:avLst/>
          </a:prstGeom>
          <a:noFill/>
        </p:spPr>
        <p:txBody>
          <a:bodyPr wrap="none" rtlCol="0">
            <a:spAutoFit/>
          </a:bodyPr>
          <a:lstStyle/>
          <a:p>
            <a:r>
              <a:rPr kumimoji="1" lang="ja-JP" altLang="en-US" sz="1100" b="1">
                <a:latin typeface="Meiryo UI" panose="020B0604030504040204" pitchFamily="34" charset="-128"/>
                <a:ea typeface="Meiryo UI" panose="020B0604030504040204" pitchFamily="34" charset="-128"/>
              </a:rPr>
              <a:t>フリーページ一覧</a:t>
            </a:r>
            <a:endParaRPr kumimoji="1" lang="ja-JP" altLang="en-US" sz="1100" b="1" dirty="0">
              <a:latin typeface="Meiryo UI" panose="020B0604030504040204" pitchFamily="34" charset="-128"/>
              <a:ea typeface="Meiryo UI" panose="020B0604030504040204" pitchFamily="34" charset="-128"/>
            </a:endParaRPr>
          </a:p>
        </p:txBody>
      </p:sp>
      <p:sp>
        <p:nvSpPr>
          <p:cNvPr id="72" name="正方形/長方形 20">
            <a:extLst>
              <a:ext uri="{FF2B5EF4-FFF2-40B4-BE49-F238E27FC236}">
                <a16:creationId xmlns:a16="http://schemas.microsoft.com/office/drawing/2014/main" id="{C18DBB1B-AB39-EB4D-96BC-64BACB75578D}"/>
              </a:ext>
            </a:extLst>
          </p:cNvPr>
          <p:cNvSpPr/>
          <p:nvPr/>
        </p:nvSpPr>
        <p:spPr>
          <a:xfrm>
            <a:off x="968307" y="1110559"/>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ヘッダー</a:t>
            </a:r>
          </a:p>
        </p:txBody>
      </p:sp>
      <p:sp>
        <p:nvSpPr>
          <p:cNvPr id="73" name="正方形/長方形 21">
            <a:extLst>
              <a:ext uri="{FF2B5EF4-FFF2-40B4-BE49-F238E27FC236}">
                <a16:creationId xmlns:a16="http://schemas.microsoft.com/office/drawing/2014/main" id="{7C738E1A-ED29-774D-91B5-05FBE18A3C16}"/>
              </a:ext>
            </a:extLst>
          </p:cNvPr>
          <p:cNvSpPr/>
          <p:nvPr/>
        </p:nvSpPr>
        <p:spPr>
          <a:xfrm>
            <a:off x="968307" y="6138100"/>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フッター</a:t>
            </a:r>
          </a:p>
        </p:txBody>
      </p:sp>
      <p:sp>
        <p:nvSpPr>
          <p:cNvPr id="75" name="正方形/長方形 33">
            <a:extLst>
              <a:ext uri="{FF2B5EF4-FFF2-40B4-BE49-F238E27FC236}">
                <a16:creationId xmlns:a16="http://schemas.microsoft.com/office/drawing/2014/main" id="{7E283A5C-4B7E-0346-B7BF-D4A4E8ACDE60}"/>
              </a:ext>
            </a:extLst>
          </p:cNvPr>
          <p:cNvSpPr/>
          <p:nvPr/>
        </p:nvSpPr>
        <p:spPr>
          <a:xfrm>
            <a:off x="4016039" y="5675120"/>
            <a:ext cx="489017" cy="17548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bg1"/>
                </a:solidFill>
                <a:latin typeface="Meiryo UI" panose="020B0604030504040204" pitchFamily="50" charset="-128"/>
                <a:ea typeface="Meiryo UI" panose="020B0604030504040204" pitchFamily="50" charset="-128"/>
              </a:rPr>
              <a:t>最後へ</a:t>
            </a:r>
          </a:p>
        </p:txBody>
      </p:sp>
      <p:sp>
        <p:nvSpPr>
          <p:cNvPr id="76" name="正方形/長方形 34">
            <a:extLst>
              <a:ext uri="{FF2B5EF4-FFF2-40B4-BE49-F238E27FC236}">
                <a16:creationId xmlns:a16="http://schemas.microsoft.com/office/drawing/2014/main" id="{10557D0E-29B2-C74C-A505-3C52EB4A0C19}"/>
              </a:ext>
            </a:extLst>
          </p:cNvPr>
          <p:cNvSpPr/>
          <p:nvPr/>
        </p:nvSpPr>
        <p:spPr>
          <a:xfrm>
            <a:off x="1937703"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77" name="正方形/長方形 35">
            <a:extLst>
              <a:ext uri="{FF2B5EF4-FFF2-40B4-BE49-F238E27FC236}">
                <a16:creationId xmlns:a16="http://schemas.microsoft.com/office/drawing/2014/main" id="{9B7E494C-0E08-824B-948A-02CF5730754C}"/>
              </a:ext>
            </a:extLst>
          </p:cNvPr>
          <p:cNvSpPr/>
          <p:nvPr/>
        </p:nvSpPr>
        <p:spPr>
          <a:xfrm>
            <a:off x="2172811"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78" name="正方形/長方形 36">
            <a:extLst>
              <a:ext uri="{FF2B5EF4-FFF2-40B4-BE49-F238E27FC236}">
                <a16:creationId xmlns:a16="http://schemas.microsoft.com/office/drawing/2014/main" id="{192AF3A9-9EEE-2D4D-AEFA-955BC427F6D9}"/>
              </a:ext>
            </a:extLst>
          </p:cNvPr>
          <p:cNvSpPr/>
          <p:nvPr/>
        </p:nvSpPr>
        <p:spPr>
          <a:xfrm>
            <a:off x="2404710"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79" name="正方形/長方形 37">
            <a:extLst>
              <a:ext uri="{FF2B5EF4-FFF2-40B4-BE49-F238E27FC236}">
                <a16:creationId xmlns:a16="http://schemas.microsoft.com/office/drawing/2014/main" id="{36299AA8-3789-6A42-AA2B-2A76A154A65E}"/>
              </a:ext>
            </a:extLst>
          </p:cNvPr>
          <p:cNvSpPr/>
          <p:nvPr/>
        </p:nvSpPr>
        <p:spPr>
          <a:xfrm>
            <a:off x="2641597"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80" name="正方形/長方形 38">
            <a:extLst>
              <a:ext uri="{FF2B5EF4-FFF2-40B4-BE49-F238E27FC236}">
                <a16:creationId xmlns:a16="http://schemas.microsoft.com/office/drawing/2014/main" id="{5A8CF6BB-540A-5D43-8A6E-9C1185ECFF02}"/>
              </a:ext>
            </a:extLst>
          </p:cNvPr>
          <p:cNvSpPr/>
          <p:nvPr/>
        </p:nvSpPr>
        <p:spPr>
          <a:xfrm>
            <a:off x="2872769"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81" name="正方形/長方形 39">
            <a:extLst>
              <a:ext uri="{FF2B5EF4-FFF2-40B4-BE49-F238E27FC236}">
                <a16:creationId xmlns:a16="http://schemas.microsoft.com/office/drawing/2014/main" id="{2DDD00C5-8243-FA44-A895-A8C1E81F9D59}"/>
              </a:ext>
            </a:extLst>
          </p:cNvPr>
          <p:cNvSpPr/>
          <p:nvPr/>
        </p:nvSpPr>
        <p:spPr>
          <a:xfrm>
            <a:off x="3103941"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82" name="正方形/長方形 40">
            <a:extLst>
              <a:ext uri="{FF2B5EF4-FFF2-40B4-BE49-F238E27FC236}">
                <a16:creationId xmlns:a16="http://schemas.microsoft.com/office/drawing/2014/main" id="{E59067FF-8AB9-6441-B5B9-2FF2FE74926C}"/>
              </a:ext>
            </a:extLst>
          </p:cNvPr>
          <p:cNvSpPr/>
          <p:nvPr/>
        </p:nvSpPr>
        <p:spPr>
          <a:xfrm>
            <a:off x="3335963"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83" name="正方形/長方形 41">
            <a:extLst>
              <a:ext uri="{FF2B5EF4-FFF2-40B4-BE49-F238E27FC236}">
                <a16:creationId xmlns:a16="http://schemas.microsoft.com/office/drawing/2014/main" id="{B695FC08-0FBF-974C-9E85-B0CE90DBF649}"/>
              </a:ext>
            </a:extLst>
          </p:cNvPr>
          <p:cNvSpPr/>
          <p:nvPr/>
        </p:nvSpPr>
        <p:spPr>
          <a:xfrm>
            <a:off x="3573804" y="5672444"/>
            <a:ext cx="381888" cy="1808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bg1"/>
                </a:solidFill>
                <a:latin typeface="Meiryo UI" panose="020B0604030504040204" pitchFamily="50" charset="-128"/>
                <a:ea typeface="Meiryo UI" panose="020B0604030504040204" pitchFamily="50" charset="-128"/>
              </a:rPr>
              <a:t>次へ</a:t>
            </a:r>
          </a:p>
        </p:txBody>
      </p:sp>
      <p:sp>
        <p:nvSpPr>
          <p:cNvPr id="84" name="正方形/長方形 42">
            <a:extLst>
              <a:ext uri="{FF2B5EF4-FFF2-40B4-BE49-F238E27FC236}">
                <a16:creationId xmlns:a16="http://schemas.microsoft.com/office/drawing/2014/main" id="{6C74F3A1-4A13-7F4E-A103-DBC295A668F8}"/>
              </a:ext>
            </a:extLst>
          </p:cNvPr>
          <p:cNvSpPr/>
          <p:nvPr/>
        </p:nvSpPr>
        <p:spPr>
          <a:xfrm>
            <a:off x="963774" y="5675120"/>
            <a:ext cx="489017" cy="17548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bg1"/>
                </a:solidFill>
                <a:latin typeface="Meiryo UI" panose="020B0604030504040204" pitchFamily="50" charset="-128"/>
                <a:ea typeface="Meiryo UI" panose="020B0604030504040204" pitchFamily="50" charset="-128"/>
              </a:rPr>
              <a:t>最初へ</a:t>
            </a:r>
          </a:p>
        </p:txBody>
      </p:sp>
      <p:sp>
        <p:nvSpPr>
          <p:cNvPr id="85" name="正方形/長方形 43">
            <a:extLst>
              <a:ext uri="{FF2B5EF4-FFF2-40B4-BE49-F238E27FC236}">
                <a16:creationId xmlns:a16="http://schemas.microsoft.com/office/drawing/2014/main" id="{46D0D9EE-0D9D-E541-B569-8CE6AEC5DEC0}"/>
              </a:ext>
            </a:extLst>
          </p:cNvPr>
          <p:cNvSpPr/>
          <p:nvPr/>
        </p:nvSpPr>
        <p:spPr>
          <a:xfrm>
            <a:off x="1504124" y="5672444"/>
            <a:ext cx="381888" cy="1808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bg1"/>
                </a:solidFill>
                <a:latin typeface="Meiryo UI" panose="020B0604030504040204" pitchFamily="50" charset="-128"/>
                <a:ea typeface="Meiryo UI" panose="020B0604030504040204" pitchFamily="50" charset="-128"/>
              </a:rPr>
              <a:t>前へ</a:t>
            </a:r>
          </a:p>
        </p:txBody>
      </p:sp>
      <p:sp>
        <p:nvSpPr>
          <p:cNvPr id="97" name="正方形/長方形 50">
            <a:extLst>
              <a:ext uri="{FF2B5EF4-FFF2-40B4-BE49-F238E27FC236}">
                <a16:creationId xmlns:a16="http://schemas.microsoft.com/office/drawing/2014/main" id="{E47920A6-7D7B-AC47-93D2-3117B525BFCB}"/>
              </a:ext>
            </a:extLst>
          </p:cNvPr>
          <p:cNvSpPr/>
          <p:nvPr/>
        </p:nvSpPr>
        <p:spPr>
          <a:xfrm>
            <a:off x="3800303" y="1479051"/>
            <a:ext cx="704753" cy="148448"/>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solidFill>
                  <a:schemeClr val="bg1"/>
                </a:solidFill>
                <a:latin typeface="Meiryo UI" panose="020B0604030504040204" pitchFamily="34" charset="-128"/>
                <a:ea typeface="Meiryo UI" panose="020B0604030504040204" pitchFamily="34" charset="-128"/>
              </a:rPr>
              <a:t>ページ追加</a:t>
            </a:r>
            <a:endParaRPr kumimoji="1" lang="ja-JP" altLang="en-US" sz="900" b="1" dirty="0">
              <a:solidFill>
                <a:schemeClr val="bg1"/>
              </a:solidFill>
              <a:latin typeface="Meiryo UI" panose="020B0604030504040204" pitchFamily="34" charset="-128"/>
              <a:ea typeface="Meiryo UI" panose="020B0604030504040204" pitchFamily="34" charset="-128"/>
            </a:endParaRPr>
          </a:p>
        </p:txBody>
      </p:sp>
      <p:graphicFrame>
        <p:nvGraphicFramePr>
          <p:cNvPr id="100" name="表 4">
            <a:extLst>
              <a:ext uri="{FF2B5EF4-FFF2-40B4-BE49-F238E27FC236}">
                <a16:creationId xmlns:a16="http://schemas.microsoft.com/office/drawing/2014/main" id="{D108A147-F5F9-5940-9DAB-08D48888A58B}"/>
              </a:ext>
            </a:extLst>
          </p:cNvPr>
          <p:cNvGraphicFramePr>
            <a:graphicFrameLocks noGrp="1"/>
          </p:cNvGraphicFramePr>
          <p:nvPr/>
        </p:nvGraphicFramePr>
        <p:xfrm>
          <a:off x="1012324" y="1729071"/>
          <a:ext cx="3492732" cy="3489337"/>
        </p:xfrm>
        <a:graphic>
          <a:graphicData uri="http://schemas.openxmlformats.org/drawingml/2006/table">
            <a:tbl>
              <a:tblPr firstRow="1" bandRow="1">
                <a:tableStyleId>{5940675A-B579-460E-94D1-54222C63F5DA}</a:tableStyleId>
              </a:tblPr>
              <a:tblGrid>
                <a:gridCol w="873183">
                  <a:extLst>
                    <a:ext uri="{9D8B030D-6E8A-4147-A177-3AD203B41FA5}">
                      <a16:colId xmlns:a16="http://schemas.microsoft.com/office/drawing/2014/main" val="3210455914"/>
                    </a:ext>
                  </a:extLst>
                </a:gridCol>
                <a:gridCol w="873183">
                  <a:extLst>
                    <a:ext uri="{9D8B030D-6E8A-4147-A177-3AD203B41FA5}">
                      <a16:colId xmlns:a16="http://schemas.microsoft.com/office/drawing/2014/main" val="3477413776"/>
                    </a:ext>
                  </a:extLst>
                </a:gridCol>
                <a:gridCol w="873183">
                  <a:extLst>
                    <a:ext uri="{9D8B030D-6E8A-4147-A177-3AD203B41FA5}">
                      <a16:colId xmlns:a16="http://schemas.microsoft.com/office/drawing/2014/main" val="2235195884"/>
                    </a:ext>
                  </a:extLst>
                </a:gridCol>
                <a:gridCol w="873183">
                  <a:extLst>
                    <a:ext uri="{9D8B030D-6E8A-4147-A177-3AD203B41FA5}">
                      <a16:colId xmlns:a16="http://schemas.microsoft.com/office/drawing/2014/main" val="2877411356"/>
                    </a:ext>
                  </a:extLst>
                </a:gridCol>
              </a:tblGrid>
              <a:tr h="288572">
                <a:tc>
                  <a:txBody>
                    <a:bodyPr/>
                    <a:lstStyle/>
                    <a:p>
                      <a:pPr marL="0" marR="0" lvl="0" indent="0" algn="ctr" defTabSz="742950" rtl="0" eaLnBrk="1" fontAlgn="auto" latinLnBrk="0" hangingPunct="1">
                        <a:lnSpc>
                          <a:spcPct val="100000"/>
                        </a:lnSpc>
                        <a:spcBef>
                          <a:spcPts val="0"/>
                        </a:spcBef>
                        <a:spcAft>
                          <a:spcPts val="0"/>
                        </a:spcAft>
                        <a:buClrTx/>
                        <a:buSzTx/>
                        <a:buFontTx/>
                        <a:buNone/>
                        <a:tabLst/>
                        <a:defRPr/>
                      </a:pPr>
                      <a:r>
                        <a:rPr kumimoji="1" lang="ja-JP" altLang="en-US" sz="900" b="1">
                          <a:solidFill>
                            <a:schemeClr val="bg1"/>
                          </a:solidFill>
                          <a:latin typeface="Meiryo UI" panose="020B0604030504040204" pitchFamily="34" charset="-128"/>
                          <a:ea typeface="Meiryo UI" panose="020B0604030504040204" pitchFamily="34" charset="-128"/>
                        </a:rPr>
                        <a:t>ページ名</a:t>
                      </a:r>
                    </a:p>
                  </a:txBody>
                  <a:tcPr>
                    <a:solidFill>
                      <a:schemeClr val="bg1">
                        <a:lumMod val="50000"/>
                      </a:schemeClr>
                    </a:solidFill>
                  </a:tcPr>
                </a:tc>
                <a:tc>
                  <a:txBody>
                    <a:bodyPr/>
                    <a:lstStyle/>
                    <a:p>
                      <a:pPr marL="0" marR="0" lvl="0" indent="0" algn="ctr" defTabSz="742950" rtl="0" eaLnBrk="1" fontAlgn="auto" latinLnBrk="0" hangingPunct="1">
                        <a:lnSpc>
                          <a:spcPct val="100000"/>
                        </a:lnSpc>
                        <a:spcBef>
                          <a:spcPts val="0"/>
                        </a:spcBef>
                        <a:spcAft>
                          <a:spcPts val="0"/>
                        </a:spcAft>
                        <a:buClrTx/>
                        <a:buSzTx/>
                        <a:buFontTx/>
                        <a:buNone/>
                        <a:tabLst/>
                        <a:defRPr/>
                      </a:pPr>
                      <a:r>
                        <a:rPr kumimoji="1" lang="ja-JP" altLang="en-US" sz="900" b="1">
                          <a:solidFill>
                            <a:schemeClr val="bg1"/>
                          </a:solidFill>
                          <a:latin typeface="Meiryo UI" panose="020B0604030504040204" pitchFamily="34" charset="-128"/>
                          <a:ea typeface="Meiryo UI" panose="020B0604030504040204" pitchFamily="34" charset="-128"/>
                        </a:rPr>
                        <a:t>作成日時</a:t>
                      </a:r>
                      <a:endParaRPr kumimoji="1" lang="en-US" altLang="ja-JP" sz="900" b="1" dirty="0">
                        <a:solidFill>
                          <a:schemeClr val="bg1"/>
                        </a:solidFill>
                        <a:latin typeface="Meiryo UI" panose="020B0604030504040204" pitchFamily="34" charset="-128"/>
                        <a:ea typeface="Meiryo UI" panose="020B0604030504040204" pitchFamily="34" charset="-128"/>
                      </a:endParaRPr>
                    </a:p>
                  </a:txBody>
                  <a:tcPr>
                    <a:solidFill>
                      <a:schemeClr val="bg1">
                        <a:lumMod val="50000"/>
                      </a:schemeClr>
                    </a:solidFill>
                  </a:tcPr>
                </a:tc>
                <a:tc>
                  <a:txBody>
                    <a:bodyPr/>
                    <a:lstStyle/>
                    <a:p>
                      <a:pPr marL="0" marR="0" lvl="0" indent="0" algn="ctr" defTabSz="742950" rtl="0" eaLnBrk="1" fontAlgn="auto" latinLnBrk="0" hangingPunct="1">
                        <a:lnSpc>
                          <a:spcPct val="100000"/>
                        </a:lnSpc>
                        <a:spcBef>
                          <a:spcPts val="0"/>
                        </a:spcBef>
                        <a:spcAft>
                          <a:spcPts val="0"/>
                        </a:spcAft>
                        <a:buClrTx/>
                        <a:buSzTx/>
                        <a:buFontTx/>
                        <a:buNone/>
                        <a:tabLst/>
                        <a:defRPr/>
                      </a:pPr>
                      <a:r>
                        <a:rPr kumimoji="1" lang="ja-JP" altLang="en-JP" sz="900" b="1">
                          <a:solidFill>
                            <a:schemeClr val="bg1"/>
                          </a:solidFill>
                          <a:latin typeface="Meiryo UI" panose="020B0604030504040204" pitchFamily="34" charset="-128"/>
                          <a:ea typeface="Meiryo UI" panose="020B0604030504040204" pitchFamily="34" charset="-128"/>
                        </a:rPr>
                        <a:t>ページ</a:t>
                      </a:r>
                      <a:r>
                        <a:rPr kumimoji="1" lang="en-JP" altLang="ja-JP" sz="900" b="1" dirty="0">
                          <a:solidFill>
                            <a:schemeClr val="bg1"/>
                          </a:solidFill>
                          <a:latin typeface="Meiryo UI" panose="020B0604030504040204" pitchFamily="34" charset="-128"/>
                          <a:ea typeface="Meiryo UI" panose="020B0604030504040204" pitchFamily="34" charset="-128"/>
                        </a:rPr>
                        <a:t>URL</a:t>
                      </a:r>
                      <a:endParaRPr kumimoji="1" lang="en-US" altLang="ja-JP" sz="900" b="1" dirty="0">
                        <a:solidFill>
                          <a:schemeClr val="bg1"/>
                        </a:solidFill>
                        <a:latin typeface="Meiryo UI" panose="020B0604030504040204" pitchFamily="34" charset="-128"/>
                        <a:ea typeface="Meiryo UI" panose="020B0604030504040204" pitchFamily="34" charset="-128"/>
                      </a:endParaRPr>
                    </a:p>
                  </a:txBody>
                  <a:tcPr>
                    <a:solidFill>
                      <a:schemeClr val="bg1">
                        <a:lumMod val="50000"/>
                      </a:schemeClr>
                    </a:solidFill>
                  </a:tcPr>
                </a:tc>
                <a:tc>
                  <a:txBody>
                    <a:bodyPr/>
                    <a:lstStyle/>
                    <a:p>
                      <a:pPr algn="ctr"/>
                      <a:r>
                        <a:rPr kumimoji="1" lang="ja-JP" altLang="en-US" sz="900" b="1">
                          <a:solidFill>
                            <a:schemeClr val="bg1"/>
                          </a:solidFill>
                          <a:latin typeface="Meiryo UI" panose="020B0604030504040204" pitchFamily="34" charset="-128"/>
                          <a:ea typeface="Meiryo UI" panose="020B0604030504040204" pitchFamily="34" charset="-128"/>
                        </a:rPr>
                        <a:t>操作</a:t>
                      </a:r>
                      <a:endParaRPr kumimoji="1" lang="en-US" altLang="ja-JP" sz="900" b="1" dirty="0">
                        <a:solidFill>
                          <a:schemeClr val="bg1"/>
                        </a:solidFill>
                        <a:latin typeface="Meiryo UI" panose="020B0604030504040204" pitchFamily="34" charset="-128"/>
                        <a:ea typeface="Meiryo UI" panose="020B0604030504040204" pitchFamily="34" charset="-128"/>
                      </a:endParaRPr>
                    </a:p>
                  </a:txBody>
                  <a:tcPr>
                    <a:solidFill>
                      <a:schemeClr val="bg1">
                        <a:lumMod val="50000"/>
                      </a:schemeClr>
                    </a:solidFill>
                  </a:tcPr>
                </a:tc>
                <a:extLst>
                  <a:ext uri="{0D108BD9-81ED-4DB2-BD59-A6C34878D82A}">
                    <a16:rowId xmlns:a16="http://schemas.microsoft.com/office/drawing/2014/main" val="1228003680"/>
                  </a:ext>
                </a:extLst>
              </a:tr>
              <a:tr h="793805">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3404125929"/>
                  </a:ext>
                </a:extLst>
              </a:tr>
              <a:tr h="396000">
                <a:tc>
                  <a:txBody>
                    <a:bodyPr/>
                    <a:lstStyle/>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2441103211"/>
                  </a:ext>
                </a:extLst>
              </a:tr>
              <a:tr h="396000">
                <a:tc>
                  <a:txBody>
                    <a:bodyPr/>
                    <a:lstStyle/>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2835827868"/>
                  </a:ext>
                </a:extLst>
              </a:tr>
              <a:tr h="396000">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593591273"/>
                  </a:ext>
                </a:extLst>
              </a:tr>
              <a:tr h="396000">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526866363"/>
                  </a:ext>
                </a:extLst>
              </a:tr>
              <a:tr h="396000">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3961375909"/>
                  </a:ext>
                </a:extLst>
              </a:tr>
              <a:tr h="396000">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1744580012"/>
                  </a:ext>
                </a:extLst>
              </a:tr>
            </a:tbl>
          </a:graphicData>
        </a:graphic>
      </p:graphicFrame>
      <p:sp>
        <p:nvSpPr>
          <p:cNvPr id="101" name="正方形/長方形 48">
            <a:extLst>
              <a:ext uri="{FF2B5EF4-FFF2-40B4-BE49-F238E27FC236}">
                <a16:creationId xmlns:a16="http://schemas.microsoft.com/office/drawing/2014/main" id="{5C6F29EE-D459-394A-BA14-F35343E338FA}"/>
              </a:ext>
            </a:extLst>
          </p:cNvPr>
          <p:cNvSpPr/>
          <p:nvPr/>
        </p:nvSpPr>
        <p:spPr>
          <a:xfrm>
            <a:off x="2789079" y="2293693"/>
            <a:ext cx="795465" cy="25688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lvl="0" algn="ctr" defTabSz="742950">
              <a:defRPr/>
            </a:pPr>
            <a:r>
              <a:rPr kumimoji="1" lang="ja-JP" altLang="en-JP" sz="900" b="1">
                <a:solidFill>
                  <a:schemeClr val="bg1"/>
                </a:solidFill>
                <a:latin typeface="Meiryo UI" panose="020B0604030504040204" pitchFamily="34" charset="-128"/>
                <a:ea typeface="Meiryo UI" panose="020B0604030504040204" pitchFamily="34" charset="-128"/>
              </a:rPr>
              <a:t>ページ</a:t>
            </a:r>
            <a:r>
              <a:rPr kumimoji="1" lang="en-JP" altLang="ja-JP" sz="900" b="1" dirty="0">
                <a:solidFill>
                  <a:schemeClr val="bg1"/>
                </a:solidFill>
                <a:latin typeface="Meiryo UI" panose="020B0604030504040204" pitchFamily="34" charset="-128"/>
                <a:ea typeface="Meiryo UI" panose="020B0604030504040204" pitchFamily="34" charset="-128"/>
              </a:rPr>
              <a:t>URL</a:t>
            </a:r>
            <a:endParaRPr kumimoji="1" lang="en-US" altLang="ja-JP" sz="900" b="1" dirty="0">
              <a:solidFill>
                <a:schemeClr val="bg1"/>
              </a:solidFill>
              <a:latin typeface="Meiryo UI" panose="020B0604030504040204" pitchFamily="34" charset="-128"/>
              <a:ea typeface="Meiryo UI" panose="020B0604030504040204" pitchFamily="34" charset="-128"/>
            </a:endParaRPr>
          </a:p>
        </p:txBody>
      </p:sp>
      <p:sp>
        <p:nvSpPr>
          <p:cNvPr id="102" name="正方形/長方形 50">
            <a:extLst>
              <a:ext uri="{FF2B5EF4-FFF2-40B4-BE49-F238E27FC236}">
                <a16:creationId xmlns:a16="http://schemas.microsoft.com/office/drawing/2014/main" id="{C52113D3-EFCE-3144-88F1-41ABE1AAE189}"/>
              </a:ext>
            </a:extLst>
          </p:cNvPr>
          <p:cNvSpPr/>
          <p:nvPr/>
        </p:nvSpPr>
        <p:spPr>
          <a:xfrm>
            <a:off x="3715056" y="2291329"/>
            <a:ext cx="704753" cy="148448"/>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solidFill>
                  <a:schemeClr val="bg1"/>
                </a:solidFill>
                <a:latin typeface="Meiryo UI" panose="020B0604030504040204" pitchFamily="34" charset="-128"/>
                <a:ea typeface="Meiryo UI" panose="020B0604030504040204" pitchFamily="34" charset="-128"/>
              </a:rPr>
              <a:t>編集</a:t>
            </a:r>
            <a:endParaRPr kumimoji="1" lang="ja-JP" altLang="en-US" sz="900" b="1" dirty="0">
              <a:solidFill>
                <a:schemeClr val="bg1"/>
              </a:solidFill>
              <a:latin typeface="Meiryo UI" panose="020B0604030504040204" pitchFamily="34" charset="-128"/>
              <a:ea typeface="Meiryo UI" panose="020B0604030504040204" pitchFamily="34" charset="-128"/>
            </a:endParaRPr>
          </a:p>
        </p:txBody>
      </p:sp>
      <p:sp>
        <p:nvSpPr>
          <p:cNvPr id="107" name="正方形/長方形 52">
            <a:extLst>
              <a:ext uri="{FF2B5EF4-FFF2-40B4-BE49-F238E27FC236}">
                <a16:creationId xmlns:a16="http://schemas.microsoft.com/office/drawing/2014/main" id="{F2937E71-B398-144F-8E5F-857810D80A02}"/>
              </a:ext>
            </a:extLst>
          </p:cNvPr>
          <p:cNvSpPr/>
          <p:nvPr/>
        </p:nvSpPr>
        <p:spPr>
          <a:xfrm>
            <a:off x="1979196" y="2293693"/>
            <a:ext cx="704753" cy="25688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solidFill>
                  <a:schemeClr val="bg1"/>
                </a:solidFill>
                <a:latin typeface="Meiryo UI" panose="020B0604030504040204" pitchFamily="34" charset="-128"/>
                <a:ea typeface="Meiryo UI" panose="020B0604030504040204" pitchFamily="34" charset="-128"/>
              </a:rPr>
              <a:t>作成日時</a:t>
            </a:r>
            <a:endParaRPr kumimoji="1" lang="en-US" altLang="ja-JP" sz="900" b="1" dirty="0">
              <a:solidFill>
                <a:schemeClr val="bg1"/>
              </a:solidFill>
              <a:latin typeface="Meiryo UI" panose="020B0604030504040204" pitchFamily="34" charset="-128"/>
              <a:ea typeface="Meiryo UI" panose="020B0604030504040204" pitchFamily="34" charset="-128"/>
            </a:endParaRPr>
          </a:p>
        </p:txBody>
      </p:sp>
      <p:sp>
        <p:nvSpPr>
          <p:cNvPr id="108" name="正方形/長方形 53">
            <a:extLst>
              <a:ext uri="{FF2B5EF4-FFF2-40B4-BE49-F238E27FC236}">
                <a16:creationId xmlns:a16="http://schemas.microsoft.com/office/drawing/2014/main" id="{3C383AC4-2769-684F-AD90-548E99465340}"/>
              </a:ext>
            </a:extLst>
          </p:cNvPr>
          <p:cNvSpPr/>
          <p:nvPr/>
        </p:nvSpPr>
        <p:spPr>
          <a:xfrm>
            <a:off x="1098484" y="2293693"/>
            <a:ext cx="704753" cy="25688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lvl="0" algn="ctr" defTabSz="742950">
              <a:defRPr/>
            </a:pPr>
            <a:r>
              <a:rPr kumimoji="1" lang="ja-JP" altLang="en-US" sz="900" b="1">
                <a:solidFill>
                  <a:schemeClr val="bg1"/>
                </a:solidFill>
                <a:latin typeface="Meiryo UI" panose="020B0604030504040204" pitchFamily="34" charset="-128"/>
                <a:ea typeface="Meiryo UI" panose="020B0604030504040204" pitchFamily="34" charset="-128"/>
              </a:rPr>
              <a:t>ページ名</a:t>
            </a:r>
          </a:p>
        </p:txBody>
      </p:sp>
      <p:sp>
        <p:nvSpPr>
          <p:cNvPr id="109" name="正方形/長方形 50">
            <a:extLst>
              <a:ext uri="{FF2B5EF4-FFF2-40B4-BE49-F238E27FC236}">
                <a16:creationId xmlns:a16="http://schemas.microsoft.com/office/drawing/2014/main" id="{C4967EFD-78C4-AF40-B235-21BCB96611DE}"/>
              </a:ext>
            </a:extLst>
          </p:cNvPr>
          <p:cNvSpPr/>
          <p:nvPr/>
        </p:nvSpPr>
        <p:spPr>
          <a:xfrm>
            <a:off x="3715056" y="2508772"/>
            <a:ext cx="704753" cy="14683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solidFill>
                  <a:schemeClr val="bg1"/>
                </a:solidFill>
                <a:latin typeface="Meiryo UI" panose="020B0604030504040204" pitchFamily="34" charset="-128"/>
                <a:ea typeface="Meiryo UI" panose="020B0604030504040204" pitchFamily="34" charset="-128"/>
              </a:rPr>
              <a:t>削除</a:t>
            </a:r>
            <a:endParaRPr kumimoji="1" lang="ja-JP" altLang="en-US" sz="900" b="1" dirty="0">
              <a:solidFill>
                <a:schemeClr val="bg1"/>
              </a:solidFill>
              <a:latin typeface="Meiryo UI" panose="020B0604030504040204" pitchFamily="34" charset="-128"/>
              <a:ea typeface="Meiryo UI" panose="020B0604030504040204" pitchFamily="34" charset="-128"/>
            </a:endParaRPr>
          </a:p>
        </p:txBody>
      </p:sp>
      <p:sp>
        <p:nvSpPr>
          <p:cNvPr id="41" name="正方形/長方形 53">
            <a:extLst>
              <a:ext uri="{FF2B5EF4-FFF2-40B4-BE49-F238E27FC236}">
                <a16:creationId xmlns:a16="http://schemas.microsoft.com/office/drawing/2014/main" id="{ADF8A80E-984D-DE43-90FD-0ACCB35D6AB7}"/>
              </a:ext>
            </a:extLst>
          </p:cNvPr>
          <p:cNvSpPr/>
          <p:nvPr/>
        </p:nvSpPr>
        <p:spPr>
          <a:xfrm>
            <a:off x="854107" y="2930872"/>
            <a:ext cx="3782207" cy="1224259"/>
          </a:xfrm>
          <a:prstGeom prst="rect">
            <a:avLst/>
          </a:prstGeom>
          <a:solidFill>
            <a:schemeClr val="tx1">
              <a:alpha val="7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61">
            <a:extLst>
              <a:ext uri="{FF2B5EF4-FFF2-40B4-BE49-F238E27FC236}">
                <a16:creationId xmlns:a16="http://schemas.microsoft.com/office/drawing/2014/main" id="{AA1E0C4F-6BBE-AB4F-A67E-C5B2AD5A8212}"/>
              </a:ext>
            </a:extLst>
          </p:cNvPr>
          <p:cNvSpPr/>
          <p:nvPr/>
        </p:nvSpPr>
        <p:spPr>
          <a:xfrm>
            <a:off x="1954754" y="3673080"/>
            <a:ext cx="638277" cy="293341"/>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削除</a:t>
            </a:r>
          </a:p>
        </p:txBody>
      </p:sp>
      <p:sp>
        <p:nvSpPr>
          <p:cNvPr id="43" name="正方形/長方形 62">
            <a:extLst>
              <a:ext uri="{FF2B5EF4-FFF2-40B4-BE49-F238E27FC236}">
                <a16:creationId xmlns:a16="http://schemas.microsoft.com/office/drawing/2014/main" id="{31018837-4EC6-464D-ADEC-35EAD710F72D}"/>
              </a:ext>
            </a:extLst>
          </p:cNvPr>
          <p:cNvSpPr/>
          <p:nvPr/>
        </p:nvSpPr>
        <p:spPr>
          <a:xfrm>
            <a:off x="3068556" y="3673080"/>
            <a:ext cx="638277" cy="293341"/>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キャンセル</a:t>
            </a:r>
          </a:p>
        </p:txBody>
      </p:sp>
      <p:sp>
        <p:nvSpPr>
          <p:cNvPr id="44" name="テキスト ボックス 63">
            <a:extLst>
              <a:ext uri="{FF2B5EF4-FFF2-40B4-BE49-F238E27FC236}">
                <a16:creationId xmlns:a16="http://schemas.microsoft.com/office/drawing/2014/main" id="{F4A63D2E-BB0D-1F4E-9B9A-614A45E9AC49}"/>
              </a:ext>
            </a:extLst>
          </p:cNvPr>
          <p:cNvSpPr txBox="1"/>
          <p:nvPr/>
        </p:nvSpPr>
        <p:spPr>
          <a:xfrm>
            <a:off x="2681881" y="3688945"/>
            <a:ext cx="397866" cy="261610"/>
          </a:xfrm>
          <a:prstGeom prst="rect">
            <a:avLst/>
          </a:prstGeom>
          <a:noFill/>
        </p:spPr>
        <p:txBody>
          <a:bodyPr wrap="none" rtlCol="0">
            <a:spAutoFit/>
          </a:bodyPr>
          <a:lstStyle/>
          <a:p>
            <a:r>
              <a:rPr kumimoji="1" lang="en-US" altLang="ja-JP" sz="1100" dirty="0">
                <a:solidFill>
                  <a:schemeClr val="bg1"/>
                </a:solidFill>
                <a:latin typeface="Meiryo UI" panose="020B0604030504040204" pitchFamily="34" charset="-128"/>
                <a:ea typeface="Meiryo UI" panose="020B0604030504040204" pitchFamily="34" charset="-128"/>
              </a:rPr>
              <a:t>(2)</a:t>
            </a:r>
            <a:endParaRPr kumimoji="1" lang="ja-JP" altLang="en-US" sz="1100" dirty="0">
              <a:solidFill>
                <a:schemeClr val="bg1"/>
              </a:solidFill>
              <a:latin typeface="Meiryo UI" panose="020B0604030504040204" pitchFamily="34" charset="-128"/>
              <a:ea typeface="Meiryo UI" panose="020B0604030504040204" pitchFamily="34" charset="-128"/>
            </a:endParaRPr>
          </a:p>
        </p:txBody>
      </p:sp>
      <p:sp>
        <p:nvSpPr>
          <p:cNvPr id="45" name="テキスト ボックス 64">
            <a:extLst>
              <a:ext uri="{FF2B5EF4-FFF2-40B4-BE49-F238E27FC236}">
                <a16:creationId xmlns:a16="http://schemas.microsoft.com/office/drawing/2014/main" id="{32726DF7-8EC4-F749-B0B5-13E65326E0D0}"/>
              </a:ext>
            </a:extLst>
          </p:cNvPr>
          <p:cNvSpPr txBox="1"/>
          <p:nvPr/>
        </p:nvSpPr>
        <p:spPr>
          <a:xfrm>
            <a:off x="1611278" y="3688945"/>
            <a:ext cx="397866" cy="261610"/>
          </a:xfrm>
          <a:prstGeom prst="rect">
            <a:avLst/>
          </a:prstGeom>
          <a:noFill/>
        </p:spPr>
        <p:txBody>
          <a:bodyPr wrap="none" rtlCol="0">
            <a:spAutoFit/>
          </a:bodyPr>
          <a:lstStyle/>
          <a:p>
            <a:r>
              <a:rPr kumimoji="1" lang="en-US" altLang="ja-JP" sz="1100" dirty="0">
                <a:solidFill>
                  <a:schemeClr val="bg1"/>
                </a:solidFill>
                <a:latin typeface="Meiryo UI" panose="020B0604030504040204" pitchFamily="34" charset="-128"/>
                <a:ea typeface="Meiryo UI" panose="020B0604030504040204" pitchFamily="34" charset="-128"/>
              </a:rPr>
              <a:t>(1)</a:t>
            </a:r>
            <a:endParaRPr kumimoji="1" lang="ja-JP" altLang="en-US" sz="1100" dirty="0">
              <a:solidFill>
                <a:schemeClr val="bg1"/>
              </a:solidFill>
              <a:latin typeface="Meiryo UI" panose="020B0604030504040204" pitchFamily="34" charset="-128"/>
              <a:ea typeface="Meiryo UI" panose="020B0604030504040204" pitchFamily="34" charset="-128"/>
            </a:endParaRPr>
          </a:p>
        </p:txBody>
      </p:sp>
      <p:graphicFrame>
        <p:nvGraphicFramePr>
          <p:cNvPr id="46" name="表 8">
            <a:extLst>
              <a:ext uri="{FF2B5EF4-FFF2-40B4-BE49-F238E27FC236}">
                <a16:creationId xmlns:a16="http://schemas.microsoft.com/office/drawing/2014/main" id="{32B32815-3035-D549-A155-66F153A22E9A}"/>
              </a:ext>
            </a:extLst>
          </p:cNvPr>
          <p:cNvGraphicFramePr>
            <a:graphicFrameLocks noGrp="1"/>
          </p:cNvGraphicFramePr>
          <p:nvPr>
            <p:extLst>
              <p:ext uri="{D42A27DB-BD31-4B8C-83A1-F6EECF244321}">
                <p14:modId xmlns:p14="http://schemas.microsoft.com/office/powerpoint/2010/main" val="853160178"/>
              </p:ext>
            </p:extLst>
          </p:nvPr>
        </p:nvGraphicFramePr>
        <p:xfrm>
          <a:off x="4852032" y="1317929"/>
          <a:ext cx="4384606" cy="960120"/>
        </p:xfrm>
        <a:graphic>
          <a:graphicData uri="http://schemas.openxmlformats.org/drawingml/2006/table">
            <a:tbl>
              <a:tblPr firstRow="1" bandRow="1">
                <a:tableStyleId>{5940675A-B579-460E-94D1-54222C63F5DA}</a:tableStyleId>
              </a:tblPr>
              <a:tblGrid>
                <a:gridCol w="805069">
                  <a:extLst>
                    <a:ext uri="{9D8B030D-6E8A-4147-A177-3AD203B41FA5}">
                      <a16:colId xmlns:a16="http://schemas.microsoft.com/office/drawing/2014/main" val="1869668301"/>
                    </a:ext>
                  </a:extLst>
                </a:gridCol>
                <a:gridCol w="3579537">
                  <a:extLst>
                    <a:ext uri="{9D8B030D-6E8A-4147-A177-3AD203B41FA5}">
                      <a16:colId xmlns:a16="http://schemas.microsoft.com/office/drawing/2014/main" val="4148764813"/>
                    </a:ext>
                  </a:extLst>
                </a:gridCol>
              </a:tblGrid>
              <a:tr h="0">
                <a:tc>
                  <a:txBody>
                    <a:bodyPr/>
                    <a:lstStyle/>
                    <a:p>
                      <a:pPr algn="ctr"/>
                      <a:r>
                        <a:rPr kumimoji="1" lang="ja-JP" altLang="en-US" sz="900" b="1">
                          <a:solidFill>
                            <a:schemeClr val="bg1"/>
                          </a:solidFill>
                          <a:latin typeface="Meiryo UI" panose="020B0604030504040204" pitchFamily="34" charset="-128"/>
                          <a:ea typeface="Meiryo UI" panose="020B0604030504040204" pitchFamily="34" charset="-128"/>
                        </a:rPr>
                        <a:t>構成要素</a:t>
                      </a:r>
                    </a:p>
                  </a:txBody>
                  <a:tcPr marL="45720" marR="45720" anchor="ctr">
                    <a:solidFill>
                      <a:schemeClr val="accent1"/>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説明</a:t>
                      </a:r>
                    </a:p>
                  </a:txBody>
                  <a:tcPr marL="45720" marR="45720" anchor="ctr">
                    <a:solidFill>
                      <a:schemeClr val="accent1"/>
                    </a:solidFill>
                  </a:tcPr>
                </a:tc>
                <a:extLst>
                  <a:ext uri="{0D108BD9-81ED-4DB2-BD59-A6C34878D82A}">
                    <a16:rowId xmlns:a16="http://schemas.microsoft.com/office/drawing/2014/main" val="3041713698"/>
                  </a:ext>
                </a:extLst>
              </a:tr>
              <a:tr h="0">
                <a:tc>
                  <a:txBody>
                    <a:bodyPr/>
                    <a:lstStyle/>
                    <a:p>
                      <a:r>
                        <a:rPr kumimoji="1" lang="en-US" altLang="ja-JP" sz="900" dirty="0">
                          <a:latin typeface="Meiryo UI" panose="020B0604030504040204" pitchFamily="34" charset="-128"/>
                          <a:ea typeface="Meiryo UI" panose="020B0604030504040204" pitchFamily="34" charset="-128"/>
                        </a:rPr>
                        <a:t>(1)</a:t>
                      </a:r>
                      <a:r>
                        <a:rPr kumimoji="1" lang="ja-JP" altLang="en-US" sz="900" dirty="0">
                          <a:latin typeface="Meiryo UI" panose="020B0604030504040204" pitchFamily="34" charset="-128"/>
                          <a:ea typeface="Meiryo UI" panose="020B0604030504040204" pitchFamily="34" charset="-128"/>
                        </a:rPr>
                        <a:t>削除</a:t>
                      </a:r>
                      <a:endParaRPr kumimoji="1" lang="en-US" altLang="ja-JP" sz="900" dirty="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押下する</a:t>
                      </a:r>
                      <a:r>
                        <a:rPr kumimoji="1" lang="ja-JP" altLang="en-US" sz="900">
                          <a:latin typeface="Meiryo UI" panose="020B0604030504040204" pitchFamily="34" charset="-128"/>
                          <a:ea typeface="Meiryo UI" panose="020B0604030504040204" pitchFamily="34" charset="-128"/>
                        </a:rPr>
                        <a:t>ことでフリーページ削除</a:t>
                      </a:r>
                      <a:r>
                        <a:rPr kumimoji="1" lang="ja-JP" altLang="en-US" sz="900" dirty="0">
                          <a:latin typeface="Meiryo UI" panose="020B0604030504040204" pitchFamily="34" charset="-128"/>
                          <a:ea typeface="Meiryo UI" panose="020B0604030504040204" pitchFamily="34" charset="-128"/>
                        </a:rPr>
                        <a:t>処理を実行する。</a:t>
                      </a:r>
                      <a:endParaRPr kumimoji="1" lang="en-US" altLang="ja-JP" sz="9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処理実行後ダイアログを</a:t>
                      </a:r>
                      <a:r>
                        <a:rPr kumimoji="1" lang="ja-JP" altLang="en-US" sz="900">
                          <a:latin typeface="Meiryo UI" panose="020B0604030504040204" pitchFamily="34" charset="-128"/>
                          <a:ea typeface="Meiryo UI" panose="020B0604030504040204" pitchFamily="34" charset="-128"/>
                        </a:rPr>
                        <a:t>閉じる。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b="0" i="0" u="none" strike="noStrike" kern="1200">
                          <a:solidFill>
                            <a:schemeClr val="tx1"/>
                          </a:solidFill>
                          <a:effectLst/>
                          <a:latin typeface="Meiryo UI" panose="020B0604030504040204" pitchFamily="34" charset="-128"/>
                          <a:ea typeface="Meiryo UI" panose="020B0604030504040204" pitchFamily="34" charset="-128"/>
                          <a:cs typeface="+mn-cs"/>
                        </a:rPr>
                        <a:t>削除後は、復元できませんのでご注意ください。</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293555072"/>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(2)</a:t>
                      </a:r>
                      <a:r>
                        <a:rPr kumimoji="1" lang="ja-JP" altLang="en-US" sz="900" dirty="0">
                          <a:latin typeface="Meiryo UI" panose="020B0604030504040204" pitchFamily="34" charset="-128"/>
                          <a:ea typeface="Meiryo UI" panose="020B0604030504040204" pitchFamily="34" charset="-128"/>
                        </a:rPr>
                        <a:t>キャンセル</a:t>
                      </a: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ダイアログを閉じる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4215747194"/>
                  </a:ext>
                </a:extLst>
              </a:tr>
            </a:tbl>
          </a:graphicData>
        </a:graphic>
      </p:graphicFrame>
      <p:sp>
        <p:nvSpPr>
          <p:cNvPr id="47" name="正方形/長方形 54">
            <a:extLst>
              <a:ext uri="{FF2B5EF4-FFF2-40B4-BE49-F238E27FC236}">
                <a16:creationId xmlns:a16="http://schemas.microsoft.com/office/drawing/2014/main" id="{412D2779-E130-9546-A17A-911F50D2D7ED}"/>
              </a:ext>
            </a:extLst>
          </p:cNvPr>
          <p:cNvSpPr/>
          <p:nvPr/>
        </p:nvSpPr>
        <p:spPr>
          <a:xfrm>
            <a:off x="1323662" y="3048496"/>
            <a:ext cx="2870056" cy="488573"/>
          </a:xfrm>
          <a:prstGeom prst="rect">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bg1"/>
                </a:solidFill>
                <a:latin typeface="Meiryo UI" panose="020B0604030504040204" pitchFamily="50" charset="-128"/>
                <a:ea typeface="Meiryo UI" panose="020B0604030504040204" pitchFamily="50" charset="-128"/>
              </a:rPr>
              <a:t>削除します</a:t>
            </a:r>
            <a:r>
              <a:rPr kumimoji="1" lang="ja-JP" altLang="en-US" sz="1100">
                <a:solidFill>
                  <a:schemeClr val="bg1"/>
                </a:solidFill>
                <a:latin typeface="Meiryo UI" panose="020B0604030504040204" pitchFamily="50" charset="-128"/>
                <a:ea typeface="Meiryo UI" panose="020B0604030504040204" pitchFamily="50" charset="-128"/>
              </a:rPr>
              <a:t>か？</a:t>
            </a:r>
            <a:endParaRPr kumimoji="1" lang="en-US" altLang="ja-JP" sz="1100" dirty="0">
              <a:solidFill>
                <a:schemeClr val="bg1"/>
              </a:solidFill>
              <a:latin typeface="Meiryo UI" panose="020B0604030504040204" pitchFamily="50" charset="-128"/>
              <a:ea typeface="Meiryo UI" panose="020B0604030504040204" pitchFamily="50" charset="-128"/>
            </a:endParaRPr>
          </a:p>
          <a:p>
            <a:pPr algn="ctr"/>
            <a:r>
              <a:rPr kumimoji="1" lang="en-US" altLang="ja-JP" sz="1100" dirty="0">
                <a:solidFill>
                  <a:schemeClr val="bg1"/>
                </a:solidFill>
                <a:latin typeface="Meiryo UI" panose="020B0604030504040204" pitchFamily="34" charset="-128"/>
                <a:ea typeface="Meiryo UI" panose="020B0604030504040204" pitchFamily="34" charset="-128"/>
              </a:rPr>
              <a:t>※</a:t>
            </a:r>
            <a:r>
              <a:rPr kumimoji="1" lang="ja-JP" altLang="en-US" sz="1100">
                <a:solidFill>
                  <a:schemeClr val="bg1"/>
                </a:solidFill>
                <a:latin typeface="Meiryo UI" panose="020B0604030504040204" pitchFamily="34" charset="-128"/>
                <a:ea typeface="Meiryo UI" panose="020B0604030504040204" pitchFamily="34" charset="-128"/>
              </a:rPr>
              <a:t>削除後は、復元できませんのでご注意ください。</a:t>
            </a:r>
            <a:endParaRPr kumimoji="1" lang="en-US" altLang="ja-JP" sz="1100" dirty="0">
              <a:solidFill>
                <a:schemeClr val="bg1"/>
              </a:solidFill>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1902098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B20FB-33A3-E746-AA9C-080996245064}"/>
              </a:ext>
            </a:extLst>
          </p:cNvPr>
          <p:cNvSpPr>
            <a:spLocks noGrp="1"/>
          </p:cNvSpPr>
          <p:nvPr>
            <p:ph type="title"/>
          </p:nvPr>
        </p:nvSpPr>
        <p:spPr/>
        <p:txBody>
          <a:bodyPr/>
          <a:lstStyle/>
          <a:p>
            <a:r>
              <a:rPr lang="ja-JP" altLang="en-US"/>
              <a:t>プ</a:t>
            </a:r>
            <a:r>
              <a:rPr lang="en-US" altLang="ja-JP" dirty="0"/>
              <a:t>42_</a:t>
            </a:r>
            <a:r>
              <a:rPr lang="ja-JP" altLang="en-US"/>
              <a:t>画面</a:t>
            </a:r>
            <a:r>
              <a:rPr lang="vi-VN" altLang="ja-JP" dirty="0"/>
              <a:t>4</a:t>
            </a:r>
            <a:r>
              <a:rPr lang="ja-JP" altLang="en-US"/>
              <a:t>：フリーページ作成画面の表示</a:t>
            </a:r>
            <a:endParaRPr kumimoji="1" lang="ja-JP" altLang="en-US" dirty="0"/>
          </a:p>
        </p:txBody>
      </p:sp>
      <p:sp>
        <p:nvSpPr>
          <p:cNvPr id="26" name="正方形/長方形 25">
            <a:extLst>
              <a:ext uri="{FF2B5EF4-FFF2-40B4-BE49-F238E27FC236}">
                <a16:creationId xmlns:a16="http://schemas.microsoft.com/office/drawing/2014/main" id="{3B713A32-9925-8C49-A4F0-73C3ABC63976}"/>
              </a:ext>
            </a:extLst>
          </p:cNvPr>
          <p:cNvSpPr/>
          <p:nvPr/>
        </p:nvSpPr>
        <p:spPr>
          <a:xfrm>
            <a:off x="6406265" y="764585"/>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システム処理</a:t>
            </a:r>
          </a:p>
        </p:txBody>
      </p:sp>
      <p:sp>
        <p:nvSpPr>
          <p:cNvPr id="27" name="正方形/長方形 26">
            <a:extLst>
              <a:ext uri="{FF2B5EF4-FFF2-40B4-BE49-F238E27FC236}">
                <a16:creationId xmlns:a16="http://schemas.microsoft.com/office/drawing/2014/main" id="{F43B12B0-6F42-304E-A72D-2300E7C9A6EA}"/>
              </a:ext>
            </a:extLst>
          </p:cNvPr>
          <p:cNvSpPr/>
          <p:nvPr/>
        </p:nvSpPr>
        <p:spPr>
          <a:xfrm>
            <a:off x="7449399" y="764585"/>
            <a:ext cx="972000" cy="257262"/>
          </a:xfrm>
          <a:prstGeom prst="rect">
            <a:avLst/>
          </a:prstGeom>
          <a:noFill/>
          <a:ln w="9525">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solidFill>
                  <a:schemeClr val="tx1"/>
                </a:solidFill>
                <a:latin typeface="Meiryo UI" panose="020B0604030504040204" pitchFamily="34" charset="-128"/>
                <a:ea typeface="Meiryo UI" panose="020B0604030504040204" pitchFamily="34" charset="-128"/>
              </a:rPr>
              <a:t>システム制御で表示</a:t>
            </a:r>
          </a:p>
        </p:txBody>
      </p:sp>
      <p:sp>
        <p:nvSpPr>
          <p:cNvPr id="28" name="正方形/長方形 27">
            <a:extLst>
              <a:ext uri="{FF2B5EF4-FFF2-40B4-BE49-F238E27FC236}">
                <a16:creationId xmlns:a16="http://schemas.microsoft.com/office/drawing/2014/main" id="{6402152E-335D-2D48-A9D7-2638EEA9A5C1}"/>
              </a:ext>
            </a:extLst>
          </p:cNvPr>
          <p:cNvSpPr/>
          <p:nvPr/>
        </p:nvSpPr>
        <p:spPr>
          <a:xfrm>
            <a:off x="5363132" y="764585"/>
            <a:ext cx="972000" cy="25726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リンク</a:t>
            </a:r>
          </a:p>
        </p:txBody>
      </p:sp>
      <p:sp>
        <p:nvSpPr>
          <p:cNvPr id="29" name="正方形/長方形 28">
            <a:extLst>
              <a:ext uri="{FF2B5EF4-FFF2-40B4-BE49-F238E27FC236}">
                <a16:creationId xmlns:a16="http://schemas.microsoft.com/office/drawing/2014/main" id="{BBFD514B-C571-D34F-B53D-93E559A0A47C}"/>
              </a:ext>
            </a:extLst>
          </p:cNvPr>
          <p:cNvSpPr/>
          <p:nvPr/>
        </p:nvSpPr>
        <p:spPr>
          <a:xfrm>
            <a:off x="8421399" y="757835"/>
            <a:ext cx="972000" cy="257262"/>
          </a:xfrm>
          <a:prstGeom prst="rect">
            <a:avLst/>
          </a:prstGeom>
          <a:noFill/>
          <a:ln w="9525">
            <a:no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rgbClr val="FF0000"/>
                </a:solidFill>
                <a:latin typeface="Meiryo UI" panose="020B0604030504040204" pitchFamily="34" charset="-128"/>
                <a:ea typeface="Meiryo UI" panose="020B0604030504040204" pitchFamily="34" charset="-128"/>
              </a:rPr>
              <a:t>赤字は変更可</a:t>
            </a:r>
          </a:p>
        </p:txBody>
      </p:sp>
      <p:sp>
        <p:nvSpPr>
          <p:cNvPr id="66" name="正方形/長方形 7">
            <a:extLst>
              <a:ext uri="{FF2B5EF4-FFF2-40B4-BE49-F238E27FC236}">
                <a16:creationId xmlns:a16="http://schemas.microsoft.com/office/drawing/2014/main" id="{F68A433D-73C4-0A4E-8A7C-1D2741FE68BC}"/>
              </a:ext>
            </a:extLst>
          </p:cNvPr>
          <p:cNvSpPr/>
          <p:nvPr/>
        </p:nvSpPr>
        <p:spPr>
          <a:xfrm>
            <a:off x="854110" y="1072444"/>
            <a:ext cx="3782207" cy="5283908"/>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sz="1100" b="1" dirty="0">
              <a:solidFill>
                <a:schemeClr val="tx1"/>
              </a:solidFill>
              <a:latin typeface="Meiryo UI" panose="020B0604030504040204" pitchFamily="34" charset="-128"/>
              <a:ea typeface="Meiryo UI" panose="020B0604030504040204" pitchFamily="34" charset="-128"/>
            </a:endParaRPr>
          </a:p>
        </p:txBody>
      </p:sp>
      <p:sp>
        <p:nvSpPr>
          <p:cNvPr id="67" name="正方形/長方形 8">
            <a:extLst>
              <a:ext uri="{FF2B5EF4-FFF2-40B4-BE49-F238E27FC236}">
                <a16:creationId xmlns:a16="http://schemas.microsoft.com/office/drawing/2014/main" id="{C4454550-83BF-C946-9686-AE3252331DB8}"/>
              </a:ext>
            </a:extLst>
          </p:cNvPr>
          <p:cNvSpPr/>
          <p:nvPr/>
        </p:nvSpPr>
        <p:spPr>
          <a:xfrm>
            <a:off x="4780860" y="1032912"/>
            <a:ext cx="901209" cy="215444"/>
          </a:xfrm>
          <a:prstGeom prst="rect">
            <a:avLst/>
          </a:prstGeom>
        </p:spPr>
        <p:txBody>
          <a:bodyPr wrap="none">
            <a:spAutoFit/>
          </a:bodyPr>
          <a:lstStyle/>
          <a:p>
            <a:r>
              <a:rPr kumimoji="1" lang="ja-JP" altLang="en-US" sz="800" dirty="0">
                <a:latin typeface="Meiryo UI" panose="020B0604030504040204" pitchFamily="34" charset="-128"/>
                <a:ea typeface="Meiryo UI" panose="020B0604030504040204" pitchFamily="34" charset="-128"/>
              </a:rPr>
              <a:t>参考</a:t>
            </a:r>
            <a:r>
              <a:rPr kumimoji="1" lang="en-US" altLang="ja-JP" sz="800" dirty="0">
                <a:latin typeface="Meiryo UI" panose="020B0604030504040204" pitchFamily="34" charset="-128"/>
                <a:ea typeface="Meiryo UI" panose="020B0604030504040204" pitchFamily="34" charset="-128"/>
              </a:rPr>
              <a:t>URL</a:t>
            </a:r>
            <a:r>
              <a:rPr kumimoji="1" lang="ja-JP" altLang="en-US" sz="800">
                <a:latin typeface="Meiryo UI" panose="020B0604030504040204" pitchFamily="34" charset="-128"/>
                <a:ea typeface="Meiryo UI" panose="020B0604030504040204" pitchFamily="34" charset="-128"/>
              </a:rPr>
              <a:t>：不明</a:t>
            </a:r>
            <a:endParaRPr kumimoji="1" lang="en-US" altLang="ja-JP" sz="800" dirty="0">
              <a:latin typeface="Meiryo UI" panose="020B0604030504040204" pitchFamily="34" charset="-128"/>
              <a:ea typeface="Meiryo UI" panose="020B0604030504040204" pitchFamily="34" charset="-128"/>
            </a:endParaRPr>
          </a:p>
        </p:txBody>
      </p:sp>
      <p:sp>
        <p:nvSpPr>
          <p:cNvPr id="69" name="テキスト ボックス 10">
            <a:extLst>
              <a:ext uri="{FF2B5EF4-FFF2-40B4-BE49-F238E27FC236}">
                <a16:creationId xmlns:a16="http://schemas.microsoft.com/office/drawing/2014/main" id="{2FA5DC5B-882A-3541-921B-DEB8D6CAEAFD}"/>
              </a:ext>
            </a:extLst>
          </p:cNvPr>
          <p:cNvSpPr txBox="1"/>
          <p:nvPr/>
        </p:nvSpPr>
        <p:spPr>
          <a:xfrm>
            <a:off x="955200" y="1300355"/>
            <a:ext cx="1178528" cy="261610"/>
          </a:xfrm>
          <a:prstGeom prst="rect">
            <a:avLst/>
          </a:prstGeom>
          <a:noFill/>
        </p:spPr>
        <p:txBody>
          <a:bodyPr wrap="none" rtlCol="0">
            <a:spAutoFit/>
          </a:bodyPr>
          <a:lstStyle/>
          <a:p>
            <a:r>
              <a:rPr kumimoji="1" lang="ja-JP" altLang="en-US" sz="1100" b="1">
                <a:latin typeface="Meiryo UI" panose="020B0604030504040204" pitchFamily="34" charset="-128"/>
                <a:ea typeface="Meiryo UI" panose="020B0604030504040204" pitchFamily="34" charset="-128"/>
              </a:rPr>
              <a:t>フリーページ作成</a:t>
            </a:r>
            <a:endParaRPr kumimoji="1" lang="ja-JP" altLang="en-US" sz="1100" b="1" dirty="0">
              <a:latin typeface="Meiryo UI" panose="020B0604030504040204" pitchFamily="34" charset="-128"/>
              <a:ea typeface="Meiryo UI" panose="020B0604030504040204" pitchFamily="34" charset="-128"/>
            </a:endParaRPr>
          </a:p>
        </p:txBody>
      </p:sp>
      <p:sp>
        <p:nvSpPr>
          <p:cNvPr id="72" name="正方形/長方形 20">
            <a:extLst>
              <a:ext uri="{FF2B5EF4-FFF2-40B4-BE49-F238E27FC236}">
                <a16:creationId xmlns:a16="http://schemas.microsoft.com/office/drawing/2014/main" id="{C18DBB1B-AB39-EB4D-96BC-64BACB75578D}"/>
              </a:ext>
            </a:extLst>
          </p:cNvPr>
          <p:cNvSpPr/>
          <p:nvPr/>
        </p:nvSpPr>
        <p:spPr>
          <a:xfrm>
            <a:off x="968307" y="1110559"/>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ヘッダー</a:t>
            </a:r>
          </a:p>
        </p:txBody>
      </p:sp>
      <p:sp>
        <p:nvSpPr>
          <p:cNvPr id="73" name="正方形/長方形 21">
            <a:extLst>
              <a:ext uri="{FF2B5EF4-FFF2-40B4-BE49-F238E27FC236}">
                <a16:creationId xmlns:a16="http://schemas.microsoft.com/office/drawing/2014/main" id="{7C738E1A-ED29-774D-91B5-05FBE18A3C16}"/>
              </a:ext>
            </a:extLst>
          </p:cNvPr>
          <p:cNvSpPr/>
          <p:nvPr/>
        </p:nvSpPr>
        <p:spPr>
          <a:xfrm>
            <a:off x="968307" y="6138100"/>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フッター</a:t>
            </a:r>
          </a:p>
        </p:txBody>
      </p:sp>
      <p:sp>
        <p:nvSpPr>
          <p:cNvPr id="40" name="正方形/長方形 13">
            <a:extLst>
              <a:ext uri="{FF2B5EF4-FFF2-40B4-BE49-F238E27FC236}">
                <a16:creationId xmlns:a16="http://schemas.microsoft.com/office/drawing/2014/main" id="{D0029858-CABD-0B4D-ACEF-2CD657A1F257}"/>
              </a:ext>
            </a:extLst>
          </p:cNvPr>
          <p:cNvSpPr/>
          <p:nvPr/>
        </p:nvSpPr>
        <p:spPr>
          <a:xfrm>
            <a:off x="1631928" y="4045279"/>
            <a:ext cx="636559" cy="196700"/>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保存</a:t>
            </a:r>
            <a:endParaRPr kumimoji="1" lang="ja-JP" altLang="en-US" sz="900" b="1" dirty="0">
              <a:latin typeface="Meiryo UI" panose="020B0604030504040204" pitchFamily="34" charset="-128"/>
              <a:ea typeface="Meiryo UI" panose="020B0604030504040204" pitchFamily="34" charset="-128"/>
            </a:endParaRPr>
          </a:p>
        </p:txBody>
      </p:sp>
      <p:sp>
        <p:nvSpPr>
          <p:cNvPr id="43" name="テキスト ボックス 18">
            <a:extLst>
              <a:ext uri="{FF2B5EF4-FFF2-40B4-BE49-F238E27FC236}">
                <a16:creationId xmlns:a16="http://schemas.microsoft.com/office/drawing/2014/main" id="{DC64FF8B-42F3-0241-AC43-3741E18EA2B2}"/>
              </a:ext>
            </a:extLst>
          </p:cNvPr>
          <p:cNvSpPr txBox="1"/>
          <p:nvPr/>
        </p:nvSpPr>
        <p:spPr>
          <a:xfrm>
            <a:off x="814704" y="2118812"/>
            <a:ext cx="1208985" cy="246221"/>
          </a:xfrm>
          <a:prstGeom prst="rect">
            <a:avLst/>
          </a:prstGeom>
          <a:noFill/>
        </p:spPr>
        <p:txBody>
          <a:bodyPr wrap="none" rtlCol="0">
            <a:spAutoFit/>
          </a:bodyPr>
          <a:lstStyle/>
          <a:p>
            <a:r>
              <a:rPr kumimoji="1" lang="ja-JP" altLang="en-US" sz="1000" b="1">
                <a:latin typeface="Meiryo UI" panose="020B0604030504040204" pitchFamily="34" charset="-128"/>
                <a:ea typeface="Meiryo UI" panose="020B0604030504040204" pitchFamily="34" charset="-128"/>
              </a:rPr>
              <a:t>ページ</a:t>
            </a:r>
            <a:r>
              <a:rPr kumimoji="1" lang="vi-VN" altLang="ja-JP" sz="1000" b="1" dirty="0">
                <a:latin typeface="Meiryo UI" panose="020B0604030504040204" pitchFamily="34" charset="-128"/>
                <a:ea typeface="Meiryo UI" panose="020B0604030504040204" pitchFamily="34" charset="-128"/>
              </a:rPr>
              <a:t>URL </a:t>
            </a:r>
            <a:r>
              <a:rPr kumimoji="1" lang="en-US" altLang="ja-JP" sz="1000" b="1" dirty="0">
                <a:latin typeface="Meiryo UI" panose="020B0604030504040204" pitchFamily="34" charset="-128"/>
                <a:ea typeface="Meiryo UI" panose="020B0604030504040204" pitchFamily="34" charset="-128"/>
              </a:rPr>
              <a:t>(</a:t>
            </a:r>
            <a:r>
              <a:rPr kumimoji="1" lang="ja-JP" altLang="en-US" sz="1000" b="1" dirty="0">
                <a:latin typeface="Meiryo UI" panose="020B0604030504040204" pitchFamily="34" charset="-128"/>
                <a:ea typeface="Meiryo UI" panose="020B0604030504040204" pitchFamily="34" charset="-128"/>
              </a:rPr>
              <a:t>必須</a:t>
            </a:r>
            <a:r>
              <a:rPr kumimoji="1" lang="en-US" altLang="ja-JP" sz="1000" b="1" dirty="0">
                <a:latin typeface="Meiryo UI" panose="020B0604030504040204" pitchFamily="34" charset="-128"/>
                <a:ea typeface="Meiryo UI" panose="020B0604030504040204" pitchFamily="34" charset="-128"/>
              </a:rPr>
              <a:t>)</a:t>
            </a:r>
            <a:endParaRPr kumimoji="1" lang="ja-JP" altLang="en-US" sz="1000" b="1" dirty="0">
              <a:latin typeface="Meiryo UI" panose="020B0604030504040204" pitchFamily="34" charset="-128"/>
              <a:ea typeface="Meiryo UI" panose="020B0604030504040204" pitchFamily="34" charset="-128"/>
            </a:endParaRPr>
          </a:p>
        </p:txBody>
      </p:sp>
      <p:sp>
        <p:nvSpPr>
          <p:cNvPr id="44" name="テキスト ボックス 19">
            <a:extLst>
              <a:ext uri="{FF2B5EF4-FFF2-40B4-BE49-F238E27FC236}">
                <a16:creationId xmlns:a16="http://schemas.microsoft.com/office/drawing/2014/main" id="{290A5BA6-0870-124B-B628-E1FABAC6BFAC}"/>
              </a:ext>
            </a:extLst>
          </p:cNvPr>
          <p:cNvSpPr txBox="1"/>
          <p:nvPr/>
        </p:nvSpPr>
        <p:spPr>
          <a:xfrm>
            <a:off x="821904" y="2680351"/>
            <a:ext cx="641522" cy="246221"/>
          </a:xfrm>
          <a:prstGeom prst="rect">
            <a:avLst/>
          </a:prstGeom>
          <a:noFill/>
        </p:spPr>
        <p:txBody>
          <a:bodyPr wrap="none" rtlCol="0">
            <a:spAutoFit/>
          </a:bodyPr>
          <a:lstStyle/>
          <a:p>
            <a:r>
              <a:rPr kumimoji="1" lang="ja-JP" altLang="en-US" sz="1000" b="1">
                <a:latin typeface="Meiryo UI" panose="020B0604030504040204" pitchFamily="34" charset="-128"/>
                <a:ea typeface="Meiryo UI" panose="020B0604030504040204" pitchFamily="34" charset="-128"/>
              </a:rPr>
              <a:t>ページ名</a:t>
            </a:r>
            <a:endParaRPr kumimoji="1" lang="ja-JP" altLang="en-US" sz="1000" b="1" dirty="0">
              <a:latin typeface="Meiryo UI" panose="020B0604030504040204" pitchFamily="34" charset="-128"/>
              <a:ea typeface="Meiryo UI" panose="020B0604030504040204" pitchFamily="34" charset="-128"/>
            </a:endParaRPr>
          </a:p>
        </p:txBody>
      </p:sp>
      <p:sp>
        <p:nvSpPr>
          <p:cNvPr id="45" name="テキスト ボックス 20">
            <a:extLst>
              <a:ext uri="{FF2B5EF4-FFF2-40B4-BE49-F238E27FC236}">
                <a16:creationId xmlns:a16="http://schemas.microsoft.com/office/drawing/2014/main" id="{46FEE3BA-79F8-2F49-8336-90656ABA5B87}"/>
              </a:ext>
            </a:extLst>
          </p:cNvPr>
          <p:cNvSpPr txBox="1"/>
          <p:nvPr/>
        </p:nvSpPr>
        <p:spPr>
          <a:xfrm>
            <a:off x="814704" y="3198353"/>
            <a:ext cx="1079142" cy="246221"/>
          </a:xfrm>
          <a:prstGeom prst="rect">
            <a:avLst/>
          </a:prstGeom>
          <a:noFill/>
        </p:spPr>
        <p:txBody>
          <a:bodyPr wrap="none" rtlCol="0">
            <a:spAutoFit/>
          </a:bodyPr>
          <a:lstStyle/>
          <a:p>
            <a:r>
              <a:rPr kumimoji="1" lang="ja-JP" altLang="en-US" sz="1000" b="1">
                <a:latin typeface="Meiryo UI" panose="020B0604030504040204" pitchFamily="34" charset="-128"/>
                <a:ea typeface="Meiryo UI" panose="020B0604030504040204" pitchFamily="34" charset="-128"/>
              </a:rPr>
              <a:t>本文（</a:t>
            </a:r>
            <a:r>
              <a:rPr kumimoji="1" lang="vi-VN" altLang="ja-JP" sz="1000" b="1" dirty="0">
                <a:latin typeface="Meiryo UI" panose="020B0604030504040204" pitchFamily="34" charset="-128"/>
                <a:ea typeface="Meiryo UI" panose="020B0604030504040204" pitchFamily="34" charset="-128"/>
              </a:rPr>
              <a:t>HTML</a:t>
            </a:r>
            <a:r>
              <a:rPr kumimoji="1" lang="ja-JP" altLang="en-US" sz="1000" b="1">
                <a:latin typeface="Meiryo UI" panose="020B0604030504040204" pitchFamily="34" charset="-128"/>
                <a:ea typeface="Meiryo UI" panose="020B0604030504040204" pitchFamily="34" charset="-128"/>
              </a:rPr>
              <a:t>）</a:t>
            </a:r>
            <a:endParaRPr kumimoji="1" lang="en-US" altLang="ja-JP" sz="1000" b="1" dirty="0">
              <a:latin typeface="Meiryo UI" panose="020B0604030504040204" pitchFamily="34" charset="-128"/>
              <a:ea typeface="Meiryo UI" panose="020B0604030504040204" pitchFamily="34" charset="-128"/>
            </a:endParaRPr>
          </a:p>
        </p:txBody>
      </p:sp>
      <p:sp>
        <p:nvSpPr>
          <p:cNvPr id="46" name="テキスト ボックス 21">
            <a:extLst>
              <a:ext uri="{FF2B5EF4-FFF2-40B4-BE49-F238E27FC236}">
                <a16:creationId xmlns:a16="http://schemas.microsoft.com/office/drawing/2014/main" id="{01ABC7DA-4943-D740-90E6-12B9449234C5}"/>
              </a:ext>
            </a:extLst>
          </p:cNvPr>
          <p:cNvSpPr txBox="1"/>
          <p:nvPr/>
        </p:nvSpPr>
        <p:spPr>
          <a:xfrm>
            <a:off x="1971316" y="2122031"/>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(1)</a:t>
            </a:r>
            <a:endParaRPr kumimoji="1" lang="ja-JP" altLang="en-US" sz="1100" dirty="0">
              <a:latin typeface="Meiryo UI" panose="020B0604030504040204" pitchFamily="34" charset="-128"/>
              <a:ea typeface="Meiryo UI" panose="020B0604030504040204" pitchFamily="34" charset="-128"/>
            </a:endParaRPr>
          </a:p>
        </p:txBody>
      </p:sp>
      <p:sp>
        <p:nvSpPr>
          <p:cNvPr id="47" name="テキスト ボックス 29">
            <a:extLst>
              <a:ext uri="{FF2B5EF4-FFF2-40B4-BE49-F238E27FC236}">
                <a16:creationId xmlns:a16="http://schemas.microsoft.com/office/drawing/2014/main" id="{BFF8AF0D-059A-284A-B409-EE2ADBC4E986}"/>
              </a:ext>
            </a:extLst>
          </p:cNvPr>
          <p:cNvSpPr txBox="1"/>
          <p:nvPr/>
        </p:nvSpPr>
        <p:spPr>
          <a:xfrm>
            <a:off x="1931087" y="3195140"/>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(3)</a:t>
            </a:r>
            <a:endParaRPr kumimoji="1" lang="ja-JP" altLang="en-US" sz="1100" dirty="0">
              <a:latin typeface="Meiryo UI" panose="020B0604030504040204" pitchFamily="34" charset="-128"/>
              <a:ea typeface="Meiryo UI" panose="020B0604030504040204" pitchFamily="34" charset="-128"/>
            </a:endParaRPr>
          </a:p>
        </p:txBody>
      </p:sp>
      <p:sp>
        <p:nvSpPr>
          <p:cNvPr id="48" name="テキスト ボックス 32">
            <a:extLst>
              <a:ext uri="{FF2B5EF4-FFF2-40B4-BE49-F238E27FC236}">
                <a16:creationId xmlns:a16="http://schemas.microsoft.com/office/drawing/2014/main" id="{A26E4EB2-2E14-7B41-A1A1-2BF554CDCD2F}"/>
              </a:ext>
            </a:extLst>
          </p:cNvPr>
          <p:cNvSpPr txBox="1"/>
          <p:nvPr/>
        </p:nvSpPr>
        <p:spPr>
          <a:xfrm>
            <a:off x="1247528" y="4003700"/>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(4)</a:t>
            </a:r>
            <a:endParaRPr kumimoji="1" lang="ja-JP" altLang="en-US" sz="1100" dirty="0">
              <a:latin typeface="Meiryo UI" panose="020B0604030504040204" pitchFamily="34" charset="-128"/>
              <a:ea typeface="Meiryo UI" panose="020B0604030504040204" pitchFamily="34" charset="-128"/>
            </a:endParaRPr>
          </a:p>
        </p:txBody>
      </p:sp>
      <p:sp>
        <p:nvSpPr>
          <p:cNvPr id="49" name="正方形/長方形 66">
            <a:extLst>
              <a:ext uri="{FF2B5EF4-FFF2-40B4-BE49-F238E27FC236}">
                <a16:creationId xmlns:a16="http://schemas.microsoft.com/office/drawing/2014/main" id="{FB020188-0E8D-4E43-85B5-9930FB6394E4}"/>
              </a:ext>
            </a:extLst>
          </p:cNvPr>
          <p:cNvSpPr/>
          <p:nvPr/>
        </p:nvSpPr>
        <p:spPr>
          <a:xfrm>
            <a:off x="3232668" y="2093087"/>
            <a:ext cx="922547" cy="362368"/>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ページ</a:t>
            </a:r>
            <a:r>
              <a:rPr kumimoji="1" lang="vi-VN" altLang="ja-JP" sz="900" b="1" dirty="0">
                <a:latin typeface="Meiryo UI" panose="020B0604030504040204" pitchFamily="34" charset="-128"/>
                <a:ea typeface="Meiryo UI" panose="020B0604030504040204" pitchFamily="34" charset="-128"/>
              </a:rPr>
              <a:t>URL</a:t>
            </a:r>
            <a:endParaRPr kumimoji="1" lang="ja-JP" altLang="en-US" sz="900" b="1" dirty="0">
              <a:latin typeface="Meiryo UI" panose="020B0604030504040204" pitchFamily="34" charset="-128"/>
              <a:ea typeface="Meiryo UI" panose="020B0604030504040204" pitchFamily="34" charset="-128"/>
            </a:endParaRPr>
          </a:p>
        </p:txBody>
      </p:sp>
      <p:sp>
        <p:nvSpPr>
          <p:cNvPr id="50" name="テキスト ボックス 67">
            <a:extLst>
              <a:ext uri="{FF2B5EF4-FFF2-40B4-BE49-F238E27FC236}">
                <a16:creationId xmlns:a16="http://schemas.microsoft.com/office/drawing/2014/main" id="{480691AB-F5EA-EC4B-9930-E3EEF5D300D6}"/>
              </a:ext>
            </a:extLst>
          </p:cNvPr>
          <p:cNvSpPr txBox="1"/>
          <p:nvPr/>
        </p:nvSpPr>
        <p:spPr>
          <a:xfrm>
            <a:off x="1957850" y="2641209"/>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(2)</a:t>
            </a:r>
            <a:endParaRPr kumimoji="1" lang="ja-JP" altLang="en-US" sz="1100" dirty="0">
              <a:latin typeface="Meiryo UI" panose="020B0604030504040204" pitchFamily="34" charset="-128"/>
              <a:ea typeface="Meiryo UI" panose="020B0604030504040204" pitchFamily="34" charset="-128"/>
            </a:endParaRPr>
          </a:p>
        </p:txBody>
      </p:sp>
      <p:sp>
        <p:nvSpPr>
          <p:cNvPr id="51" name="正方形/長方形 68">
            <a:extLst>
              <a:ext uri="{FF2B5EF4-FFF2-40B4-BE49-F238E27FC236}">
                <a16:creationId xmlns:a16="http://schemas.microsoft.com/office/drawing/2014/main" id="{460CB6B8-10F5-6A47-A6EF-751295D5B230}"/>
              </a:ext>
            </a:extLst>
          </p:cNvPr>
          <p:cNvSpPr/>
          <p:nvPr/>
        </p:nvSpPr>
        <p:spPr>
          <a:xfrm>
            <a:off x="2323463" y="2608128"/>
            <a:ext cx="1845094" cy="364447"/>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ページ名</a:t>
            </a:r>
            <a:endParaRPr kumimoji="1" lang="ja-JP" altLang="en-US" sz="900" b="1" dirty="0">
              <a:latin typeface="Meiryo UI" panose="020B0604030504040204" pitchFamily="34" charset="-128"/>
              <a:ea typeface="Meiryo UI" panose="020B0604030504040204" pitchFamily="34" charset="-128"/>
            </a:endParaRPr>
          </a:p>
        </p:txBody>
      </p:sp>
      <p:sp>
        <p:nvSpPr>
          <p:cNvPr id="52" name="正方形/長方形 69">
            <a:extLst>
              <a:ext uri="{FF2B5EF4-FFF2-40B4-BE49-F238E27FC236}">
                <a16:creationId xmlns:a16="http://schemas.microsoft.com/office/drawing/2014/main" id="{15AEDC36-87BF-C04A-824A-2B67DCE998F7}"/>
              </a:ext>
            </a:extLst>
          </p:cNvPr>
          <p:cNvSpPr/>
          <p:nvPr/>
        </p:nvSpPr>
        <p:spPr>
          <a:xfrm>
            <a:off x="2323463" y="3154840"/>
            <a:ext cx="1845094" cy="364447"/>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本文（</a:t>
            </a:r>
            <a:r>
              <a:rPr kumimoji="1" lang="vi-VN" altLang="ja-JP" sz="900" b="1" dirty="0">
                <a:latin typeface="Meiryo UI" panose="020B0604030504040204" pitchFamily="34" charset="-128"/>
                <a:ea typeface="Meiryo UI" panose="020B0604030504040204" pitchFamily="34" charset="-128"/>
              </a:rPr>
              <a:t>HTML</a:t>
            </a:r>
            <a:r>
              <a:rPr kumimoji="1" lang="ja-JP" altLang="en-US" sz="900" b="1">
                <a:latin typeface="Meiryo UI" panose="020B0604030504040204" pitchFamily="34" charset="-128"/>
                <a:ea typeface="Meiryo UI" panose="020B0604030504040204" pitchFamily="34" charset="-128"/>
              </a:rPr>
              <a:t>）</a:t>
            </a:r>
            <a:endParaRPr kumimoji="1" lang="ja-JP" altLang="en-US" sz="900" b="1" dirty="0">
              <a:latin typeface="Meiryo UI" panose="020B0604030504040204" pitchFamily="34" charset="-128"/>
              <a:ea typeface="Meiryo UI" panose="020B0604030504040204" pitchFamily="34" charset="-128"/>
            </a:endParaRPr>
          </a:p>
        </p:txBody>
      </p:sp>
      <p:graphicFrame>
        <p:nvGraphicFramePr>
          <p:cNvPr id="53" name="表 8">
            <a:extLst>
              <a:ext uri="{FF2B5EF4-FFF2-40B4-BE49-F238E27FC236}">
                <a16:creationId xmlns:a16="http://schemas.microsoft.com/office/drawing/2014/main" id="{A4624472-55BC-D548-A766-9B5ACBF56F72}"/>
              </a:ext>
            </a:extLst>
          </p:cNvPr>
          <p:cNvGraphicFramePr>
            <a:graphicFrameLocks noGrp="1"/>
          </p:cNvGraphicFramePr>
          <p:nvPr>
            <p:extLst>
              <p:ext uri="{D42A27DB-BD31-4B8C-83A1-F6EECF244321}">
                <p14:modId xmlns:p14="http://schemas.microsoft.com/office/powerpoint/2010/main" val="120242822"/>
              </p:ext>
            </p:extLst>
          </p:nvPr>
        </p:nvGraphicFramePr>
        <p:xfrm>
          <a:off x="4852032" y="1317929"/>
          <a:ext cx="4384606" cy="3657600"/>
        </p:xfrm>
        <a:graphic>
          <a:graphicData uri="http://schemas.openxmlformats.org/drawingml/2006/table">
            <a:tbl>
              <a:tblPr firstRow="1" bandRow="1">
                <a:tableStyleId>{5940675A-B579-460E-94D1-54222C63F5DA}</a:tableStyleId>
              </a:tblPr>
              <a:tblGrid>
                <a:gridCol w="805069">
                  <a:extLst>
                    <a:ext uri="{9D8B030D-6E8A-4147-A177-3AD203B41FA5}">
                      <a16:colId xmlns:a16="http://schemas.microsoft.com/office/drawing/2014/main" val="1869668301"/>
                    </a:ext>
                  </a:extLst>
                </a:gridCol>
                <a:gridCol w="3579537">
                  <a:extLst>
                    <a:ext uri="{9D8B030D-6E8A-4147-A177-3AD203B41FA5}">
                      <a16:colId xmlns:a16="http://schemas.microsoft.com/office/drawing/2014/main" val="4148764813"/>
                    </a:ext>
                  </a:extLst>
                </a:gridCol>
              </a:tblGrid>
              <a:tr h="0">
                <a:tc>
                  <a:txBody>
                    <a:bodyPr/>
                    <a:lstStyle/>
                    <a:p>
                      <a:pPr algn="ctr"/>
                      <a:r>
                        <a:rPr kumimoji="1" lang="ja-JP" altLang="en-US" sz="900" b="1">
                          <a:solidFill>
                            <a:schemeClr val="bg1"/>
                          </a:solidFill>
                          <a:latin typeface="Meiryo UI" panose="020B0604030504040204" pitchFamily="34" charset="-128"/>
                          <a:ea typeface="Meiryo UI" panose="020B0604030504040204" pitchFamily="34" charset="-128"/>
                        </a:rPr>
                        <a:t>構成要素</a:t>
                      </a:r>
                    </a:p>
                  </a:txBody>
                  <a:tcPr marL="45720" marR="45720" anchor="ctr">
                    <a:solidFill>
                      <a:schemeClr val="accent1"/>
                    </a:solidFill>
                  </a:tcPr>
                </a:tc>
                <a:tc>
                  <a:txBody>
                    <a:bodyPr/>
                    <a:lstStyle/>
                    <a:p>
                      <a:pPr algn="ctr"/>
                      <a:r>
                        <a:rPr kumimoji="1" lang="ja-JP" altLang="en-US" sz="900" b="1">
                          <a:solidFill>
                            <a:schemeClr val="bg1"/>
                          </a:solidFill>
                          <a:latin typeface="Meiryo UI" panose="020B0604030504040204" pitchFamily="34" charset="-128"/>
                          <a:ea typeface="Meiryo UI" panose="020B0604030504040204" pitchFamily="34" charset="-128"/>
                        </a:rPr>
                        <a:t>説明</a:t>
                      </a:r>
                    </a:p>
                  </a:txBody>
                  <a:tcPr marL="45720" marR="45720" anchor="ctr">
                    <a:solidFill>
                      <a:schemeClr val="accent1"/>
                    </a:solidFill>
                  </a:tcPr>
                </a:tc>
                <a:extLst>
                  <a:ext uri="{0D108BD9-81ED-4DB2-BD59-A6C34878D82A}">
                    <a16:rowId xmlns:a16="http://schemas.microsoft.com/office/drawing/2014/main" val="3041713698"/>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(1)</a:t>
                      </a:r>
                      <a:r>
                        <a:rPr kumimoji="1" lang="ja-JP" altLang="en-US" sz="900" b="0">
                          <a:latin typeface="Meiryo UI" panose="020B0604030504040204" pitchFamily="34" charset="-128"/>
                          <a:ea typeface="Meiryo UI" panose="020B0604030504040204" pitchFamily="34" charset="-128"/>
                        </a:rPr>
                        <a:t>ページ</a:t>
                      </a:r>
                      <a:r>
                        <a:rPr kumimoji="1" lang="vi-VN" altLang="ja-JP" sz="900" b="0" dirty="0">
                          <a:latin typeface="Meiryo UI" panose="020B0604030504040204" pitchFamily="34" charset="-128"/>
                          <a:ea typeface="Meiryo UI" panose="020B0604030504040204" pitchFamily="34" charset="-128"/>
                        </a:rPr>
                        <a:t>URL </a:t>
                      </a:r>
                      <a:r>
                        <a:rPr kumimoji="1" lang="en-US" altLang="ja-JP" sz="900" b="0" dirty="0">
                          <a:latin typeface="Meiryo UI" panose="020B0604030504040204" pitchFamily="34" charset="-128"/>
                          <a:ea typeface="Meiryo UI" panose="020B0604030504040204" pitchFamily="34" charset="-128"/>
                        </a:rPr>
                        <a:t>(</a:t>
                      </a:r>
                      <a:r>
                        <a:rPr kumimoji="1" lang="ja-JP" altLang="en-US" sz="900" b="0">
                          <a:latin typeface="Meiryo UI" panose="020B0604030504040204" pitchFamily="34" charset="-128"/>
                          <a:ea typeface="Meiryo UI" panose="020B0604030504040204" pitchFamily="34" charset="-128"/>
                        </a:rPr>
                        <a:t>必須</a:t>
                      </a:r>
                      <a:r>
                        <a:rPr kumimoji="1" lang="en-US" altLang="ja-JP" sz="900" b="0" dirty="0">
                          <a:latin typeface="Meiryo UI" panose="020B0604030504040204" pitchFamily="34" charset="-128"/>
                          <a:ea typeface="Meiryo UI" panose="020B0604030504040204" pitchFamily="34" charset="-128"/>
                        </a:rPr>
                        <a:t>)</a:t>
                      </a:r>
                      <a:endParaRPr kumimoji="1" lang="ja-JP" altLang="en-US" sz="900" b="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b="0" i="0" u="none" strike="noStrike" kern="1200">
                          <a:solidFill>
                            <a:schemeClr val="tx1"/>
                          </a:solidFill>
                          <a:effectLst/>
                          <a:latin typeface="Meiryo UI" panose="020B0604030504040204" pitchFamily="34" charset="-128"/>
                          <a:ea typeface="Meiryo UI" panose="020B0604030504040204" pitchFamily="34" charset="-128"/>
                          <a:cs typeface="+mn-cs"/>
                        </a:rPr>
                        <a:t>作成するページの</a:t>
                      </a:r>
                      <a:r>
                        <a:rPr kumimoji="1" lang="en-US" sz="900" b="0" i="0" u="none" strike="noStrike" kern="1200" dirty="0">
                          <a:solidFill>
                            <a:schemeClr val="tx1"/>
                          </a:solidFill>
                          <a:effectLst/>
                          <a:latin typeface="Meiryo UI" panose="020B0604030504040204" pitchFamily="34" charset="-128"/>
                          <a:ea typeface="Meiryo UI" panose="020B0604030504040204" pitchFamily="34" charset="-128"/>
                          <a:cs typeface="+mn-cs"/>
                        </a:rPr>
                        <a:t>URL</a:t>
                      </a:r>
                      <a:r>
                        <a:rPr kumimoji="1" lang="ja-JP" altLang="en-US" sz="900" b="0" i="0" u="none" strike="noStrike" kern="1200">
                          <a:solidFill>
                            <a:schemeClr val="tx1"/>
                          </a:solidFill>
                          <a:effectLst/>
                          <a:latin typeface="Meiryo UI" panose="020B0604030504040204" pitchFamily="34" charset="-128"/>
                          <a:ea typeface="Meiryo UI" panose="020B0604030504040204" pitchFamily="34" charset="-128"/>
                          <a:cs typeface="+mn-cs"/>
                        </a:rPr>
                        <a:t>を入力します。</a:t>
                      </a:r>
                      <a:endParaRPr kumimoji="1" lang="en-US" altLang="ja-JP" sz="900" b="0" i="0" u="none" strike="noStrike" kern="1200" dirty="0">
                        <a:solidFill>
                          <a:schemeClr val="tx1"/>
                        </a:solidFill>
                        <a:effectLst/>
                        <a:latin typeface="Meiryo UI" panose="020B0604030504040204" pitchFamily="34" charset="-128"/>
                        <a:ea typeface="Meiryo UI" panose="020B0604030504040204" pitchFamily="34" charset="-128"/>
                        <a:cs typeface="+mn-cs"/>
                      </a:endParaRPr>
                    </a:p>
                    <a:p>
                      <a:pPr marL="171450" indent="-171450">
                        <a:buFont typeface="Arial" panose="020B0604020202020204" pitchFamily="34" charset="0"/>
                        <a:buChar char="•"/>
                      </a:pPr>
                      <a:r>
                        <a:rPr kumimoji="1" lang="ja-JP" altLang="en-US" sz="900" b="0" i="0" u="none" strike="noStrike" kern="1200">
                          <a:solidFill>
                            <a:schemeClr val="tx1"/>
                          </a:solidFill>
                          <a:effectLst/>
                          <a:latin typeface="Meiryo UI" panose="020B0604030504040204" pitchFamily="34" charset="-128"/>
                          <a:ea typeface="Meiryo UI" panose="020B0604030504040204" pitchFamily="34" charset="-128"/>
                          <a:cs typeface="+mn-cs"/>
                        </a:rPr>
                        <a:t>半角数字・半角小文字アルファベット・記号「 </a:t>
                      </a:r>
                      <a:r>
                        <a:rPr kumimoji="1" lang="en-US" altLang="ja-JP" sz="900" b="0" i="0" u="none" strike="noStrike" kern="1200" dirty="0">
                          <a:solidFill>
                            <a:schemeClr val="tx1"/>
                          </a:solidFill>
                          <a:effectLst/>
                          <a:latin typeface="Meiryo UI" panose="020B0604030504040204" pitchFamily="34" charset="-128"/>
                          <a:ea typeface="Meiryo UI" panose="020B0604030504040204" pitchFamily="34" charset="-128"/>
                          <a:cs typeface="+mn-cs"/>
                        </a:rPr>
                        <a:t>-</a:t>
                      </a:r>
                      <a:r>
                        <a:rPr kumimoji="1" lang="ja-JP" altLang="en-US" sz="900" b="0" i="0" u="none" strike="noStrike" kern="1200">
                          <a:solidFill>
                            <a:schemeClr val="tx1"/>
                          </a:solidFill>
                          <a:effectLst/>
                          <a:latin typeface="Meiryo UI" panose="020B0604030504040204" pitchFamily="34" charset="-128"/>
                          <a:ea typeface="Meiryo UI" panose="020B0604030504040204" pitchFamily="34" charset="-128"/>
                          <a:cs typeface="+mn-cs"/>
                        </a:rPr>
                        <a:t>（ハイフン）」「 </a:t>
                      </a:r>
                      <a:r>
                        <a:rPr kumimoji="1" lang="en-US" altLang="ja-JP" sz="900" b="0" i="0" u="none" strike="noStrike" kern="1200" dirty="0">
                          <a:solidFill>
                            <a:schemeClr val="tx1"/>
                          </a:solidFill>
                          <a:effectLst/>
                          <a:latin typeface="Meiryo UI" panose="020B0604030504040204" pitchFamily="34" charset="-128"/>
                          <a:ea typeface="Meiryo UI" panose="020B0604030504040204" pitchFamily="34" charset="-128"/>
                          <a:cs typeface="+mn-cs"/>
                        </a:rPr>
                        <a:t>_</a:t>
                      </a:r>
                      <a:r>
                        <a:rPr kumimoji="1" lang="ja-JP" altLang="en-US" sz="900" b="0" i="0" u="none" strike="noStrike" kern="1200">
                          <a:solidFill>
                            <a:schemeClr val="tx1"/>
                          </a:solidFill>
                          <a:effectLst/>
                          <a:latin typeface="Meiryo UI" panose="020B0604030504040204" pitchFamily="34" charset="-128"/>
                          <a:ea typeface="Meiryo UI" panose="020B0604030504040204" pitchFamily="34" charset="-128"/>
                          <a:cs typeface="+mn-cs"/>
                        </a:rPr>
                        <a:t>（アンダーバー）」「</a:t>
                      </a:r>
                      <a:r>
                        <a:rPr kumimoji="1" lang="en-US" altLang="ja-JP" sz="900" b="0" i="0" u="none" strike="noStrike" kern="1200" dirty="0">
                          <a:solidFill>
                            <a:schemeClr val="tx1"/>
                          </a:solidFill>
                          <a:effectLst/>
                          <a:latin typeface="Meiryo UI" panose="020B0604030504040204" pitchFamily="34" charset="-128"/>
                          <a:ea typeface="Meiryo UI" panose="020B0604030504040204" pitchFamily="34" charset="-128"/>
                          <a:cs typeface="+mn-cs"/>
                        </a:rPr>
                        <a:t>. </a:t>
                      </a:r>
                      <a:r>
                        <a:rPr kumimoji="1" lang="ja-JP" altLang="en-US" sz="900" b="0" i="0" u="none" strike="noStrike" kern="1200">
                          <a:solidFill>
                            <a:schemeClr val="tx1"/>
                          </a:solidFill>
                          <a:effectLst/>
                          <a:latin typeface="Meiryo UI" panose="020B0604030504040204" pitchFamily="34" charset="-128"/>
                          <a:ea typeface="Meiryo UI" panose="020B0604030504040204" pitchFamily="34" charset="-128"/>
                          <a:cs typeface="+mn-cs"/>
                        </a:rPr>
                        <a:t>（ドット）」のみ最大</a:t>
                      </a:r>
                      <a:r>
                        <a:rPr kumimoji="1" lang="en-US" altLang="ja-JP" sz="900" b="0" i="0" u="none" strike="noStrike" kern="1200" dirty="0">
                          <a:solidFill>
                            <a:schemeClr val="tx1"/>
                          </a:solidFill>
                          <a:effectLst/>
                          <a:latin typeface="Meiryo UI" panose="020B0604030504040204" pitchFamily="34" charset="-128"/>
                          <a:ea typeface="Meiryo UI" panose="020B0604030504040204" pitchFamily="34" charset="-128"/>
                          <a:cs typeface="+mn-cs"/>
                        </a:rPr>
                        <a:t>64</a:t>
                      </a:r>
                      <a:r>
                        <a:rPr kumimoji="1" lang="ja-JP" altLang="en-US" sz="900" b="0" i="0" u="none" strike="noStrike" kern="1200">
                          <a:solidFill>
                            <a:schemeClr val="tx1"/>
                          </a:solidFill>
                          <a:effectLst/>
                          <a:latin typeface="Meiryo UI" panose="020B0604030504040204" pitchFamily="34" charset="-128"/>
                          <a:ea typeface="Meiryo UI" panose="020B0604030504040204" pitchFamily="34" charset="-128"/>
                          <a:cs typeface="+mn-cs"/>
                        </a:rPr>
                        <a:t>文字入力可能</a:t>
                      </a:r>
                      <a:endParaRPr kumimoji="1" lang="en-US" altLang="ja-JP" sz="900" b="0" i="0" u="none" strike="noStrike" kern="1200" dirty="0">
                        <a:solidFill>
                          <a:schemeClr val="tx1"/>
                        </a:solidFill>
                        <a:effectLst/>
                        <a:latin typeface="Meiryo UI" panose="020B0604030504040204" pitchFamily="34" charset="-128"/>
                        <a:ea typeface="Meiryo UI" panose="020B0604030504040204" pitchFamily="34" charset="-128"/>
                        <a:cs typeface="+mn-cs"/>
                      </a:endParaRPr>
                    </a:p>
                    <a:p>
                      <a:pPr marL="171450" indent="-171450">
                        <a:buFont typeface="Arial" panose="020B0604020202020204" pitchFamily="34" charset="0"/>
                        <a:buChar char="•"/>
                      </a:pPr>
                      <a:r>
                        <a:rPr kumimoji="1" lang="ja-JP" altLang="en-US" sz="900" b="0" i="0" u="none" strike="noStrike" kern="1200">
                          <a:solidFill>
                            <a:schemeClr val="tx1"/>
                          </a:solidFill>
                          <a:effectLst/>
                          <a:latin typeface="Meiryo UI" panose="020B0604030504040204" pitchFamily="34" charset="-128"/>
                          <a:ea typeface="Meiryo UI" panose="020B0604030504040204" pitchFamily="34" charset="-128"/>
                          <a:cs typeface="+mn-cs"/>
                        </a:rPr>
                        <a:t>入力した文字はリアルタイムで右側の文字列に反映されます。「</a:t>
                      </a:r>
                      <a:r>
                        <a:rPr kumimoji="1" lang="en-US" altLang="ja-JP" sz="900" b="0" i="0" u="none" strike="noStrike" kern="1200" dirty="0">
                          <a:solidFill>
                            <a:schemeClr val="tx1"/>
                          </a:solidFill>
                          <a:effectLst/>
                          <a:latin typeface="Meiryo UI" panose="020B0604030504040204" pitchFamily="34" charset="-128"/>
                          <a:ea typeface="Meiryo UI" panose="020B0604030504040204" pitchFamily="34" charset="-128"/>
                          <a:cs typeface="+mn-cs"/>
                        </a:rPr>
                        <a:t>/</a:t>
                      </a:r>
                      <a:r>
                        <a:rPr kumimoji="1" lang="en-US" sz="900" b="0" i="0" u="none" strike="noStrike" kern="1200" dirty="0">
                          <a:solidFill>
                            <a:schemeClr val="tx1"/>
                          </a:solidFill>
                          <a:effectLst/>
                          <a:latin typeface="Meiryo UI" panose="020B0604030504040204" pitchFamily="34" charset="-128"/>
                          <a:ea typeface="Meiryo UI" panose="020B0604030504040204" pitchFamily="34" charset="-128"/>
                          <a:cs typeface="+mn-cs"/>
                        </a:rPr>
                        <a:t>view/page/****」</a:t>
                      </a:r>
                    </a:p>
                    <a:p>
                      <a:pPr marL="171450" indent="-171450">
                        <a:buFont typeface="Arial" panose="020B0604020202020204" pitchFamily="34" charset="0"/>
                        <a:buChar char="•"/>
                      </a:pPr>
                      <a:r>
                        <a:rPr kumimoji="1" lang="en-US" sz="900" b="0" i="0" u="none" strike="noStrike" kern="1200" dirty="0">
                          <a:solidFill>
                            <a:schemeClr val="tx1"/>
                          </a:solidFill>
                          <a:effectLst/>
                          <a:latin typeface="Meiryo UI" panose="020B0604030504040204" pitchFamily="34" charset="-128"/>
                          <a:ea typeface="Meiryo UI" panose="020B0604030504040204" pitchFamily="34" charset="-128"/>
                          <a:cs typeface="+mn-cs"/>
                        </a:rPr>
                        <a:t>「/view/page/」</a:t>
                      </a:r>
                      <a:r>
                        <a:rPr kumimoji="1" lang="ja-JP" altLang="en-US" sz="900" b="0" i="0" u="none" strike="noStrike" kern="1200">
                          <a:solidFill>
                            <a:schemeClr val="tx1"/>
                          </a:solidFill>
                          <a:effectLst/>
                          <a:latin typeface="Meiryo UI" panose="020B0604030504040204" pitchFamily="34" charset="-128"/>
                          <a:ea typeface="Meiryo UI" panose="020B0604030504040204" pitchFamily="34" charset="-128"/>
                          <a:cs typeface="+mn-cs"/>
                        </a:rPr>
                        <a:t>は固定となり変更できません。その後の文字列を</a:t>
                      </a:r>
                      <a:r>
                        <a:rPr kumimoji="1" lang="en-US" sz="900" b="0" i="0" u="none" strike="noStrike" kern="1200" dirty="0">
                          <a:solidFill>
                            <a:schemeClr val="tx1"/>
                          </a:solidFill>
                          <a:effectLst/>
                          <a:latin typeface="Meiryo UI" panose="020B0604030504040204" pitchFamily="34" charset="-128"/>
                          <a:ea typeface="Meiryo UI" panose="020B0604030504040204" pitchFamily="34" charset="-128"/>
                          <a:cs typeface="+mn-cs"/>
                        </a:rPr>
                        <a:t>URL</a:t>
                      </a:r>
                      <a:r>
                        <a:rPr kumimoji="1" lang="ja-JP" altLang="en-US" sz="900" b="0" i="0" u="none" strike="noStrike" kern="1200">
                          <a:solidFill>
                            <a:schemeClr val="tx1"/>
                          </a:solidFill>
                          <a:effectLst/>
                          <a:latin typeface="Meiryo UI" panose="020B0604030504040204" pitchFamily="34" charset="-128"/>
                          <a:ea typeface="Meiryo UI" panose="020B0604030504040204" pitchFamily="34" charset="-128"/>
                          <a:cs typeface="+mn-cs"/>
                        </a:rPr>
                        <a:t>として自由に設定することができます。</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27572717"/>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(2)</a:t>
                      </a:r>
                      <a:r>
                        <a:rPr kumimoji="1" lang="ja-JP" altLang="en-US" sz="900" b="0">
                          <a:latin typeface="Meiryo UI" panose="020B0604030504040204" pitchFamily="34" charset="-128"/>
                          <a:ea typeface="Meiryo UI" panose="020B0604030504040204" pitchFamily="34" charset="-128"/>
                        </a:rPr>
                        <a:t>ページ名</a:t>
                      </a:r>
                    </a:p>
                  </a:txBody>
                  <a:tcPr marL="45720" marR="45720"/>
                </a:tc>
                <a:tc>
                  <a:txBody>
                    <a:bodyPr/>
                    <a:lstStyle/>
                    <a:p>
                      <a:pPr marL="171450" indent="-171450">
                        <a:buFont typeface="Arial" panose="020B0604020202020204" pitchFamily="34" charset="0"/>
                        <a:buChar char="•"/>
                      </a:pPr>
                      <a:r>
                        <a:rPr kumimoji="1" lang="ja-JP" altLang="en-US" sz="900" b="0" i="0" u="none" strike="noStrike" kern="1200">
                          <a:solidFill>
                            <a:schemeClr val="tx1"/>
                          </a:solidFill>
                          <a:effectLst/>
                          <a:latin typeface="Meiryo UI" panose="020B0604030504040204" pitchFamily="34" charset="-128"/>
                          <a:ea typeface="Meiryo UI" panose="020B0604030504040204" pitchFamily="34" charset="-128"/>
                          <a:cs typeface="+mn-cs"/>
                        </a:rPr>
                        <a:t>ページ名を入力します。</a:t>
                      </a:r>
                      <a:endParaRPr kumimoji="1" lang="en-US" altLang="ja-JP" sz="900" b="0" i="0" u="none" strike="noStrike" kern="1200" dirty="0">
                        <a:solidFill>
                          <a:schemeClr val="tx1"/>
                        </a:solidFill>
                        <a:effectLst/>
                        <a:latin typeface="Meiryo UI" panose="020B0604030504040204" pitchFamily="34" charset="-128"/>
                        <a:ea typeface="Meiryo UI" panose="020B0604030504040204" pitchFamily="34" charset="-128"/>
                        <a:cs typeface="+mn-cs"/>
                      </a:endParaRPr>
                    </a:p>
                    <a:p>
                      <a:pPr marL="171450" indent="-171450">
                        <a:buFont typeface="Arial" panose="020B0604020202020204" pitchFamily="34" charset="0"/>
                        <a:buChar char="•"/>
                      </a:pPr>
                      <a:r>
                        <a:rPr kumimoji="1" lang="ja-JP" altLang="en-US" sz="900" b="0" i="0" u="none" strike="noStrike" kern="1200">
                          <a:solidFill>
                            <a:schemeClr val="tx1"/>
                          </a:solidFill>
                          <a:effectLst/>
                          <a:latin typeface="Meiryo UI" panose="020B0604030504040204" pitchFamily="34" charset="-128"/>
                          <a:ea typeface="Meiryo UI" panose="020B0604030504040204" pitchFamily="34" charset="-128"/>
                          <a:cs typeface="+mn-cs"/>
                        </a:rPr>
                        <a:t>半角・全角問わず、最大</a:t>
                      </a:r>
                      <a:r>
                        <a:rPr kumimoji="1" lang="en-US" altLang="ja-JP" sz="900" b="0" i="0" u="none" strike="noStrike" kern="1200" dirty="0">
                          <a:solidFill>
                            <a:schemeClr val="tx1"/>
                          </a:solidFill>
                          <a:effectLst/>
                          <a:latin typeface="Meiryo UI" panose="020B0604030504040204" pitchFamily="34" charset="-128"/>
                          <a:ea typeface="Meiryo UI" panose="020B0604030504040204" pitchFamily="34" charset="-128"/>
                          <a:cs typeface="+mn-cs"/>
                        </a:rPr>
                        <a:t>100</a:t>
                      </a:r>
                      <a:r>
                        <a:rPr kumimoji="1" lang="ja-JP" altLang="en-US" sz="900" b="0" i="0" u="none" strike="noStrike" kern="1200">
                          <a:solidFill>
                            <a:schemeClr val="tx1"/>
                          </a:solidFill>
                          <a:effectLst/>
                          <a:latin typeface="Meiryo UI" panose="020B0604030504040204" pitchFamily="34" charset="-128"/>
                          <a:ea typeface="Meiryo UI" panose="020B0604030504040204" pitchFamily="34" charset="-128"/>
                          <a:cs typeface="+mn-cs"/>
                        </a:rPr>
                        <a:t>文字入力可能</a:t>
                      </a:r>
                      <a:br>
                        <a:rPr lang="ja-JP" altLang="en-US" sz="900">
                          <a:latin typeface="Meiryo UI" panose="020B0604030504040204" pitchFamily="34" charset="-128"/>
                          <a:ea typeface="Meiryo UI" panose="020B0604030504040204" pitchFamily="34" charset="-128"/>
                        </a:rPr>
                      </a:br>
                      <a:r>
                        <a:rPr kumimoji="1" lang="en-US" altLang="ja-JP" sz="900" b="0" i="0" u="none" strike="noStrike" kern="1200" dirty="0">
                          <a:solidFill>
                            <a:schemeClr val="tx1"/>
                          </a:solidFill>
                          <a:effectLst/>
                          <a:latin typeface="Meiryo UI" panose="020B0604030504040204" pitchFamily="34" charset="-128"/>
                          <a:ea typeface="Meiryo UI" panose="020B0604030504040204" pitchFamily="34" charset="-128"/>
                          <a:cs typeface="+mn-cs"/>
                        </a:rPr>
                        <a:t>※</a:t>
                      </a:r>
                      <a:r>
                        <a:rPr kumimoji="1" lang="ja-JP" altLang="en-US" sz="900" b="0" i="0" u="none" strike="noStrike" kern="1200">
                          <a:solidFill>
                            <a:schemeClr val="tx1"/>
                          </a:solidFill>
                          <a:effectLst/>
                          <a:latin typeface="Meiryo UI" panose="020B0604030504040204" pitchFamily="34" charset="-128"/>
                          <a:ea typeface="Meiryo UI" panose="020B0604030504040204" pitchFamily="34" charset="-128"/>
                          <a:cs typeface="+mn-cs"/>
                        </a:rPr>
                        <a:t>出力されるページ名を変更したい場合は、</a:t>
                      </a:r>
                      <a:r>
                        <a:rPr kumimoji="1" lang="en-US" sz="900" b="0" i="0" u="none" strike="noStrike" kern="1200" dirty="0">
                          <a:solidFill>
                            <a:schemeClr val="tx1"/>
                          </a:solidFill>
                          <a:effectLst/>
                          <a:latin typeface="Meiryo UI" panose="020B0604030504040204" pitchFamily="34" charset="-128"/>
                          <a:ea typeface="Meiryo UI" panose="020B0604030504040204" pitchFamily="34" charset="-128"/>
                          <a:cs typeface="+mn-cs"/>
                        </a:rPr>
                        <a:t>title</a:t>
                      </a:r>
                      <a:r>
                        <a:rPr kumimoji="1" lang="ja-JP" altLang="en-US" sz="900" b="0" i="0" u="none" strike="noStrike" kern="1200">
                          <a:solidFill>
                            <a:schemeClr val="tx1"/>
                          </a:solidFill>
                          <a:effectLst/>
                          <a:latin typeface="Meiryo UI" panose="020B0604030504040204" pitchFamily="34" charset="-128"/>
                          <a:ea typeface="Meiryo UI" panose="020B0604030504040204" pitchFamily="34" charset="-128"/>
                          <a:cs typeface="+mn-cs"/>
                        </a:rPr>
                        <a:t>タグを</a:t>
                      </a:r>
                      <a:r>
                        <a:rPr kumimoji="1" lang="en-US" altLang="ja-JP" sz="900" b="0" i="0" u="none" strike="noStrike" kern="1200" dirty="0">
                          <a:solidFill>
                            <a:schemeClr val="tx1"/>
                          </a:solidFill>
                          <a:effectLst/>
                          <a:latin typeface="Meiryo UI" panose="020B0604030504040204" pitchFamily="34" charset="-128"/>
                          <a:ea typeface="Meiryo UI" panose="020B0604030504040204" pitchFamily="34" charset="-128"/>
                          <a:cs typeface="+mn-cs"/>
                        </a:rPr>
                        <a:t>&lt;</a:t>
                      </a:r>
                      <a:r>
                        <a:rPr kumimoji="1" lang="en-US" sz="900" b="0" i="0" u="none" strike="noStrike" kern="1200" dirty="0">
                          <a:solidFill>
                            <a:schemeClr val="tx1"/>
                          </a:solidFill>
                          <a:effectLst/>
                          <a:latin typeface="Meiryo UI" panose="020B0604030504040204" pitchFamily="34" charset="-128"/>
                          <a:ea typeface="Meiryo UI" panose="020B0604030504040204" pitchFamily="34" charset="-128"/>
                          <a:cs typeface="+mn-cs"/>
                        </a:rPr>
                        <a:t>head&gt;</a:t>
                      </a:r>
                      <a:r>
                        <a:rPr kumimoji="1" lang="ja-JP" altLang="en-US" sz="900" b="0" i="0" u="none" strike="noStrike" kern="1200">
                          <a:solidFill>
                            <a:schemeClr val="tx1"/>
                          </a:solidFill>
                          <a:effectLst/>
                          <a:latin typeface="Meiryo UI" panose="020B0604030504040204" pitchFamily="34" charset="-128"/>
                          <a:ea typeface="Meiryo UI" panose="020B0604030504040204" pitchFamily="34" charset="-128"/>
                          <a:cs typeface="+mn-cs"/>
                        </a:rPr>
                        <a:t>内に直接入力することで変更できる想定。</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293555072"/>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(3)</a:t>
                      </a:r>
                      <a:r>
                        <a:rPr kumimoji="1" lang="ja-JP" altLang="en-US" sz="900" b="0">
                          <a:latin typeface="Meiryo UI" panose="020B0604030504040204" pitchFamily="34" charset="-128"/>
                          <a:ea typeface="Meiryo UI" panose="020B0604030504040204" pitchFamily="34" charset="-128"/>
                        </a:rPr>
                        <a:t>本文</a:t>
                      </a:r>
                      <a:r>
                        <a:rPr kumimoji="1" lang="en-US" altLang="ja-JP" sz="900" b="0" dirty="0">
                          <a:latin typeface="Meiryo UI" panose="020B0604030504040204" pitchFamily="34" charset="-128"/>
                          <a:ea typeface="Meiryo UI" panose="020B0604030504040204" pitchFamily="34" charset="-128"/>
                        </a:rPr>
                        <a:t>(</a:t>
                      </a:r>
                      <a:r>
                        <a:rPr kumimoji="1" lang="vi-VN" altLang="ja-JP" sz="900" b="0" dirty="0">
                          <a:latin typeface="Meiryo UI" panose="020B0604030504040204" pitchFamily="34" charset="-128"/>
                          <a:ea typeface="Meiryo UI" panose="020B0604030504040204" pitchFamily="34" charset="-128"/>
                        </a:rPr>
                        <a:t>HTML</a:t>
                      </a:r>
                      <a:r>
                        <a:rPr kumimoji="1" lang="en-US" altLang="ja-JP" sz="900" b="0" dirty="0">
                          <a:latin typeface="Meiryo UI" panose="020B0604030504040204" pitchFamily="34" charset="-128"/>
                          <a:ea typeface="Meiryo UI" panose="020B0604030504040204" pitchFamily="34" charset="-128"/>
                        </a:rPr>
                        <a:t>)</a:t>
                      </a:r>
                      <a:endParaRPr kumimoji="1" lang="ja-JP" altLang="en-US" sz="900" b="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b="0" i="0" u="none" strike="noStrike" kern="1200">
                          <a:solidFill>
                            <a:schemeClr val="tx1"/>
                          </a:solidFill>
                          <a:effectLst/>
                          <a:latin typeface="Meiryo UI" panose="020B0604030504040204" pitchFamily="34" charset="-128"/>
                          <a:ea typeface="Meiryo UI" panose="020B0604030504040204" pitchFamily="34" charset="-128"/>
                          <a:cs typeface="+mn-cs"/>
                        </a:rPr>
                        <a:t>フリーページの本文</a:t>
                      </a:r>
                      <a:r>
                        <a:rPr kumimoji="1" lang="en-US" altLang="ja-JP" sz="900" dirty="0">
                          <a:latin typeface="Meiryo UI" panose="020B0604030504040204" pitchFamily="34" charset="-128"/>
                          <a:ea typeface="Meiryo UI" panose="020B0604030504040204" pitchFamily="34" charset="-128"/>
                        </a:rPr>
                        <a:t>(HTML)</a:t>
                      </a:r>
                      <a:r>
                        <a:rPr kumimoji="1" lang="ja-JP" altLang="en-US" sz="900">
                          <a:latin typeface="Meiryo UI" panose="020B0604030504040204" pitchFamily="34" charset="-128"/>
                          <a:ea typeface="Meiryo UI" panose="020B0604030504040204" pitchFamily="34" charset="-128"/>
                        </a:rPr>
                        <a:t>を入力する。</a:t>
                      </a:r>
                      <a:endParaRPr kumimoji="1" lang="en-US" altLang="ja-JP" sz="9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lang="ja-JP" altLang="en-US" sz="900" u="none" strike="noStrike">
                          <a:effectLst/>
                          <a:latin typeface="Meiryo UI" panose="020B0604030504040204" pitchFamily="34" charset="-128"/>
                          <a:ea typeface="Meiryo UI" panose="020B0604030504040204" pitchFamily="34" charset="-128"/>
                        </a:rPr>
                        <a:t>半角英数字 </a:t>
                      </a:r>
                      <a:r>
                        <a:rPr lang="en-US" altLang="ja-JP" sz="900" u="none" strike="noStrike" dirty="0">
                          <a:effectLst/>
                          <a:latin typeface="Meiryo UI" panose="020B0604030504040204" pitchFamily="34" charset="-128"/>
                          <a:ea typeface="Meiryo UI" panose="020B0604030504040204" pitchFamily="34" charset="-128"/>
                        </a:rPr>
                        <a:t>+ </a:t>
                      </a:r>
                      <a:r>
                        <a:rPr lang="ja-JP" altLang="en-US" sz="900" u="none" strike="noStrike">
                          <a:effectLst/>
                          <a:latin typeface="Meiryo UI" panose="020B0604030504040204" pitchFamily="34" charset="-128"/>
                          <a:ea typeface="Meiryo UI" panose="020B0604030504040204" pitchFamily="34" charset="-128"/>
                        </a:rPr>
                        <a:t>半角記号</a:t>
                      </a:r>
                      <a:r>
                        <a:rPr lang="en-US" altLang="ja-JP" sz="900" u="none" strike="noStrike" dirty="0">
                          <a:effectLst/>
                          <a:latin typeface="Meiryo UI" panose="020B0604030504040204" pitchFamily="34" charset="-128"/>
                          <a:ea typeface="Meiryo UI" panose="020B0604030504040204" pitchFamily="34" charset="-128"/>
                        </a:rPr>
                        <a:t>(</a:t>
                      </a:r>
                      <a:r>
                        <a:rPr lang="ja-JP" altLang="en-US" sz="900" u="none" strike="noStrike">
                          <a:effectLst/>
                          <a:latin typeface="Meiryo UI" panose="020B0604030504040204" pitchFamily="34" charset="-128"/>
                          <a:ea typeface="Meiryo UI" panose="020B0604030504040204" pitchFamily="34" charset="-128"/>
                        </a:rPr>
                        <a:t>除く </a:t>
                      </a:r>
                      <a:r>
                        <a:rPr lang="en-US" altLang="ja-JP" sz="900" u="none" strike="noStrike" dirty="0">
                          <a:effectLst/>
                          <a:latin typeface="Meiryo UI" panose="020B0604030504040204" pitchFamily="34" charset="-128"/>
                          <a:ea typeface="Meiryo UI" panose="020B0604030504040204" pitchFamily="34" charset="-128"/>
                        </a:rPr>
                        <a:t>^ ` { | } ~ &amp; &lt; &gt; " ‘ )</a:t>
                      </a:r>
                    </a:p>
                    <a:p>
                      <a:pPr marL="171450" indent="-171450">
                        <a:buFont typeface="Arial" panose="020B0604020202020204" pitchFamily="34" charset="0"/>
                        <a:buChar char="•"/>
                      </a:pPr>
                      <a:r>
                        <a:rPr lang="en-US" altLang="ja-JP" sz="900" u="none" strike="noStrike" dirty="0">
                          <a:effectLst/>
                          <a:latin typeface="Meiryo UI" panose="020B0604030504040204" pitchFamily="34" charset="-128"/>
                          <a:ea typeface="Meiryo UI" panose="020B0604030504040204" pitchFamily="34" charset="-128"/>
                        </a:rPr>
                        <a:t>4</a:t>
                      </a:r>
                      <a:r>
                        <a:rPr lang="ja-JP" altLang="en-US" sz="900" u="none" strike="noStrike">
                          <a:effectLst/>
                          <a:latin typeface="Meiryo UI" panose="020B0604030504040204" pitchFamily="34" charset="-128"/>
                          <a:ea typeface="Meiryo UI" panose="020B0604030504040204" pitchFamily="34" charset="-128"/>
                        </a:rPr>
                        <a:t>バイト対応</a:t>
                      </a:r>
                      <a:r>
                        <a:rPr lang="en" altLang="ja-JP" sz="900" u="none" strike="noStrike" dirty="0">
                          <a:effectLst/>
                          <a:latin typeface="Meiryo UI" panose="020B0604030504040204" pitchFamily="34" charset="-128"/>
                          <a:ea typeface="Meiryo UI" panose="020B0604030504040204" pitchFamily="34" charset="-128"/>
                        </a:rPr>
                        <a:t>UTF-8</a:t>
                      </a:r>
                      <a:r>
                        <a:rPr lang="ja-JP" altLang="en" sz="900" u="none" strike="noStrike">
                          <a:effectLst/>
                          <a:latin typeface="Meiryo UI" panose="020B0604030504040204" pitchFamily="34" charset="-128"/>
                          <a:ea typeface="Meiryo UI" panose="020B0604030504040204" pitchFamily="34" charset="-128"/>
                        </a:rPr>
                        <a:t>、</a:t>
                      </a:r>
                      <a:r>
                        <a:rPr lang="ja-JP" altLang="en-US" sz="900" u="none" strike="noStrike">
                          <a:effectLst/>
                          <a:latin typeface="Meiryo UI" panose="020B0604030504040204" pitchFamily="34" charset="-128"/>
                          <a:ea typeface="Meiryo UI" panose="020B0604030504040204" pitchFamily="34" charset="-128"/>
                        </a:rPr>
                        <a:t>改行不可</a:t>
                      </a:r>
                      <a:endParaRPr kumimoji="1" lang="en-US" altLang="ja-JP" sz="9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en-US" altLang="ja-JP" sz="900" dirty="0">
                          <a:latin typeface="Meiryo UI" panose="020B0604030504040204" pitchFamily="34" charset="-128"/>
                          <a:ea typeface="Meiryo UI" panose="020B0604030504040204" pitchFamily="34" charset="-128"/>
                        </a:rPr>
                        <a:t>10000</a:t>
                      </a:r>
                      <a:r>
                        <a:rPr kumimoji="1" lang="ja-JP" altLang="en-US" sz="900">
                          <a:latin typeface="Meiryo UI" panose="020B0604030504040204" pitchFamily="34" charset="-128"/>
                          <a:ea typeface="Meiryo UI" panose="020B0604030504040204" pitchFamily="34" charset="-128"/>
                        </a:rPr>
                        <a:t>文字以内とする。</a:t>
                      </a:r>
                      <a:endParaRPr kumimoji="1" lang="en-US" altLang="ja-JP" sz="9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en-US" altLang="ja-JP" sz="900" dirty="0">
                          <a:latin typeface="Meiryo UI" panose="020B0604030504040204" pitchFamily="34" charset="-128"/>
                          <a:ea typeface="Meiryo UI" panose="020B0604030504040204" pitchFamily="34" charset="-128"/>
                        </a:rPr>
                        <a:t>HTML</a:t>
                      </a:r>
                      <a:r>
                        <a:rPr kumimoji="1" lang="ja-JP" altLang="en-US" sz="900">
                          <a:latin typeface="Meiryo UI" panose="020B0604030504040204" pitchFamily="34" charset="-128"/>
                          <a:ea typeface="Meiryo UI" panose="020B0604030504040204" pitchFamily="34" charset="-128"/>
                        </a:rPr>
                        <a:t>形式で入力可能とする。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a:latin typeface="Meiryo UI" panose="020B0604030504040204" pitchFamily="34" charset="-128"/>
                          <a:ea typeface="Meiryo UI" panose="020B0604030504040204" pitchFamily="34" charset="-128"/>
                        </a:rPr>
                        <a:t>書式がテキストの場合は表示しない。</a:t>
                      </a:r>
                      <a:endParaRPr kumimoji="1" lang="en-US" altLang="ja-JP" sz="900" b="0" i="0" u="none" strike="noStrike" kern="1200" dirty="0">
                        <a:solidFill>
                          <a:schemeClr val="tx1"/>
                        </a:solidFill>
                        <a:effectLst/>
                        <a:latin typeface="Meiryo UI" panose="020B0604030504040204" pitchFamily="34" charset="-128"/>
                        <a:ea typeface="Meiryo UI" panose="020B0604030504040204" pitchFamily="34" charset="-128"/>
                        <a:cs typeface="+mn-cs"/>
                      </a:endParaRPr>
                    </a:p>
                  </a:txBody>
                  <a:tcPr marL="45720" marR="45720"/>
                </a:tc>
                <a:extLst>
                  <a:ext uri="{0D108BD9-81ED-4DB2-BD59-A6C34878D82A}">
                    <a16:rowId xmlns:a16="http://schemas.microsoft.com/office/drawing/2014/main" val="1119862203"/>
                  </a:ext>
                </a:extLst>
              </a:tr>
              <a:tr h="0">
                <a:tc>
                  <a:txBody>
                    <a:bodyPr/>
                    <a:lstStyle/>
                    <a:p>
                      <a:r>
                        <a:rPr kumimoji="1" lang="en-US" altLang="ja-JP" sz="900" dirty="0">
                          <a:latin typeface="Meiryo UI" panose="020B0604030504040204" pitchFamily="34" charset="-128"/>
                          <a:ea typeface="Meiryo UI" panose="020B0604030504040204" pitchFamily="34" charset="-128"/>
                        </a:rPr>
                        <a:t>(4)</a:t>
                      </a:r>
                      <a:r>
                        <a:rPr kumimoji="1" lang="ja-JP" altLang="en-US" sz="900">
                          <a:latin typeface="Meiryo UI" panose="020B0604030504040204" pitchFamily="34" charset="-128"/>
                          <a:ea typeface="Meiryo UI" panose="020B0604030504040204" pitchFamily="34" charset="-128"/>
                        </a:rPr>
                        <a:t>保存</a:t>
                      </a:r>
                      <a:endParaRPr kumimoji="1" lang="ja-JP" altLang="en-US" sz="900" dirty="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b="0" i="0" u="none" strike="noStrike" kern="1200">
                          <a:solidFill>
                            <a:schemeClr val="tx1"/>
                          </a:solidFill>
                          <a:effectLst/>
                          <a:latin typeface="Meiryo UI" panose="020B0604030504040204" pitchFamily="34" charset="-128"/>
                          <a:ea typeface="Meiryo UI" panose="020B0604030504040204" pitchFamily="34" charset="-128"/>
                          <a:cs typeface="+mn-cs"/>
                        </a:rPr>
                        <a:t>入力内容を保存します。</a:t>
                      </a:r>
                      <a:endParaRPr kumimoji="1" lang="en-US" altLang="ja-JP" sz="900" b="0" i="0" u="none" strike="noStrike" kern="1200" dirty="0">
                        <a:solidFill>
                          <a:schemeClr val="tx1"/>
                        </a:solidFill>
                        <a:effectLst/>
                        <a:latin typeface="Meiryo UI" panose="020B0604030504040204" pitchFamily="34" charset="-128"/>
                        <a:ea typeface="Meiryo UI" panose="020B0604030504040204" pitchFamily="34" charset="-128"/>
                        <a:cs typeface="+mn-cs"/>
                      </a:endParaRPr>
                    </a:p>
                    <a:p>
                      <a:pPr marL="171450" indent="-171450">
                        <a:buFont typeface="Arial" panose="020B0604020202020204" pitchFamily="34" charset="0"/>
                        <a:buChar char="•"/>
                      </a:pPr>
                      <a:r>
                        <a:rPr kumimoji="1" lang="ja-JP" altLang="en-US" sz="900" b="0" i="0" u="none" strike="noStrike" kern="1200">
                          <a:solidFill>
                            <a:schemeClr val="tx1"/>
                          </a:solidFill>
                          <a:effectLst/>
                          <a:latin typeface="Meiryo UI" panose="020B0604030504040204" pitchFamily="34" charset="-128"/>
                          <a:ea typeface="Meiryo UI" panose="020B0604030504040204" pitchFamily="34" charset="-128"/>
                          <a:cs typeface="+mn-cs"/>
                        </a:rPr>
                        <a:t>フリーページ画面へ遷移する。</a:t>
                      </a:r>
                      <a:endParaRPr kumimoji="1" lang="vi-VN" altLang="ja-JP" sz="900" b="0" i="0" u="none" strike="noStrike" kern="1200" dirty="0">
                        <a:solidFill>
                          <a:schemeClr val="tx1"/>
                        </a:solidFill>
                        <a:effectLst/>
                        <a:latin typeface="Meiryo UI" panose="020B0604030504040204" pitchFamily="34" charset="-128"/>
                        <a:ea typeface="Meiryo UI" panose="020B0604030504040204" pitchFamily="34" charset="-128"/>
                        <a:cs typeface="+mn-cs"/>
                      </a:endParaRPr>
                    </a:p>
                  </a:txBody>
                  <a:tcPr marL="45720" marR="45720"/>
                </a:tc>
                <a:extLst>
                  <a:ext uri="{0D108BD9-81ED-4DB2-BD59-A6C34878D82A}">
                    <a16:rowId xmlns:a16="http://schemas.microsoft.com/office/drawing/2014/main" val="1762562175"/>
                  </a:ext>
                </a:extLst>
              </a:tr>
              <a:tr h="0">
                <a:tc>
                  <a:txBody>
                    <a:bodyPr/>
                    <a:lstStyle/>
                    <a:p>
                      <a:r>
                        <a:rPr kumimoji="1" lang="vi-VN" altLang="ja-JP" sz="900" dirty="0">
                          <a:latin typeface="Meiryo UI" panose="020B0604030504040204" pitchFamily="34" charset="-128"/>
                          <a:ea typeface="Meiryo UI" panose="020B0604030504040204" pitchFamily="34" charset="-128"/>
                        </a:rPr>
                        <a:t>(5)</a:t>
                      </a:r>
                      <a:r>
                        <a:rPr kumimoji="1" lang="ja-JP" altLang="en-US" sz="900">
                          <a:latin typeface="Meiryo UI" panose="020B0604030504040204" pitchFamily="34" charset="-128"/>
                          <a:ea typeface="Meiryo UI" panose="020B0604030504040204" pitchFamily="34" charset="-128"/>
                        </a:rPr>
                        <a:t>キャンセル</a:t>
                      </a:r>
                      <a:endParaRPr kumimoji="1" lang="ja-JP" altLang="en-US" sz="900" dirty="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フリーページ画面へ遷移する。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840123221"/>
                  </a:ext>
                </a:extLst>
              </a:tr>
              <a:tr h="0">
                <a:tc>
                  <a:txBody>
                    <a:bodyPr/>
                    <a:lstStyle/>
                    <a:p>
                      <a:r>
                        <a:rPr kumimoji="1" lang="vi-VN" altLang="ja-JP" sz="900" dirty="0">
                          <a:latin typeface="Meiryo UI" panose="020B0604030504040204" pitchFamily="34" charset="-128"/>
                          <a:ea typeface="Meiryo UI" panose="020B0604030504040204" pitchFamily="34" charset="-128"/>
                        </a:rPr>
                        <a:t>(6)</a:t>
                      </a:r>
                      <a:r>
                        <a:rPr kumimoji="1" lang="ja-JP" altLang="en-US" sz="900">
                          <a:latin typeface="Meiryo UI" panose="020B0604030504040204" pitchFamily="34" charset="-128"/>
                          <a:ea typeface="Meiryo UI" panose="020B0604030504040204" pitchFamily="34" charset="-128"/>
                        </a:rPr>
                        <a:t>プレビュー</a:t>
                      </a:r>
                      <a:endParaRPr kumimoji="1" lang="ja-JP" altLang="en-US" sz="900" dirty="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押下することで</a:t>
                      </a:r>
                      <a:r>
                        <a:rPr kumimoji="1" lang="ja-JP" altLang="en-US" sz="900" b="0" i="0" u="none" strike="noStrike" kern="1200">
                          <a:solidFill>
                            <a:schemeClr val="tx1"/>
                          </a:solidFill>
                          <a:effectLst/>
                          <a:latin typeface="Meiryo UI" panose="020B0604030504040204" pitchFamily="34" charset="-128"/>
                          <a:ea typeface="Meiryo UI" panose="020B0604030504040204" pitchFamily="34" charset="-128"/>
                          <a:cs typeface="+mn-cs"/>
                        </a:rPr>
                        <a:t>実際のサイト表示を確認しておくことができます。</a:t>
                      </a:r>
                      <a:endParaRPr kumimoji="1" lang="en-US" altLang="ja-JP" sz="900" b="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2236839690"/>
                  </a:ext>
                </a:extLst>
              </a:tr>
            </a:tbl>
          </a:graphicData>
        </a:graphic>
      </p:graphicFrame>
      <p:sp>
        <p:nvSpPr>
          <p:cNvPr id="54" name="正方形/長方形 25">
            <a:extLst>
              <a:ext uri="{FF2B5EF4-FFF2-40B4-BE49-F238E27FC236}">
                <a16:creationId xmlns:a16="http://schemas.microsoft.com/office/drawing/2014/main" id="{F944EC35-3A48-0940-8823-CCF414E95FD5}"/>
              </a:ext>
            </a:extLst>
          </p:cNvPr>
          <p:cNvSpPr/>
          <p:nvPr/>
        </p:nvSpPr>
        <p:spPr>
          <a:xfrm>
            <a:off x="3550120" y="1597588"/>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プレビュー</a:t>
            </a:r>
          </a:p>
        </p:txBody>
      </p:sp>
      <p:sp>
        <p:nvSpPr>
          <p:cNvPr id="56" name="テキスト ボックス 15">
            <a:extLst>
              <a:ext uri="{FF2B5EF4-FFF2-40B4-BE49-F238E27FC236}">
                <a16:creationId xmlns:a16="http://schemas.microsoft.com/office/drawing/2014/main" id="{9519740C-DA7A-094E-85E0-2443CDF76A32}"/>
              </a:ext>
            </a:extLst>
          </p:cNvPr>
          <p:cNvSpPr txBox="1"/>
          <p:nvPr/>
        </p:nvSpPr>
        <p:spPr>
          <a:xfrm>
            <a:off x="3152254" y="1605316"/>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a:t>
            </a:r>
            <a:r>
              <a:rPr kumimoji="1" lang="vi-VN" altLang="ja-JP" sz="1100" dirty="0">
                <a:latin typeface="Meiryo UI" panose="020B0604030504040204" pitchFamily="34" charset="-128"/>
                <a:ea typeface="Meiryo UI" panose="020B0604030504040204" pitchFamily="34" charset="-128"/>
              </a:rPr>
              <a:t>6</a:t>
            </a:r>
            <a:r>
              <a:rPr kumimoji="1" lang="en-US" altLang="ja-JP" sz="1100" dirty="0">
                <a:latin typeface="Meiryo UI" panose="020B0604030504040204" pitchFamily="34" charset="-128"/>
                <a:ea typeface="Meiryo UI" panose="020B0604030504040204" pitchFamily="34" charset="-128"/>
              </a:rPr>
              <a:t>)</a:t>
            </a:r>
            <a:endParaRPr kumimoji="1" lang="ja-JP" altLang="en-US" sz="1100" dirty="0">
              <a:latin typeface="Meiryo UI" panose="020B0604030504040204" pitchFamily="34" charset="-128"/>
              <a:ea typeface="Meiryo UI" panose="020B0604030504040204" pitchFamily="34" charset="-128"/>
            </a:endParaRPr>
          </a:p>
        </p:txBody>
      </p:sp>
      <p:sp>
        <p:nvSpPr>
          <p:cNvPr id="57" name="正方形/長方形 14">
            <a:extLst>
              <a:ext uri="{FF2B5EF4-FFF2-40B4-BE49-F238E27FC236}">
                <a16:creationId xmlns:a16="http://schemas.microsoft.com/office/drawing/2014/main" id="{2DD72F5B-6C08-F74A-A839-D4127C4B6A67}"/>
              </a:ext>
            </a:extLst>
          </p:cNvPr>
          <p:cNvSpPr/>
          <p:nvPr/>
        </p:nvSpPr>
        <p:spPr>
          <a:xfrm>
            <a:off x="2790276" y="4041673"/>
            <a:ext cx="1276111" cy="215071"/>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キャンセル</a:t>
            </a:r>
            <a:endParaRPr kumimoji="1" lang="en-US" altLang="ja-JP" sz="900" b="1" dirty="0">
              <a:latin typeface="Meiryo UI" panose="020B0604030504040204" pitchFamily="34" charset="-128"/>
              <a:ea typeface="Meiryo UI" panose="020B0604030504040204" pitchFamily="34" charset="-128"/>
            </a:endParaRPr>
          </a:p>
        </p:txBody>
      </p:sp>
      <p:sp>
        <p:nvSpPr>
          <p:cNvPr id="58" name="テキスト ボックス 15">
            <a:extLst>
              <a:ext uri="{FF2B5EF4-FFF2-40B4-BE49-F238E27FC236}">
                <a16:creationId xmlns:a16="http://schemas.microsoft.com/office/drawing/2014/main" id="{30461DA7-2CB0-6A48-816B-363FC51361C9}"/>
              </a:ext>
            </a:extLst>
          </p:cNvPr>
          <p:cNvSpPr txBox="1"/>
          <p:nvPr/>
        </p:nvSpPr>
        <p:spPr>
          <a:xfrm>
            <a:off x="2392410" y="4004259"/>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a:t>
            </a:r>
            <a:r>
              <a:rPr kumimoji="1" lang="vi-VN" altLang="ja-JP" sz="1100" dirty="0">
                <a:latin typeface="Meiryo UI" panose="020B0604030504040204" pitchFamily="34" charset="-128"/>
                <a:ea typeface="Meiryo UI" panose="020B0604030504040204" pitchFamily="34" charset="-128"/>
              </a:rPr>
              <a:t>5</a:t>
            </a:r>
            <a:r>
              <a:rPr kumimoji="1" lang="en-US" altLang="ja-JP" sz="1100" dirty="0">
                <a:latin typeface="Meiryo UI" panose="020B0604030504040204" pitchFamily="34" charset="-128"/>
                <a:ea typeface="Meiryo UI" panose="020B0604030504040204" pitchFamily="34" charset="-128"/>
              </a:rPr>
              <a:t>)</a:t>
            </a:r>
            <a:endParaRPr kumimoji="1" lang="ja-JP" altLang="en-US" sz="1100" dirty="0">
              <a:latin typeface="Meiryo UI" panose="020B0604030504040204" pitchFamily="34" charset="-128"/>
              <a:ea typeface="Meiryo UI" panose="020B0604030504040204" pitchFamily="34" charset="-128"/>
            </a:endParaRPr>
          </a:p>
        </p:txBody>
      </p:sp>
      <p:sp>
        <p:nvSpPr>
          <p:cNvPr id="59" name="テキスト ボックス 21">
            <a:extLst>
              <a:ext uri="{FF2B5EF4-FFF2-40B4-BE49-F238E27FC236}">
                <a16:creationId xmlns:a16="http://schemas.microsoft.com/office/drawing/2014/main" id="{6237194B-9281-7849-8623-01F18576E71A}"/>
              </a:ext>
            </a:extLst>
          </p:cNvPr>
          <p:cNvSpPr txBox="1"/>
          <p:nvPr/>
        </p:nvSpPr>
        <p:spPr>
          <a:xfrm>
            <a:off x="2283299" y="2143466"/>
            <a:ext cx="1026243" cy="261610"/>
          </a:xfrm>
          <a:prstGeom prst="rect">
            <a:avLst/>
          </a:prstGeom>
          <a:noFill/>
        </p:spPr>
        <p:txBody>
          <a:bodyPr wrap="none" rtlCol="0">
            <a:spAutoFit/>
          </a:bodyPr>
          <a:lstStyle/>
          <a:p>
            <a:r>
              <a:rPr kumimoji="1" lang="en-US" altLang="ja-JP" sz="1100" dirty="0">
                <a:solidFill>
                  <a:srgbClr val="FF0000"/>
                </a:solidFill>
                <a:latin typeface="Meiryo UI" panose="020B0604030504040204" pitchFamily="34" charset="-128"/>
                <a:ea typeface="Meiryo UI" panose="020B0604030504040204" pitchFamily="34" charset="-128"/>
              </a:rPr>
              <a:t>/view/page/</a:t>
            </a:r>
            <a:endParaRPr kumimoji="1" lang="ja-JP" altLang="en-US" sz="1100" dirty="0">
              <a:solidFill>
                <a:srgbClr val="FF0000"/>
              </a:solidFill>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27008620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B20FB-33A3-E746-AA9C-080996245064}"/>
              </a:ext>
            </a:extLst>
          </p:cNvPr>
          <p:cNvSpPr>
            <a:spLocks noGrp="1"/>
          </p:cNvSpPr>
          <p:nvPr>
            <p:ph type="title"/>
          </p:nvPr>
        </p:nvSpPr>
        <p:spPr/>
        <p:txBody>
          <a:bodyPr/>
          <a:lstStyle/>
          <a:p>
            <a:r>
              <a:rPr lang="ja-JP" altLang="en-US"/>
              <a:t>プ</a:t>
            </a:r>
            <a:r>
              <a:rPr lang="en-US" altLang="ja-JP" dirty="0"/>
              <a:t>42_</a:t>
            </a:r>
            <a:r>
              <a:rPr lang="ja-JP" altLang="en-US"/>
              <a:t>画面</a:t>
            </a:r>
            <a:r>
              <a:rPr lang="vi-VN" altLang="ja-JP" dirty="0"/>
              <a:t>5</a:t>
            </a:r>
            <a:r>
              <a:rPr lang="ja-JP" altLang="en-US"/>
              <a:t>：フリーページ編集画面の表示</a:t>
            </a:r>
            <a:endParaRPr kumimoji="1" lang="ja-JP" altLang="en-US" dirty="0"/>
          </a:p>
        </p:txBody>
      </p:sp>
      <p:sp>
        <p:nvSpPr>
          <p:cNvPr id="26" name="正方形/長方形 25">
            <a:extLst>
              <a:ext uri="{FF2B5EF4-FFF2-40B4-BE49-F238E27FC236}">
                <a16:creationId xmlns:a16="http://schemas.microsoft.com/office/drawing/2014/main" id="{3B713A32-9925-8C49-A4F0-73C3ABC63976}"/>
              </a:ext>
            </a:extLst>
          </p:cNvPr>
          <p:cNvSpPr/>
          <p:nvPr/>
        </p:nvSpPr>
        <p:spPr>
          <a:xfrm>
            <a:off x="6406265" y="764585"/>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システム処理</a:t>
            </a:r>
          </a:p>
        </p:txBody>
      </p:sp>
      <p:sp>
        <p:nvSpPr>
          <p:cNvPr id="27" name="正方形/長方形 26">
            <a:extLst>
              <a:ext uri="{FF2B5EF4-FFF2-40B4-BE49-F238E27FC236}">
                <a16:creationId xmlns:a16="http://schemas.microsoft.com/office/drawing/2014/main" id="{F43B12B0-6F42-304E-A72D-2300E7C9A6EA}"/>
              </a:ext>
            </a:extLst>
          </p:cNvPr>
          <p:cNvSpPr/>
          <p:nvPr/>
        </p:nvSpPr>
        <p:spPr>
          <a:xfrm>
            <a:off x="7449399" y="764585"/>
            <a:ext cx="972000" cy="257262"/>
          </a:xfrm>
          <a:prstGeom prst="rect">
            <a:avLst/>
          </a:prstGeom>
          <a:noFill/>
          <a:ln w="9525">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solidFill>
                  <a:schemeClr val="tx1"/>
                </a:solidFill>
                <a:latin typeface="Meiryo UI" panose="020B0604030504040204" pitchFamily="34" charset="-128"/>
                <a:ea typeface="Meiryo UI" panose="020B0604030504040204" pitchFamily="34" charset="-128"/>
              </a:rPr>
              <a:t>システム制御で表示</a:t>
            </a:r>
          </a:p>
        </p:txBody>
      </p:sp>
      <p:sp>
        <p:nvSpPr>
          <p:cNvPr id="28" name="正方形/長方形 27">
            <a:extLst>
              <a:ext uri="{FF2B5EF4-FFF2-40B4-BE49-F238E27FC236}">
                <a16:creationId xmlns:a16="http://schemas.microsoft.com/office/drawing/2014/main" id="{6402152E-335D-2D48-A9D7-2638EEA9A5C1}"/>
              </a:ext>
            </a:extLst>
          </p:cNvPr>
          <p:cNvSpPr/>
          <p:nvPr/>
        </p:nvSpPr>
        <p:spPr>
          <a:xfrm>
            <a:off x="5363132" y="764585"/>
            <a:ext cx="972000" cy="25726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リンク</a:t>
            </a:r>
          </a:p>
        </p:txBody>
      </p:sp>
      <p:sp>
        <p:nvSpPr>
          <p:cNvPr id="29" name="正方形/長方形 28">
            <a:extLst>
              <a:ext uri="{FF2B5EF4-FFF2-40B4-BE49-F238E27FC236}">
                <a16:creationId xmlns:a16="http://schemas.microsoft.com/office/drawing/2014/main" id="{BBFD514B-C571-D34F-B53D-93E559A0A47C}"/>
              </a:ext>
            </a:extLst>
          </p:cNvPr>
          <p:cNvSpPr/>
          <p:nvPr/>
        </p:nvSpPr>
        <p:spPr>
          <a:xfrm>
            <a:off x="8421399" y="757835"/>
            <a:ext cx="972000" cy="257262"/>
          </a:xfrm>
          <a:prstGeom prst="rect">
            <a:avLst/>
          </a:prstGeom>
          <a:noFill/>
          <a:ln w="9525">
            <a:no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rgbClr val="FF0000"/>
                </a:solidFill>
                <a:latin typeface="Meiryo UI" panose="020B0604030504040204" pitchFamily="34" charset="-128"/>
                <a:ea typeface="Meiryo UI" panose="020B0604030504040204" pitchFamily="34" charset="-128"/>
              </a:rPr>
              <a:t>赤字は変更可</a:t>
            </a:r>
          </a:p>
        </p:txBody>
      </p:sp>
      <p:sp>
        <p:nvSpPr>
          <p:cNvPr id="67" name="正方形/長方形 8">
            <a:extLst>
              <a:ext uri="{FF2B5EF4-FFF2-40B4-BE49-F238E27FC236}">
                <a16:creationId xmlns:a16="http://schemas.microsoft.com/office/drawing/2014/main" id="{C4454550-83BF-C946-9686-AE3252331DB8}"/>
              </a:ext>
            </a:extLst>
          </p:cNvPr>
          <p:cNvSpPr/>
          <p:nvPr/>
        </p:nvSpPr>
        <p:spPr>
          <a:xfrm>
            <a:off x="4780860" y="1032912"/>
            <a:ext cx="901209" cy="215444"/>
          </a:xfrm>
          <a:prstGeom prst="rect">
            <a:avLst/>
          </a:prstGeom>
        </p:spPr>
        <p:txBody>
          <a:bodyPr wrap="none">
            <a:spAutoFit/>
          </a:bodyPr>
          <a:lstStyle/>
          <a:p>
            <a:r>
              <a:rPr kumimoji="1" lang="ja-JP" altLang="en-US" sz="800" dirty="0">
                <a:latin typeface="Meiryo UI" panose="020B0604030504040204" pitchFamily="34" charset="-128"/>
                <a:ea typeface="Meiryo UI" panose="020B0604030504040204" pitchFamily="34" charset="-128"/>
              </a:rPr>
              <a:t>参考</a:t>
            </a:r>
            <a:r>
              <a:rPr kumimoji="1" lang="en-US" altLang="ja-JP" sz="800" dirty="0">
                <a:latin typeface="Meiryo UI" panose="020B0604030504040204" pitchFamily="34" charset="-128"/>
                <a:ea typeface="Meiryo UI" panose="020B0604030504040204" pitchFamily="34" charset="-128"/>
              </a:rPr>
              <a:t>URL</a:t>
            </a:r>
            <a:r>
              <a:rPr kumimoji="1" lang="ja-JP" altLang="en-US" sz="800">
                <a:latin typeface="Meiryo UI" panose="020B0604030504040204" pitchFamily="34" charset="-128"/>
                <a:ea typeface="Meiryo UI" panose="020B0604030504040204" pitchFamily="34" charset="-128"/>
              </a:rPr>
              <a:t>：不明</a:t>
            </a:r>
            <a:endParaRPr kumimoji="1" lang="en-US" altLang="ja-JP" sz="800" dirty="0">
              <a:latin typeface="Meiryo UI" panose="020B0604030504040204" pitchFamily="34" charset="-128"/>
              <a:ea typeface="Meiryo UI" panose="020B0604030504040204" pitchFamily="34" charset="-128"/>
            </a:endParaRPr>
          </a:p>
        </p:txBody>
      </p:sp>
      <p:sp>
        <p:nvSpPr>
          <p:cNvPr id="32" name="タイトル 1">
            <a:extLst>
              <a:ext uri="{FF2B5EF4-FFF2-40B4-BE49-F238E27FC236}">
                <a16:creationId xmlns:a16="http://schemas.microsoft.com/office/drawing/2014/main" id="{7E76DDA0-4E43-464F-9731-8434A6D1F7DB}"/>
              </a:ext>
            </a:extLst>
          </p:cNvPr>
          <p:cNvSpPr txBox="1">
            <a:spLocks/>
          </p:cNvSpPr>
          <p:nvPr/>
        </p:nvSpPr>
        <p:spPr>
          <a:xfrm>
            <a:off x="1964977" y="3229726"/>
            <a:ext cx="8370853" cy="398548"/>
          </a:xfrm>
          <a:prstGeom prst="rect">
            <a:avLst/>
          </a:prstGeom>
        </p:spPr>
        <p:txBody>
          <a:bodyPr vert="horz" lIns="91440" tIns="45720" rIns="91440" bIns="45720" rtlCol="0" anchor="ctr">
            <a:noAutofit/>
          </a:bodyPr>
          <a:lstStyle>
            <a:lvl1pPr algn="l" defTabSz="742950" rtl="0" eaLnBrk="1" latinLnBrk="0" hangingPunct="1">
              <a:lnSpc>
                <a:spcPct val="90000"/>
              </a:lnSpc>
              <a:spcBef>
                <a:spcPct val="0"/>
              </a:spcBef>
              <a:buNone/>
              <a:defRPr kumimoji="1" sz="2400" b="1" kern="1200">
                <a:solidFill>
                  <a:schemeClr val="tx1"/>
                </a:solidFill>
                <a:latin typeface="Meiryo UI" panose="020B0604030504040204" pitchFamily="34" charset="-128"/>
                <a:ea typeface="Meiryo UI" panose="020B0604030504040204" pitchFamily="34" charset="-128"/>
                <a:cs typeface="+mj-cs"/>
              </a:defRPr>
            </a:lvl1pPr>
          </a:lstStyle>
          <a:p>
            <a:r>
              <a:rPr lang="ja-JP" altLang="en-US" sz="2000"/>
              <a:t>プ</a:t>
            </a:r>
            <a:r>
              <a:rPr lang="en-US" altLang="ja-JP" sz="2000" dirty="0"/>
              <a:t>42_</a:t>
            </a:r>
            <a:r>
              <a:rPr lang="ja-JP" altLang="en-US" sz="2000"/>
              <a:t>画面</a:t>
            </a:r>
            <a:r>
              <a:rPr lang="vi-VN" altLang="ja-JP" sz="2000" dirty="0"/>
              <a:t>4</a:t>
            </a:r>
            <a:r>
              <a:rPr lang="ja-JP" altLang="en-US" sz="2000"/>
              <a:t>：フリーページ作成画面の表示と同様</a:t>
            </a:r>
            <a:endParaRPr lang="en-US" altLang="ja-JP" sz="2000" dirty="0"/>
          </a:p>
        </p:txBody>
      </p:sp>
    </p:spTree>
    <p:extLst>
      <p:ext uri="{BB962C8B-B14F-4D97-AF65-F5344CB8AC3E}">
        <p14:creationId xmlns:p14="http://schemas.microsoft.com/office/powerpoint/2010/main" val="5526286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B20FB-33A3-E746-AA9C-080996245064}"/>
              </a:ext>
            </a:extLst>
          </p:cNvPr>
          <p:cNvSpPr>
            <a:spLocks noGrp="1"/>
          </p:cNvSpPr>
          <p:nvPr>
            <p:ph type="title"/>
          </p:nvPr>
        </p:nvSpPr>
        <p:spPr/>
        <p:txBody>
          <a:bodyPr/>
          <a:lstStyle/>
          <a:p>
            <a:r>
              <a:rPr lang="ja-JP" altLang="en-US"/>
              <a:t>プ</a:t>
            </a:r>
            <a:r>
              <a:rPr lang="en-US" altLang="ja-JP" dirty="0"/>
              <a:t>42_</a:t>
            </a:r>
            <a:r>
              <a:rPr lang="ja-JP" altLang="en-US"/>
              <a:t>画面</a:t>
            </a:r>
            <a:r>
              <a:rPr lang="vi-VN" altLang="ja-JP" dirty="0"/>
              <a:t>6</a:t>
            </a:r>
            <a:r>
              <a:rPr lang="ja-JP" altLang="en-US"/>
              <a:t>：フリーページ確認画面の表示</a:t>
            </a:r>
            <a:endParaRPr kumimoji="1" lang="ja-JP" altLang="en-US" dirty="0"/>
          </a:p>
        </p:txBody>
      </p:sp>
      <p:sp>
        <p:nvSpPr>
          <p:cNvPr id="26" name="正方形/長方形 25">
            <a:extLst>
              <a:ext uri="{FF2B5EF4-FFF2-40B4-BE49-F238E27FC236}">
                <a16:creationId xmlns:a16="http://schemas.microsoft.com/office/drawing/2014/main" id="{3B713A32-9925-8C49-A4F0-73C3ABC63976}"/>
              </a:ext>
            </a:extLst>
          </p:cNvPr>
          <p:cNvSpPr/>
          <p:nvPr/>
        </p:nvSpPr>
        <p:spPr>
          <a:xfrm>
            <a:off x="6406265" y="764585"/>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システム処理</a:t>
            </a:r>
          </a:p>
        </p:txBody>
      </p:sp>
      <p:sp>
        <p:nvSpPr>
          <p:cNvPr id="27" name="正方形/長方形 26">
            <a:extLst>
              <a:ext uri="{FF2B5EF4-FFF2-40B4-BE49-F238E27FC236}">
                <a16:creationId xmlns:a16="http://schemas.microsoft.com/office/drawing/2014/main" id="{F43B12B0-6F42-304E-A72D-2300E7C9A6EA}"/>
              </a:ext>
            </a:extLst>
          </p:cNvPr>
          <p:cNvSpPr/>
          <p:nvPr/>
        </p:nvSpPr>
        <p:spPr>
          <a:xfrm>
            <a:off x="7449399" y="764585"/>
            <a:ext cx="972000" cy="257262"/>
          </a:xfrm>
          <a:prstGeom prst="rect">
            <a:avLst/>
          </a:prstGeom>
          <a:noFill/>
          <a:ln w="9525">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solidFill>
                  <a:schemeClr val="tx1"/>
                </a:solidFill>
                <a:latin typeface="Meiryo UI" panose="020B0604030504040204" pitchFamily="34" charset="-128"/>
                <a:ea typeface="Meiryo UI" panose="020B0604030504040204" pitchFamily="34" charset="-128"/>
              </a:rPr>
              <a:t>システム制御で表示</a:t>
            </a:r>
          </a:p>
        </p:txBody>
      </p:sp>
      <p:sp>
        <p:nvSpPr>
          <p:cNvPr id="28" name="正方形/長方形 27">
            <a:extLst>
              <a:ext uri="{FF2B5EF4-FFF2-40B4-BE49-F238E27FC236}">
                <a16:creationId xmlns:a16="http://schemas.microsoft.com/office/drawing/2014/main" id="{6402152E-335D-2D48-A9D7-2638EEA9A5C1}"/>
              </a:ext>
            </a:extLst>
          </p:cNvPr>
          <p:cNvSpPr/>
          <p:nvPr/>
        </p:nvSpPr>
        <p:spPr>
          <a:xfrm>
            <a:off x="5363132" y="764585"/>
            <a:ext cx="972000" cy="25726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リンク</a:t>
            </a:r>
          </a:p>
        </p:txBody>
      </p:sp>
      <p:sp>
        <p:nvSpPr>
          <p:cNvPr id="29" name="正方形/長方形 28">
            <a:extLst>
              <a:ext uri="{FF2B5EF4-FFF2-40B4-BE49-F238E27FC236}">
                <a16:creationId xmlns:a16="http://schemas.microsoft.com/office/drawing/2014/main" id="{BBFD514B-C571-D34F-B53D-93E559A0A47C}"/>
              </a:ext>
            </a:extLst>
          </p:cNvPr>
          <p:cNvSpPr/>
          <p:nvPr/>
        </p:nvSpPr>
        <p:spPr>
          <a:xfrm>
            <a:off x="8421399" y="757835"/>
            <a:ext cx="972000" cy="257262"/>
          </a:xfrm>
          <a:prstGeom prst="rect">
            <a:avLst/>
          </a:prstGeom>
          <a:noFill/>
          <a:ln w="9525">
            <a:no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rgbClr val="FF0000"/>
                </a:solidFill>
                <a:latin typeface="Meiryo UI" panose="020B0604030504040204" pitchFamily="34" charset="-128"/>
                <a:ea typeface="Meiryo UI" panose="020B0604030504040204" pitchFamily="34" charset="-128"/>
              </a:rPr>
              <a:t>赤字は変更可</a:t>
            </a:r>
          </a:p>
        </p:txBody>
      </p:sp>
      <p:sp>
        <p:nvSpPr>
          <p:cNvPr id="66" name="正方形/長方形 7">
            <a:extLst>
              <a:ext uri="{FF2B5EF4-FFF2-40B4-BE49-F238E27FC236}">
                <a16:creationId xmlns:a16="http://schemas.microsoft.com/office/drawing/2014/main" id="{F68A433D-73C4-0A4E-8A7C-1D2741FE68BC}"/>
              </a:ext>
            </a:extLst>
          </p:cNvPr>
          <p:cNvSpPr/>
          <p:nvPr/>
        </p:nvSpPr>
        <p:spPr>
          <a:xfrm>
            <a:off x="854110" y="1072444"/>
            <a:ext cx="3782207" cy="5283908"/>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sz="1100" b="1" dirty="0">
              <a:solidFill>
                <a:schemeClr val="tx1"/>
              </a:solidFill>
              <a:latin typeface="Meiryo UI" panose="020B0604030504040204" pitchFamily="34" charset="-128"/>
              <a:ea typeface="Meiryo UI" panose="020B0604030504040204" pitchFamily="34" charset="-128"/>
            </a:endParaRPr>
          </a:p>
        </p:txBody>
      </p:sp>
      <p:sp>
        <p:nvSpPr>
          <p:cNvPr id="67" name="正方形/長方形 8">
            <a:extLst>
              <a:ext uri="{FF2B5EF4-FFF2-40B4-BE49-F238E27FC236}">
                <a16:creationId xmlns:a16="http://schemas.microsoft.com/office/drawing/2014/main" id="{C4454550-83BF-C946-9686-AE3252331DB8}"/>
              </a:ext>
            </a:extLst>
          </p:cNvPr>
          <p:cNvSpPr/>
          <p:nvPr/>
        </p:nvSpPr>
        <p:spPr>
          <a:xfrm>
            <a:off x="4780860" y="1032912"/>
            <a:ext cx="901209" cy="215444"/>
          </a:xfrm>
          <a:prstGeom prst="rect">
            <a:avLst/>
          </a:prstGeom>
        </p:spPr>
        <p:txBody>
          <a:bodyPr wrap="none">
            <a:spAutoFit/>
          </a:bodyPr>
          <a:lstStyle/>
          <a:p>
            <a:r>
              <a:rPr kumimoji="1" lang="ja-JP" altLang="en-US" sz="800" dirty="0">
                <a:latin typeface="Meiryo UI" panose="020B0604030504040204" pitchFamily="34" charset="-128"/>
                <a:ea typeface="Meiryo UI" panose="020B0604030504040204" pitchFamily="34" charset="-128"/>
              </a:rPr>
              <a:t>参考</a:t>
            </a:r>
            <a:r>
              <a:rPr kumimoji="1" lang="en-US" altLang="ja-JP" sz="800" dirty="0">
                <a:latin typeface="Meiryo UI" panose="020B0604030504040204" pitchFamily="34" charset="-128"/>
                <a:ea typeface="Meiryo UI" panose="020B0604030504040204" pitchFamily="34" charset="-128"/>
              </a:rPr>
              <a:t>URL</a:t>
            </a:r>
            <a:r>
              <a:rPr kumimoji="1" lang="ja-JP" altLang="en-US" sz="800">
                <a:latin typeface="Meiryo UI" panose="020B0604030504040204" pitchFamily="34" charset="-128"/>
                <a:ea typeface="Meiryo UI" panose="020B0604030504040204" pitchFamily="34" charset="-128"/>
              </a:rPr>
              <a:t>：不明</a:t>
            </a:r>
            <a:endParaRPr kumimoji="1" lang="en-US" altLang="ja-JP" sz="800" dirty="0">
              <a:latin typeface="Meiryo UI" panose="020B0604030504040204" pitchFamily="34" charset="-128"/>
              <a:ea typeface="Meiryo UI" panose="020B0604030504040204" pitchFamily="34" charset="-128"/>
            </a:endParaRPr>
          </a:p>
        </p:txBody>
      </p:sp>
      <p:sp>
        <p:nvSpPr>
          <p:cNvPr id="69" name="テキスト ボックス 10">
            <a:extLst>
              <a:ext uri="{FF2B5EF4-FFF2-40B4-BE49-F238E27FC236}">
                <a16:creationId xmlns:a16="http://schemas.microsoft.com/office/drawing/2014/main" id="{2FA5DC5B-882A-3541-921B-DEB8D6CAEAFD}"/>
              </a:ext>
            </a:extLst>
          </p:cNvPr>
          <p:cNvSpPr txBox="1"/>
          <p:nvPr/>
        </p:nvSpPr>
        <p:spPr>
          <a:xfrm>
            <a:off x="955200" y="1300355"/>
            <a:ext cx="1178528" cy="261610"/>
          </a:xfrm>
          <a:prstGeom prst="rect">
            <a:avLst/>
          </a:prstGeom>
          <a:noFill/>
        </p:spPr>
        <p:txBody>
          <a:bodyPr wrap="none" rtlCol="0">
            <a:spAutoFit/>
          </a:bodyPr>
          <a:lstStyle/>
          <a:p>
            <a:r>
              <a:rPr kumimoji="1" lang="ja-JP" altLang="en-US" sz="1100" b="1">
                <a:latin typeface="Meiryo UI" panose="020B0604030504040204" pitchFamily="34" charset="-128"/>
                <a:ea typeface="Meiryo UI" panose="020B0604030504040204" pitchFamily="34" charset="-128"/>
              </a:rPr>
              <a:t>フリーページ作成</a:t>
            </a:r>
            <a:endParaRPr kumimoji="1" lang="ja-JP" altLang="en-US" sz="1100" b="1" dirty="0">
              <a:latin typeface="Meiryo UI" panose="020B0604030504040204" pitchFamily="34" charset="-128"/>
              <a:ea typeface="Meiryo UI" panose="020B0604030504040204" pitchFamily="34" charset="-128"/>
            </a:endParaRPr>
          </a:p>
        </p:txBody>
      </p:sp>
      <p:sp>
        <p:nvSpPr>
          <p:cNvPr id="72" name="正方形/長方形 20">
            <a:extLst>
              <a:ext uri="{FF2B5EF4-FFF2-40B4-BE49-F238E27FC236}">
                <a16:creationId xmlns:a16="http://schemas.microsoft.com/office/drawing/2014/main" id="{C18DBB1B-AB39-EB4D-96BC-64BACB75578D}"/>
              </a:ext>
            </a:extLst>
          </p:cNvPr>
          <p:cNvSpPr/>
          <p:nvPr/>
        </p:nvSpPr>
        <p:spPr>
          <a:xfrm>
            <a:off x="968307" y="1110559"/>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ヘッダー</a:t>
            </a:r>
          </a:p>
        </p:txBody>
      </p:sp>
      <p:sp>
        <p:nvSpPr>
          <p:cNvPr id="73" name="正方形/長方形 21">
            <a:extLst>
              <a:ext uri="{FF2B5EF4-FFF2-40B4-BE49-F238E27FC236}">
                <a16:creationId xmlns:a16="http://schemas.microsoft.com/office/drawing/2014/main" id="{7C738E1A-ED29-774D-91B5-05FBE18A3C16}"/>
              </a:ext>
            </a:extLst>
          </p:cNvPr>
          <p:cNvSpPr/>
          <p:nvPr/>
        </p:nvSpPr>
        <p:spPr>
          <a:xfrm>
            <a:off x="968307" y="6138100"/>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フッター</a:t>
            </a:r>
          </a:p>
        </p:txBody>
      </p:sp>
      <p:sp>
        <p:nvSpPr>
          <p:cNvPr id="40" name="正方形/長方形 13">
            <a:extLst>
              <a:ext uri="{FF2B5EF4-FFF2-40B4-BE49-F238E27FC236}">
                <a16:creationId xmlns:a16="http://schemas.microsoft.com/office/drawing/2014/main" id="{D0029858-CABD-0B4D-ACEF-2CD657A1F257}"/>
              </a:ext>
            </a:extLst>
          </p:cNvPr>
          <p:cNvSpPr/>
          <p:nvPr/>
        </p:nvSpPr>
        <p:spPr>
          <a:xfrm>
            <a:off x="1631928" y="4045279"/>
            <a:ext cx="636559" cy="196700"/>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保存</a:t>
            </a:r>
            <a:endParaRPr kumimoji="1" lang="ja-JP" altLang="en-US" sz="900" b="1" dirty="0">
              <a:latin typeface="Meiryo UI" panose="020B0604030504040204" pitchFamily="34" charset="-128"/>
              <a:ea typeface="Meiryo UI" panose="020B0604030504040204" pitchFamily="34" charset="-128"/>
            </a:endParaRPr>
          </a:p>
        </p:txBody>
      </p:sp>
      <p:sp>
        <p:nvSpPr>
          <p:cNvPr id="43" name="テキスト ボックス 18">
            <a:extLst>
              <a:ext uri="{FF2B5EF4-FFF2-40B4-BE49-F238E27FC236}">
                <a16:creationId xmlns:a16="http://schemas.microsoft.com/office/drawing/2014/main" id="{DC64FF8B-42F3-0241-AC43-3741E18EA2B2}"/>
              </a:ext>
            </a:extLst>
          </p:cNvPr>
          <p:cNvSpPr txBox="1"/>
          <p:nvPr/>
        </p:nvSpPr>
        <p:spPr>
          <a:xfrm>
            <a:off x="814704" y="2118812"/>
            <a:ext cx="784189" cy="246221"/>
          </a:xfrm>
          <a:prstGeom prst="rect">
            <a:avLst/>
          </a:prstGeom>
          <a:noFill/>
        </p:spPr>
        <p:txBody>
          <a:bodyPr wrap="none" rtlCol="0">
            <a:spAutoFit/>
          </a:bodyPr>
          <a:lstStyle/>
          <a:p>
            <a:r>
              <a:rPr kumimoji="1" lang="ja-JP" altLang="en-US" sz="1000" b="1">
                <a:latin typeface="Meiryo UI" panose="020B0604030504040204" pitchFamily="34" charset="-128"/>
                <a:ea typeface="Meiryo UI" panose="020B0604030504040204" pitchFamily="34" charset="-128"/>
              </a:rPr>
              <a:t>ページ</a:t>
            </a:r>
            <a:r>
              <a:rPr kumimoji="1" lang="vi-VN" altLang="ja-JP" sz="1000" b="1" dirty="0">
                <a:latin typeface="Meiryo UI" panose="020B0604030504040204" pitchFamily="34" charset="-128"/>
                <a:ea typeface="Meiryo UI" panose="020B0604030504040204" pitchFamily="34" charset="-128"/>
              </a:rPr>
              <a:t>URL</a:t>
            </a:r>
            <a:endParaRPr kumimoji="1" lang="ja-JP" altLang="en-US" sz="1000" b="1" dirty="0">
              <a:latin typeface="Meiryo UI" panose="020B0604030504040204" pitchFamily="34" charset="-128"/>
              <a:ea typeface="Meiryo UI" panose="020B0604030504040204" pitchFamily="34" charset="-128"/>
            </a:endParaRPr>
          </a:p>
        </p:txBody>
      </p:sp>
      <p:sp>
        <p:nvSpPr>
          <p:cNvPr id="44" name="テキスト ボックス 19">
            <a:extLst>
              <a:ext uri="{FF2B5EF4-FFF2-40B4-BE49-F238E27FC236}">
                <a16:creationId xmlns:a16="http://schemas.microsoft.com/office/drawing/2014/main" id="{290A5BA6-0870-124B-B628-E1FABAC6BFAC}"/>
              </a:ext>
            </a:extLst>
          </p:cNvPr>
          <p:cNvSpPr txBox="1"/>
          <p:nvPr/>
        </p:nvSpPr>
        <p:spPr>
          <a:xfrm>
            <a:off x="821904" y="2680351"/>
            <a:ext cx="641522" cy="246221"/>
          </a:xfrm>
          <a:prstGeom prst="rect">
            <a:avLst/>
          </a:prstGeom>
          <a:noFill/>
        </p:spPr>
        <p:txBody>
          <a:bodyPr wrap="none" rtlCol="0">
            <a:spAutoFit/>
          </a:bodyPr>
          <a:lstStyle/>
          <a:p>
            <a:r>
              <a:rPr kumimoji="1" lang="ja-JP" altLang="en-US" sz="1000" b="1">
                <a:latin typeface="Meiryo UI" panose="020B0604030504040204" pitchFamily="34" charset="-128"/>
                <a:ea typeface="Meiryo UI" panose="020B0604030504040204" pitchFamily="34" charset="-128"/>
              </a:rPr>
              <a:t>ページ名</a:t>
            </a:r>
            <a:endParaRPr kumimoji="1" lang="ja-JP" altLang="en-US" sz="1000" b="1" dirty="0">
              <a:latin typeface="Meiryo UI" panose="020B0604030504040204" pitchFamily="34" charset="-128"/>
              <a:ea typeface="Meiryo UI" panose="020B0604030504040204" pitchFamily="34" charset="-128"/>
            </a:endParaRPr>
          </a:p>
        </p:txBody>
      </p:sp>
      <p:sp>
        <p:nvSpPr>
          <p:cNvPr id="45" name="テキスト ボックス 20">
            <a:extLst>
              <a:ext uri="{FF2B5EF4-FFF2-40B4-BE49-F238E27FC236}">
                <a16:creationId xmlns:a16="http://schemas.microsoft.com/office/drawing/2014/main" id="{46FEE3BA-79F8-2F49-8336-90656ABA5B87}"/>
              </a:ext>
            </a:extLst>
          </p:cNvPr>
          <p:cNvSpPr txBox="1"/>
          <p:nvPr/>
        </p:nvSpPr>
        <p:spPr>
          <a:xfrm>
            <a:off x="814704" y="3198353"/>
            <a:ext cx="441146" cy="246221"/>
          </a:xfrm>
          <a:prstGeom prst="rect">
            <a:avLst/>
          </a:prstGeom>
          <a:noFill/>
        </p:spPr>
        <p:txBody>
          <a:bodyPr wrap="none" rtlCol="0">
            <a:spAutoFit/>
          </a:bodyPr>
          <a:lstStyle/>
          <a:p>
            <a:r>
              <a:rPr kumimoji="1" lang="ja-JP" altLang="en-US" sz="1000" b="1">
                <a:latin typeface="Meiryo UI" panose="020B0604030504040204" pitchFamily="34" charset="-128"/>
                <a:ea typeface="Meiryo UI" panose="020B0604030504040204" pitchFamily="34" charset="-128"/>
              </a:rPr>
              <a:t>本文</a:t>
            </a:r>
            <a:endParaRPr kumimoji="1" lang="en-US" altLang="ja-JP" sz="1000" b="1" dirty="0">
              <a:latin typeface="Meiryo UI" panose="020B0604030504040204" pitchFamily="34" charset="-128"/>
              <a:ea typeface="Meiryo UI" panose="020B0604030504040204" pitchFamily="34" charset="-128"/>
            </a:endParaRPr>
          </a:p>
        </p:txBody>
      </p:sp>
      <p:sp>
        <p:nvSpPr>
          <p:cNvPr id="46" name="テキスト ボックス 21">
            <a:extLst>
              <a:ext uri="{FF2B5EF4-FFF2-40B4-BE49-F238E27FC236}">
                <a16:creationId xmlns:a16="http://schemas.microsoft.com/office/drawing/2014/main" id="{01ABC7DA-4943-D740-90E6-12B9449234C5}"/>
              </a:ext>
            </a:extLst>
          </p:cNvPr>
          <p:cNvSpPr txBox="1"/>
          <p:nvPr/>
        </p:nvSpPr>
        <p:spPr>
          <a:xfrm>
            <a:off x="1971316" y="2122031"/>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(1)</a:t>
            </a:r>
            <a:endParaRPr kumimoji="1" lang="ja-JP" altLang="en-US" sz="1100" dirty="0">
              <a:latin typeface="Meiryo UI" panose="020B0604030504040204" pitchFamily="34" charset="-128"/>
              <a:ea typeface="Meiryo UI" panose="020B0604030504040204" pitchFamily="34" charset="-128"/>
            </a:endParaRPr>
          </a:p>
        </p:txBody>
      </p:sp>
      <p:sp>
        <p:nvSpPr>
          <p:cNvPr id="47" name="テキスト ボックス 29">
            <a:extLst>
              <a:ext uri="{FF2B5EF4-FFF2-40B4-BE49-F238E27FC236}">
                <a16:creationId xmlns:a16="http://schemas.microsoft.com/office/drawing/2014/main" id="{BFF8AF0D-059A-284A-B409-EE2ADBC4E986}"/>
              </a:ext>
            </a:extLst>
          </p:cNvPr>
          <p:cNvSpPr txBox="1"/>
          <p:nvPr/>
        </p:nvSpPr>
        <p:spPr>
          <a:xfrm>
            <a:off x="1931087" y="3195140"/>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(3)</a:t>
            </a:r>
            <a:endParaRPr kumimoji="1" lang="ja-JP" altLang="en-US" sz="1100" dirty="0">
              <a:latin typeface="Meiryo UI" panose="020B0604030504040204" pitchFamily="34" charset="-128"/>
              <a:ea typeface="Meiryo UI" panose="020B0604030504040204" pitchFamily="34" charset="-128"/>
            </a:endParaRPr>
          </a:p>
        </p:txBody>
      </p:sp>
      <p:sp>
        <p:nvSpPr>
          <p:cNvPr id="48" name="テキスト ボックス 32">
            <a:extLst>
              <a:ext uri="{FF2B5EF4-FFF2-40B4-BE49-F238E27FC236}">
                <a16:creationId xmlns:a16="http://schemas.microsoft.com/office/drawing/2014/main" id="{A26E4EB2-2E14-7B41-A1A1-2BF554CDCD2F}"/>
              </a:ext>
            </a:extLst>
          </p:cNvPr>
          <p:cNvSpPr txBox="1"/>
          <p:nvPr/>
        </p:nvSpPr>
        <p:spPr>
          <a:xfrm>
            <a:off x="1247528" y="4003700"/>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(4)</a:t>
            </a:r>
            <a:endParaRPr kumimoji="1" lang="ja-JP" altLang="en-US" sz="1100" dirty="0">
              <a:latin typeface="Meiryo UI" panose="020B0604030504040204" pitchFamily="34" charset="-128"/>
              <a:ea typeface="Meiryo UI" panose="020B0604030504040204" pitchFamily="34" charset="-128"/>
            </a:endParaRPr>
          </a:p>
        </p:txBody>
      </p:sp>
      <p:sp>
        <p:nvSpPr>
          <p:cNvPr id="49" name="正方形/長方形 66">
            <a:extLst>
              <a:ext uri="{FF2B5EF4-FFF2-40B4-BE49-F238E27FC236}">
                <a16:creationId xmlns:a16="http://schemas.microsoft.com/office/drawing/2014/main" id="{FB020188-0E8D-4E43-85B5-9930FB6394E4}"/>
              </a:ext>
            </a:extLst>
          </p:cNvPr>
          <p:cNvSpPr/>
          <p:nvPr/>
        </p:nvSpPr>
        <p:spPr>
          <a:xfrm>
            <a:off x="3232668" y="2093087"/>
            <a:ext cx="922547" cy="362368"/>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ページ</a:t>
            </a:r>
            <a:r>
              <a:rPr kumimoji="1" lang="vi-VN" altLang="ja-JP" sz="900" b="1" dirty="0">
                <a:latin typeface="Meiryo UI" panose="020B0604030504040204" pitchFamily="34" charset="-128"/>
                <a:ea typeface="Meiryo UI" panose="020B0604030504040204" pitchFamily="34" charset="-128"/>
              </a:rPr>
              <a:t>URL</a:t>
            </a:r>
            <a:endParaRPr kumimoji="1" lang="ja-JP" altLang="en-US" sz="900" b="1" dirty="0">
              <a:latin typeface="Meiryo UI" panose="020B0604030504040204" pitchFamily="34" charset="-128"/>
              <a:ea typeface="Meiryo UI" panose="020B0604030504040204" pitchFamily="34" charset="-128"/>
            </a:endParaRPr>
          </a:p>
        </p:txBody>
      </p:sp>
      <p:sp>
        <p:nvSpPr>
          <p:cNvPr id="50" name="テキスト ボックス 67">
            <a:extLst>
              <a:ext uri="{FF2B5EF4-FFF2-40B4-BE49-F238E27FC236}">
                <a16:creationId xmlns:a16="http://schemas.microsoft.com/office/drawing/2014/main" id="{480691AB-F5EA-EC4B-9930-E3EEF5D300D6}"/>
              </a:ext>
            </a:extLst>
          </p:cNvPr>
          <p:cNvSpPr txBox="1"/>
          <p:nvPr/>
        </p:nvSpPr>
        <p:spPr>
          <a:xfrm>
            <a:off x="1957850" y="2641209"/>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(2)</a:t>
            </a:r>
            <a:endParaRPr kumimoji="1" lang="ja-JP" altLang="en-US" sz="1100" dirty="0">
              <a:latin typeface="Meiryo UI" panose="020B0604030504040204" pitchFamily="34" charset="-128"/>
              <a:ea typeface="Meiryo UI" panose="020B0604030504040204" pitchFamily="34" charset="-128"/>
            </a:endParaRPr>
          </a:p>
        </p:txBody>
      </p:sp>
      <p:sp>
        <p:nvSpPr>
          <p:cNvPr id="51" name="正方形/長方形 68">
            <a:extLst>
              <a:ext uri="{FF2B5EF4-FFF2-40B4-BE49-F238E27FC236}">
                <a16:creationId xmlns:a16="http://schemas.microsoft.com/office/drawing/2014/main" id="{460CB6B8-10F5-6A47-A6EF-751295D5B230}"/>
              </a:ext>
            </a:extLst>
          </p:cNvPr>
          <p:cNvSpPr/>
          <p:nvPr/>
        </p:nvSpPr>
        <p:spPr>
          <a:xfrm>
            <a:off x="2323463" y="2608128"/>
            <a:ext cx="1845094" cy="364447"/>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ページ名</a:t>
            </a:r>
            <a:endParaRPr kumimoji="1" lang="ja-JP" altLang="en-US" sz="900" b="1" dirty="0">
              <a:latin typeface="Meiryo UI" panose="020B0604030504040204" pitchFamily="34" charset="-128"/>
              <a:ea typeface="Meiryo UI" panose="020B0604030504040204" pitchFamily="34" charset="-128"/>
            </a:endParaRPr>
          </a:p>
        </p:txBody>
      </p:sp>
      <p:sp>
        <p:nvSpPr>
          <p:cNvPr id="52" name="正方形/長方形 69">
            <a:extLst>
              <a:ext uri="{FF2B5EF4-FFF2-40B4-BE49-F238E27FC236}">
                <a16:creationId xmlns:a16="http://schemas.microsoft.com/office/drawing/2014/main" id="{15AEDC36-87BF-C04A-824A-2B67DCE998F7}"/>
              </a:ext>
            </a:extLst>
          </p:cNvPr>
          <p:cNvSpPr/>
          <p:nvPr/>
        </p:nvSpPr>
        <p:spPr>
          <a:xfrm>
            <a:off x="2323463" y="3154840"/>
            <a:ext cx="1845094" cy="364447"/>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本文</a:t>
            </a:r>
            <a:endParaRPr kumimoji="1" lang="ja-JP" altLang="en-US" sz="900" b="1" dirty="0">
              <a:latin typeface="Meiryo UI" panose="020B0604030504040204" pitchFamily="34" charset="-128"/>
              <a:ea typeface="Meiryo UI" panose="020B0604030504040204" pitchFamily="34" charset="-128"/>
            </a:endParaRPr>
          </a:p>
        </p:txBody>
      </p:sp>
      <p:graphicFrame>
        <p:nvGraphicFramePr>
          <p:cNvPr id="53" name="表 8">
            <a:extLst>
              <a:ext uri="{FF2B5EF4-FFF2-40B4-BE49-F238E27FC236}">
                <a16:creationId xmlns:a16="http://schemas.microsoft.com/office/drawing/2014/main" id="{A4624472-55BC-D548-A766-9B5ACBF56F72}"/>
              </a:ext>
            </a:extLst>
          </p:cNvPr>
          <p:cNvGraphicFramePr>
            <a:graphicFrameLocks noGrp="1"/>
          </p:cNvGraphicFramePr>
          <p:nvPr>
            <p:extLst>
              <p:ext uri="{D42A27DB-BD31-4B8C-83A1-F6EECF244321}">
                <p14:modId xmlns:p14="http://schemas.microsoft.com/office/powerpoint/2010/main" val="746132747"/>
              </p:ext>
            </p:extLst>
          </p:nvPr>
        </p:nvGraphicFramePr>
        <p:xfrm>
          <a:off x="4852032" y="1317929"/>
          <a:ext cx="4384606" cy="3657600"/>
        </p:xfrm>
        <a:graphic>
          <a:graphicData uri="http://schemas.openxmlformats.org/drawingml/2006/table">
            <a:tbl>
              <a:tblPr firstRow="1" bandRow="1">
                <a:tableStyleId>{5940675A-B579-460E-94D1-54222C63F5DA}</a:tableStyleId>
              </a:tblPr>
              <a:tblGrid>
                <a:gridCol w="805069">
                  <a:extLst>
                    <a:ext uri="{9D8B030D-6E8A-4147-A177-3AD203B41FA5}">
                      <a16:colId xmlns:a16="http://schemas.microsoft.com/office/drawing/2014/main" val="1869668301"/>
                    </a:ext>
                  </a:extLst>
                </a:gridCol>
                <a:gridCol w="3579537">
                  <a:extLst>
                    <a:ext uri="{9D8B030D-6E8A-4147-A177-3AD203B41FA5}">
                      <a16:colId xmlns:a16="http://schemas.microsoft.com/office/drawing/2014/main" val="4148764813"/>
                    </a:ext>
                  </a:extLst>
                </a:gridCol>
              </a:tblGrid>
              <a:tr h="0">
                <a:tc>
                  <a:txBody>
                    <a:bodyPr/>
                    <a:lstStyle/>
                    <a:p>
                      <a:pPr algn="ctr"/>
                      <a:r>
                        <a:rPr kumimoji="1" lang="ja-JP" altLang="en-US" sz="900" b="1">
                          <a:solidFill>
                            <a:schemeClr val="bg1"/>
                          </a:solidFill>
                          <a:latin typeface="Meiryo UI" panose="020B0604030504040204" pitchFamily="34" charset="-128"/>
                          <a:ea typeface="Meiryo UI" panose="020B0604030504040204" pitchFamily="34" charset="-128"/>
                        </a:rPr>
                        <a:t>構成要素</a:t>
                      </a:r>
                    </a:p>
                  </a:txBody>
                  <a:tcPr marL="45720" marR="45720" anchor="ctr">
                    <a:solidFill>
                      <a:schemeClr val="accent1"/>
                    </a:solidFill>
                  </a:tcPr>
                </a:tc>
                <a:tc>
                  <a:txBody>
                    <a:bodyPr/>
                    <a:lstStyle/>
                    <a:p>
                      <a:pPr algn="ctr"/>
                      <a:r>
                        <a:rPr kumimoji="1" lang="ja-JP" altLang="en-US" sz="900" b="1">
                          <a:solidFill>
                            <a:schemeClr val="bg1"/>
                          </a:solidFill>
                          <a:latin typeface="Meiryo UI" panose="020B0604030504040204" pitchFamily="34" charset="-128"/>
                          <a:ea typeface="Meiryo UI" panose="020B0604030504040204" pitchFamily="34" charset="-128"/>
                        </a:rPr>
                        <a:t>説明</a:t>
                      </a:r>
                    </a:p>
                  </a:txBody>
                  <a:tcPr marL="45720" marR="45720" anchor="ctr">
                    <a:solidFill>
                      <a:schemeClr val="accent1"/>
                    </a:solidFill>
                  </a:tcPr>
                </a:tc>
                <a:extLst>
                  <a:ext uri="{0D108BD9-81ED-4DB2-BD59-A6C34878D82A}">
                    <a16:rowId xmlns:a16="http://schemas.microsoft.com/office/drawing/2014/main" val="3041713698"/>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(1)</a:t>
                      </a:r>
                      <a:r>
                        <a:rPr kumimoji="1" lang="ja-JP" altLang="en-US" sz="900" b="0">
                          <a:latin typeface="Meiryo UI" panose="020B0604030504040204" pitchFamily="34" charset="-128"/>
                          <a:ea typeface="Meiryo UI" panose="020B0604030504040204" pitchFamily="34" charset="-128"/>
                        </a:rPr>
                        <a:t>ページ</a:t>
                      </a:r>
                      <a:r>
                        <a:rPr kumimoji="1" lang="vi-VN" altLang="ja-JP" sz="900" b="0" dirty="0">
                          <a:latin typeface="Meiryo UI" panose="020B0604030504040204" pitchFamily="34" charset="-128"/>
                          <a:ea typeface="Meiryo UI" panose="020B0604030504040204" pitchFamily="34" charset="-128"/>
                        </a:rPr>
                        <a:t>URL </a:t>
                      </a:r>
                      <a:endParaRPr kumimoji="1" lang="ja-JP" altLang="en-US" sz="900" b="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b="0" i="0" u="none" strike="noStrike" kern="1200">
                          <a:solidFill>
                            <a:schemeClr val="tx1"/>
                          </a:solidFill>
                          <a:effectLst/>
                          <a:latin typeface="Meiryo UI" panose="020B0604030504040204" pitchFamily="34" charset="-128"/>
                          <a:ea typeface="Meiryo UI" panose="020B0604030504040204" pitchFamily="34" charset="-128"/>
                          <a:cs typeface="+mn-cs"/>
                        </a:rPr>
                        <a:t>作成するページの</a:t>
                      </a:r>
                      <a:r>
                        <a:rPr kumimoji="1" lang="en-US" sz="900" b="0" i="0" u="none" strike="noStrike" kern="1200" dirty="0">
                          <a:solidFill>
                            <a:schemeClr val="tx1"/>
                          </a:solidFill>
                          <a:effectLst/>
                          <a:latin typeface="Meiryo UI" panose="020B0604030504040204" pitchFamily="34" charset="-128"/>
                          <a:ea typeface="Meiryo UI" panose="020B0604030504040204" pitchFamily="34" charset="-128"/>
                          <a:cs typeface="+mn-cs"/>
                        </a:rPr>
                        <a:t>URL</a:t>
                      </a:r>
                      <a:r>
                        <a:rPr kumimoji="1" lang="ja-JP" altLang="en-US" sz="900" b="0" i="0" u="none" strike="noStrike" kern="1200">
                          <a:solidFill>
                            <a:schemeClr val="tx1"/>
                          </a:solidFill>
                          <a:effectLst/>
                          <a:latin typeface="Meiryo UI" panose="020B0604030504040204" pitchFamily="34" charset="-128"/>
                          <a:ea typeface="Meiryo UI" panose="020B0604030504040204" pitchFamily="34" charset="-128"/>
                          <a:cs typeface="+mn-cs"/>
                        </a:rPr>
                        <a:t>を表示する。</a:t>
                      </a:r>
                      <a:endParaRPr kumimoji="1" lang="en-US" altLang="ja-JP" sz="900" b="0" i="0" u="none" strike="noStrike" kern="1200" dirty="0">
                        <a:solidFill>
                          <a:schemeClr val="tx1"/>
                        </a:solidFill>
                        <a:effectLst/>
                        <a:latin typeface="Meiryo UI" panose="020B0604030504040204" pitchFamily="34" charset="-128"/>
                        <a:ea typeface="Meiryo UI" panose="020B0604030504040204" pitchFamily="34" charset="-128"/>
                        <a:cs typeface="+mn-cs"/>
                      </a:endParaRPr>
                    </a:p>
                    <a:p>
                      <a:pPr marL="171450" indent="-171450">
                        <a:buFont typeface="Arial" panose="020B0604020202020204" pitchFamily="34" charset="0"/>
                        <a:buChar char="•"/>
                      </a:pPr>
                      <a:r>
                        <a:rPr kumimoji="1" lang="ja-JP" altLang="en-US" sz="900" b="0" i="0" u="none" strike="noStrike" kern="1200">
                          <a:solidFill>
                            <a:schemeClr val="tx1"/>
                          </a:solidFill>
                          <a:effectLst/>
                          <a:latin typeface="Meiryo UI" panose="020B0604030504040204" pitchFamily="34" charset="-128"/>
                          <a:ea typeface="Meiryo UI" panose="020B0604030504040204" pitchFamily="34" charset="-128"/>
                          <a:cs typeface="+mn-cs"/>
                        </a:rPr>
                        <a:t>半角数字・半角小文字アルファベット・記号「 </a:t>
                      </a:r>
                      <a:r>
                        <a:rPr kumimoji="1" lang="en-US" altLang="ja-JP" sz="900" b="0" i="0" u="none" strike="noStrike" kern="1200" dirty="0">
                          <a:solidFill>
                            <a:schemeClr val="tx1"/>
                          </a:solidFill>
                          <a:effectLst/>
                          <a:latin typeface="Meiryo UI" panose="020B0604030504040204" pitchFamily="34" charset="-128"/>
                          <a:ea typeface="Meiryo UI" panose="020B0604030504040204" pitchFamily="34" charset="-128"/>
                          <a:cs typeface="+mn-cs"/>
                        </a:rPr>
                        <a:t>-</a:t>
                      </a:r>
                      <a:r>
                        <a:rPr kumimoji="1" lang="ja-JP" altLang="en-US" sz="900" b="0" i="0" u="none" strike="noStrike" kern="1200">
                          <a:solidFill>
                            <a:schemeClr val="tx1"/>
                          </a:solidFill>
                          <a:effectLst/>
                          <a:latin typeface="Meiryo UI" panose="020B0604030504040204" pitchFamily="34" charset="-128"/>
                          <a:ea typeface="Meiryo UI" panose="020B0604030504040204" pitchFamily="34" charset="-128"/>
                          <a:cs typeface="+mn-cs"/>
                        </a:rPr>
                        <a:t>（ハイフン）」「 </a:t>
                      </a:r>
                      <a:r>
                        <a:rPr kumimoji="1" lang="en-US" altLang="ja-JP" sz="900" b="0" i="0" u="none" strike="noStrike" kern="1200" dirty="0">
                          <a:solidFill>
                            <a:schemeClr val="tx1"/>
                          </a:solidFill>
                          <a:effectLst/>
                          <a:latin typeface="Meiryo UI" panose="020B0604030504040204" pitchFamily="34" charset="-128"/>
                          <a:ea typeface="Meiryo UI" panose="020B0604030504040204" pitchFamily="34" charset="-128"/>
                          <a:cs typeface="+mn-cs"/>
                        </a:rPr>
                        <a:t>_</a:t>
                      </a:r>
                      <a:r>
                        <a:rPr kumimoji="1" lang="ja-JP" altLang="en-US" sz="900" b="0" i="0" u="none" strike="noStrike" kern="1200">
                          <a:solidFill>
                            <a:schemeClr val="tx1"/>
                          </a:solidFill>
                          <a:effectLst/>
                          <a:latin typeface="Meiryo UI" panose="020B0604030504040204" pitchFamily="34" charset="-128"/>
                          <a:ea typeface="Meiryo UI" panose="020B0604030504040204" pitchFamily="34" charset="-128"/>
                          <a:cs typeface="+mn-cs"/>
                        </a:rPr>
                        <a:t>（アンダーバー）」「</a:t>
                      </a:r>
                      <a:r>
                        <a:rPr kumimoji="1" lang="en-US" altLang="ja-JP" sz="900" b="0" i="0" u="none" strike="noStrike" kern="1200" dirty="0">
                          <a:solidFill>
                            <a:schemeClr val="tx1"/>
                          </a:solidFill>
                          <a:effectLst/>
                          <a:latin typeface="Meiryo UI" panose="020B0604030504040204" pitchFamily="34" charset="-128"/>
                          <a:ea typeface="Meiryo UI" panose="020B0604030504040204" pitchFamily="34" charset="-128"/>
                          <a:cs typeface="+mn-cs"/>
                        </a:rPr>
                        <a:t>. </a:t>
                      </a:r>
                      <a:r>
                        <a:rPr kumimoji="1" lang="ja-JP" altLang="en-US" sz="900" b="0" i="0" u="none" strike="noStrike" kern="1200">
                          <a:solidFill>
                            <a:schemeClr val="tx1"/>
                          </a:solidFill>
                          <a:effectLst/>
                          <a:latin typeface="Meiryo UI" panose="020B0604030504040204" pitchFamily="34" charset="-128"/>
                          <a:ea typeface="Meiryo UI" panose="020B0604030504040204" pitchFamily="34" charset="-128"/>
                          <a:cs typeface="+mn-cs"/>
                        </a:rPr>
                        <a:t>（ドット）」のみ最大</a:t>
                      </a:r>
                      <a:r>
                        <a:rPr kumimoji="1" lang="en-US" altLang="ja-JP" sz="900" b="0" i="0" u="none" strike="noStrike" kern="1200" dirty="0">
                          <a:solidFill>
                            <a:schemeClr val="tx1"/>
                          </a:solidFill>
                          <a:effectLst/>
                          <a:latin typeface="Meiryo UI" panose="020B0604030504040204" pitchFamily="34" charset="-128"/>
                          <a:ea typeface="Meiryo UI" panose="020B0604030504040204" pitchFamily="34" charset="-128"/>
                          <a:cs typeface="+mn-cs"/>
                        </a:rPr>
                        <a:t>64</a:t>
                      </a:r>
                      <a:r>
                        <a:rPr kumimoji="1" lang="ja-JP" altLang="en-US" sz="900" b="0" i="0" u="none" strike="noStrike" kern="1200">
                          <a:solidFill>
                            <a:schemeClr val="tx1"/>
                          </a:solidFill>
                          <a:effectLst/>
                          <a:latin typeface="Meiryo UI" panose="020B0604030504040204" pitchFamily="34" charset="-128"/>
                          <a:ea typeface="Meiryo UI" panose="020B0604030504040204" pitchFamily="34" charset="-128"/>
                          <a:cs typeface="+mn-cs"/>
                        </a:rPr>
                        <a:t>文字入力可能</a:t>
                      </a:r>
                      <a:endParaRPr kumimoji="1" lang="en-US" altLang="ja-JP" sz="900" b="0" i="0" u="none" strike="noStrike" kern="1200" dirty="0">
                        <a:solidFill>
                          <a:schemeClr val="tx1"/>
                        </a:solidFill>
                        <a:effectLst/>
                        <a:latin typeface="Meiryo UI" panose="020B0604030504040204" pitchFamily="34" charset="-128"/>
                        <a:ea typeface="Meiryo UI" panose="020B0604030504040204" pitchFamily="34" charset="-128"/>
                        <a:cs typeface="+mn-cs"/>
                      </a:endParaRPr>
                    </a:p>
                    <a:p>
                      <a:pPr marL="171450" indent="-171450">
                        <a:buFont typeface="Arial" panose="020B0604020202020204" pitchFamily="34" charset="0"/>
                        <a:buChar char="•"/>
                      </a:pPr>
                      <a:r>
                        <a:rPr kumimoji="1" lang="ja-JP" altLang="en-US" sz="900" b="0" i="0" u="none" strike="noStrike" kern="1200">
                          <a:solidFill>
                            <a:schemeClr val="tx1"/>
                          </a:solidFill>
                          <a:effectLst/>
                          <a:latin typeface="Meiryo UI" panose="020B0604030504040204" pitchFamily="34" charset="-128"/>
                          <a:ea typeface="Meiryo UI" panose="020B0604030504040204" pitchFamily="34" charset="-128"/>
                          <a:cs typeface="+mn-cs"/>
                        </a:rPr>
                        <a:t>入力した文字はリアルタイムで右側の文字列に反映されます。「</a:t>
                      </a:r>
                      <a:r>
                        <a:rPr kumimoji="1" lang="en-US" altLang="ja-JP" sz="900" b="0" i="0" u="none" strike="noStrike" kern="1200" dirty="0">
                          <a:solidFill>
                            <a:schemeClr val="tx1"/>
                          </a:solidFill>
                          <a:effectLst/>
                          <a:latin typeface="Meiryo UI" panose="020B0604030504040204" pitchFamily="34" charset="-128"/>
                          <a:ea typeface="Meiryo UI" panose="020B0604030504040204" pitchFamily="34" charset="-128"/>
                          <a:cs typeface="+mn-cs"/>
                        </a:rPr>
                        <a:t>/</a:t>
                      </a:r>
                      <a:r>
                        <a:rPr kumimoji="1" lang="en-US" sz="900" b="0" i="0" u="none" strike="noStrike" kern="1200" dirty="0">
                          <a:solidFill>
                            <a:schemeClr val="tx1"/>
                          </a:solidFill>
                          <a:effectLst/>
                          <a:latin typeface="Meiryo UI" panose="020B0604030504040204" pitchFamily="34" charset="-128"/>
                          <a:ea typeface="Meiryo UI" panose="020B0604030504040204" pitchFamily="34" charset="-128"/>
                          <a:cs typeface="+mn-cs"/>
                        </a:rPr>
                        <a:t>view/page/****」</a:t>
                      </a:r>
                    </a:p>
                    <a:p>
                      <a:pPr marL="171450" indent="-171450">
                        <a:buFont typeface="Arial" panose="020B0604020202020204" pitchFamily="34" charset="0"/>
                        <a:buChar char="•"/>
                      </a:pPr>
                      <a:r>
                        <a:rPr kumimoji="1" lang="en-US" sz="900" b="0" i="0" u="none" strike="noStrike" kern="1200" dirty="0">
                          <a:solidFill>
                            <a:schemeClr val="tx1"/>
                          </a:solidFill>
                          <a:effectLst/>
                          <a:latin typeface="Meiryo UI" panose="020B0604030504040204" pitchFamily="34" charset="-128"/>
                          <a:ea typeface="Meiryo UI" panose="020B0604030504040204" pitchFamily="34" charset="-128"/>
                          <a:cs typeface="+mn-cs"/>
                        </a:rPr>
                        <a:t>「/view/page/」</a:t>
                      </a:r>
                      <a:r>
                        <a:rPr kumimoji="1" lang="ja-JP" altLang="en-US" sz="900" b="0" i="0" u="none" strike="noStrike" kern="1200">
                          <a:solidFill>
                            <a:schemeClr val="tx1"/>
                          </a:solidFill>
                          <a:effectLst/>
                          <a:latin typeface="Meiryo UI" panose="020B0604030504040204" pitchFamily="34" charset="-128"/>
                          <a:ea typeface="Meiryo UI" panose="020B0604030504040204" pitchFamily="34" charset="-128"/>
                          <a:cs typeface="+mn-cs"/>
                        </a:rPr>
                        <a:t>は固定となり変更できません。その後の文字列を</a:t>
                      </a:r>
                      <a:r>
                        <a:rPr kumimoji="1" lang="en-US" sz="900" b="0" i="0" u="none" strike="noStrike" kern="1200" dirty="0">
                          <a:solidFill>
                            <a:schemeClr val="tx1"/>
                          </a:solidFill>
                          <a:effectLst/>
                          <a:latin typeface="Meiryo UI" panose="020B0604030504040204" pitchFamily="34" charset="-128"/>
                          <a:ea typeface="Meiryo UI" panose="020B0604030504040204" pitchFamily="34" charset="-128"/>
                          <a:cs typeface="+mn-cs"/>
                        </a:rPr>
                        <a:t>URL</a:t>
                      </a:r>
                      <a:r>
                        <a:rPr kumimoji="1" lang="ja-JP" altLang="en-US" sz="900" b="0" i="0" u="none" strike="noStrike" kern="1200">
                          <a:solidFill>
                            <a:schemeClr val="tx1"/>
                          </a:solidFill>
                          <a:effectLst/>
                          <a:latin typeface="Meiryo UI" panose="020B0604030504040204" pitchFamily="34" charset="-128"/>
                          <a:ea typeface="Meiryo UI" panose="020B0604030504040204" pitchFamily="34" charset="-128"/>
                          <a:cs typeface="+mn-cs"/>
                        </a:rPr>
                        <a:t>として自由に設定することができます。</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27572717"/>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(2)</a:t>
                      </a:r>
                      <a:r>
                        <a:rPr kumimoji="1" lang="ja-JP" altLang="en-US" sz="900" b="0">
                          <a:latin typeface="Meiryo UI" panose="020B0604030504040204" pitchFamily="34" charset="-128"/>
                          <a:ea typeface="Meiryo UI" panose="020B0604030504040204" pitchFamily="34" charset="-128"/>
                        </a:rPr>
                        <a:t>ページ名</a:t>
                      </a:r>
                    </a:p>
                  </a:txBody>
                  <a:tcPr marL="45720" marR="45720"/>
                </a:tc>
                <a:tc>
                  <a:txBody>
                    <a:bodyPr/>
                    <a:lstStyle/>
                    <a:p>
                      <a:pPr marL="171450" indent="-171450">
                        <a:buFont typeface="Arial" panose="020B0604020202020204" pitchFamily="34" charset="0"/>
                        <a:buChar char="•"/>
                      </a:pPr>
                      <a:r>
                        <a:rPr kumimoji="1" lang="ja-JP" altLang="en-US" sz="900" b="0" i="0" u="none" strike="noStrike" kern="1200">
                          <a:solidFill>
                            <a:schemeClr val="tx1"/>
                          </a:solidFill>
                          <a:effectLst/>
                          <a:latin typeface="Meiryo UI" panose="020B0604030504040204" pitchFamily="34" charset="-128"/>
                          <a:ea typeface="Meiryo UI" panose="020B0604030504040204" pitchFamily="34" charset="-128"/>
                          <a:cs typeface="+mn-cs"/>
                        </a:rPr>
                        <a:t>ページ名を表示する。</a:t>
                      </a:r>
                      <a:endParaRPr kumimoji="1" lang="en-US" altLang="ja-JP" sz="900" b="0" i="0" u="none" strike="noStrike" kern="1200" dirty="0">
                        <a:solidFill>
                          <a:schemeClr val="tx1"/>
                        </a:solidFill>
                        <a:effectLst/>
                        <a:latin typeface="Meiryo UI" panose="020B0604030504040204" pitchFamily="34" charset="-128"/>
                        <a:ea typeface="Meiryo UI" panose="020B0604030504040204" pitchFamily="34" charset="-128"/>
                        <a:cs typeface="+mn-cs"/>
                      </a:endParaRPr>
                    </a:p>
                    <a:p>
                      <a:pPr marL="171450" indent="-171450">
                        <a:buFont typeface="Arial" panose="020B0604020202020204" pitchFamily="34" charset="0"/>
                        <a:buChar char="•"/>
                      </a:pPr>
                      <a:r>
                        <a:rPr kumimoji="1" lang="ja-JP" altLang="en-US" sz="900" b="0" i="0" u="none" strike="noStrike" kern="1200">
                          <a:solidFill>
                            <a:schemeClr val="tx1"/>
                          </a:solidFill>
                          <a:effectLst/>
                          <a:latin typeface="Meiryo UI" panose="020B0604030504040204" pitchFamily="34" charset="-128"/>
                          <a:ea typeface="Meiryo UI" panose="020B0604030504040204" pitchFamily="34" charset="-128"/>
                          <a:cs typeface="+mn-cs"/>
                        </a:rPr>
                        <a:t>半角・全角問わず、最大</a:t>
                      </a:r>
                      <a:r>
                        <a:rPr kumimoji="1" lang="en-US" altLang="ja-JP" sz="900" b="0" i="0" u="none" strike="noStrike" kern="1200" dirty="0">
                          <a:solidFill>
                            <a:schemeClr val="tx1"/>
                          </a:solidFill>
                          <a:effectLst/>
                          <a:latin typeface="Meiryo UI" panose="020B0604030504040204" pitchFamily="34" charset="-128"/>
                          <a:ea typeface="Meiryo UI" panose="020B0604030504040204" pitchFamily="34" charset="-128"/>
                          <a:cs typeface="+mn-cs"/>
                        </a:rPr>
                        <a:t>100</a:t>
                      </a:r>
                      <a:r>
                        <a:rPr kumimoji="1" lang="ja-JP" altLang="en-US" sz="900" b="0" i="0" u="none" strike="noStrike" kern="1200">
                          <a:solidFill>
                            <a:schemeClr val="tx1"/>
                          </a:solidFill>
                          <a:effectLst/>
                          <a:latin typeface="Meiryo UI" panose="020B0604030504040204" pitchFamily="34" charset="-128"/>
                          <a:ea typeface="Meiryo UI" panose="020B0604030504040204" pitchFamily="34" charset="-128"/>
                          <a:cs typeface="+mn-cs"/>
                        </a:rPr>
                        <a:t>文字入力可能</a:t>
                      </a:r>
                      <a:br>
                        <a:rPr lang="ja-JP" altLang="en-US" sz="900">
                          <a:latin typeface="Meiryo UI" panose="020B0604030504040204" pitchFamily="34" charset="-128"/>
                          <a:ea typeface="Meiryo UI" panose="020B0604030504040204" pitchFamily="34" charset="-128"/>
                        </a:rPr>
                      </a:br>
                      <a:r>
                        <a:rPr kumimoji="1" lang="en-US" altLang="ja-JP" sz="900" b="0" i="0" u="none" strike="noStrike" kern="1200" dirty="0">
                          <a:solidFill>
                            <a:schemeClr val="tx1"/>
                          </a:solidFill>
                          <a:effectLst/>
                          <a:latin typeface="Meiryo UI" panose="020B0604030504040204" pitchFamily="34" charset="-128"/>
                          <a:ea typeface="Meiryo UI" panose="020B0604030504040204" pitchFamily="34" charset="-128"/>
                          <a:cs typeface="+mn-cs"/>
                        </a:rPr>
                        <a:t>※</a:t>
                      </a:r>
                      <a:r>
                        <a:rPr kumimoji="1" lang="ja-JP" altLang="en-US" sz="900" b="0" i="0" u="none" strike="noStrike" kern="1200">
                          <a:solidFill>
                            <a:schemeClr val="tx1"/>
                          </a:solidFill>
                          <a:effectLst/>
                          <a:latin typeface="Meiryo UI" panose="020B0604030504040204" pitchFamily="34" charset="-128"/>
                          <a:ea typeface="Meiryo UI" panose="020B0604030504040204" pitchFamily="34" charset="-128"/>
                          <a:cs typeface="+mn-cs"/>
                        </a:rPr>
                        <a:t>出力されるページ名を変更したい場合は、</a:t>
                      </a:r>
                      <a:r>
                        <a:rPr kumimoji="1" lang="en-US" sz="900" b="0" i="0" u="none" strike="noStrike" kern="1200" dirty="0">
                          <a:solidFill>
                            <a:schemeClr val="tx1"/>
                          </a:solidFill>
                          <a:effectLst/>
                          <a:latin typeface="Meiryo UI" panose="020B0604030504040204" pitchFamily="34" charset="-128"/>
                          <a:ea typeface="Meiryo UI" panose="020B0604030504040204" pitchFamily="34" charset="-128"/>
                          <a:cs typeface="+mn-cs"/>
                        </a:rPr>
                        <a:t>title</a:t>
                      </a:r>
                      <a:r>
                        <a:rPr kumimoji="1" lang="ja-JP" altLang="en-US" sz="900" b="0" i="0" u="none" strike="noStrike" kern="1200">
                          <a:solidFill>
                            <a:schemeClr val="tx1"/>
                          </a:solidFill>
                          <a:effectLst/>
                          <a:latin typeface="Meiryo UI" panose="020B0604030504040204" pitchFamily="34" charset="-128"/>
                          <a:ea typeface="Meiryo UI" panose="020B0604030504040204" pitchFamily="34" charset="-128"/>
                          <a:cs typeface="+mn-cs"/>
                        </a:rPr>
                        <a:t>タグを</a:t>
                      </a:r>
                      <a:r>
                        <a:rPr kumimoji="1" lang="en-US" altLang="ja-JP" sz="900" b="0" i="0" u="none" strike="noStrike" kern="1200" dirty="0">
                          <a:solidFill>
                            <a:schemeClr val="tx1"/>
                          </a:solidFill>
                          <a:effectLst/>
                          <a:latin typeface="Meiryo UI" panose="020B0604030504040204" pitchFamily="34" charset="-128"/>
                          <a:ea typeface="Meiryo UI" panose="020B0604030504040204" pitchFamily="34" charset="-128"/>
                          <a:cs typeface="+mn-cs"/>
                        </a:rPr>
                        <a:t>&lt;</a:t>
                      </a:r>
                      <a:r>
                        <a:rPr kumimoji="1" lang="en-US" sz="900" b="0" i="0" u="none" strike="noStrike" kern="1200" dirty="0">
                          <a:solidFill>
                            <a:schemeClr val="tx1"/>
                          </a:solidFill>
                          <a:effectLst/>
                          <a:latin typeface="Meiryo UI" panose="020B0604030504040204" pitchFamily="34" charset="-128"/>
                          <a:ea typeface="Meiryo UI" panose="020B0604030504040204" pitchFamily="34" charset="-128"/>
                          <a:cs typeface="+mn-cs"/>
                        </a:rPr>
                        <a:t>head&gt;</a:t>
                      </a:r>
                      <a:r>
                        <a:rPr kumimoji="1" lang="ja-JP" altLang="en-US" sz="900" b="0" i="0" u="none" strike="noStrike" kern="1200">
                          <a:solidFill>
                            <a:schemeClr val="tx1"/>
                          </a:solidFill>
                          <a:effectLst/>
                          <a:latin typeface="Meiryo UI" panose="020B0604030504040204" pitchFamily="34" charset="-128"/>
                          <a:ea typeface="Meiryo UI" panose="020B0604030504040204" pitchFamily="34" charset="-128"/>
                          <a:cs typeface="+mn-cs"/>
                        </a:rPr>
                        <a:t>内に直接入力することで変更できる想定。</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293555072"/>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(3)</a:t>
                      </a:r>
                      <a:r>
                        <a:rPr kumimoji="1" lang="ja-JP" altLang="en-US" sz="900" b="0">
                          <a:latin typeface="Meiryo UI" panose="020B0604030504040204" pitchFamily="34" charset="-128"/>
                          <a:ea typeface="Meiryo UI" panose="020B0604030504040204" pitchFamily="34" charset="-128"/>
                        </a:rPr>
                        <a:t>本文</a:t>
                      </a:r>
                    </a:p>
                  </a:txBody>
                  <a:tcPr marL="45720" marR="45720"/>
                </a:tc>
                <a:tc>
                  <a:txBody>
                    <a:bodyPr/>
                    <a:lstStyle/>
                    <a:p>
                      <a:pPr marL="171450" indent="-171450">
                        <a:buFont typeface="Arial" panose="020B0604020202020204" pitchFamily="34" charset="0"/>
                        <a:buChar char="•"/>
                      </a:pPr>
                      <a:r>
                        <a:rPr kumimoji="1" lang="ja-JP" altLang="en-US" sz="900" b="0" i="0" u="none" strike="noStrike" kern="1200">
                          <a:solidFill>
                            <a:schemeClr val="tx1"/>
                          </a:solidFill>
                          <a:effectLst/>
                          <a:latin typeface="Meiryo UI" panose="020B0604030504040204" pitchFamily="34" charset="-128"/>
                          <a:ea typeface="Meiryo UI" panose="020B0604030504040204" pitchFamily="34" charset="-128"/>
                          <a:cs typeface="+mn-cs"/>
                        </a:rPr>
                        <a:t>フリーページの本文</a:t>
                      </a:r>
                      <a:r>
                        <a:rPr kumimoji="1" lang="ja-JP" altLang="en-US" sz="900">
                          <a:latin typeface="Meiryo UI" panose="020B0604030504040204" pitchFamily="34" charset="-128"/>
                          <a:ea typeface="Meiryo UI" panose="020B0604030504040204" pitchFamily="34" charset="-128"/>
                        </a:rPr>
                        <a:t>を表示する。</a:t>
                      </a:r>
                      <a:endParaRPr kumimoji="1" lang="en-US" altLang="ja-JP" sz="9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lang="ja-JP" altLang="en-US" sz="900" u="none" strike="noStrike">
                          <a:effectLst/>
                          <a:latin typeface="Meiryo UI" panose="020B0604030504040204" pitchFamily="34" charset="-128"/>
                          <a:ea typeface="Meiryo UI" panose="020B0604030504040204" pitchFamily="34" charset="-128"/>
                        </a:rPr>
                        <a:t>半角英数字 </a:t>
                      </a:r>
                      <a:r>
                        <a:rPr lang="en-US" altLang="ja-JP" sz="900" u="none" strike="noStrike" dirty="0">
                          <a:effectLst/>
                          <a:latin typeface="Meiryo UI" panose="020B0604030504040204" pitchFamily="34" charset="-128"/>
                          <a:ea typeface="Meiryo UI" panose="020B0604030504040204" pitchFamily="34" charset="-128"/>
                        </a:rPr>
                        <a:t>+ </a:t>
                      </a:r>
                      <a:r>
                        <a:rPr lang="ja-JP" altLang="en-US" sz="900" u="none" strike="noStrike">
                          <a:effectLst/>
                          <a:latin typeface="Meiryo UI" panose="020B0604030504040204" pitchFamily="34" charset="-128"/>
                          <a:ea typeface="Meiryo UI" panose="020B0604030504040204" pitchFamily="34" charset="-128"/>
                        </a:rPr>
                        <a:t>半角記号</a:t>
                      </a:r>
                      <a:r>
                        <a:rPr lang="en-US" altLang="ja-JP" sz="900" u="none" strike="noStrike" dirty="0">
                          <a:effectLst/>
                          <a:latin typeface="Meiryo UI" panose="020B0604030504040204" pitchFamily="34" charset="-128"/>
                          <a:ea typeface="Meiryo UI" panose="020B0604030504040204" pitchFamily="34" charset="-128"/>
                        </a:rPr>
                        <a:t>(</a:t>
                      </a:r>
                      <a:r>
                        <a:rPr lang="ja-JP" altLang="en-US" sz="900" u="none" strike="noStrike">
                          <a:effectLst/>
                          <a:latin typeface="Meiryo UI" panose="020B0604030504040204" pitchFamily="34" charset="-128"/>
                          <a:ea typeface="Meiryo UI" panose="020B0604030504040204" pitchFamily="34" charset="-128"/>
                        </a:rPr>
                        <a:t>除く </a:t>
                      </a:r>
                      <a:r>
                        <a:rPr lang="en-US" altLang="ja-JP" sz="900" u="none" strike="noStrike" dirty="0">
                          <a:effectLst/>
                          <a:latin typeface="Meiryo UI" panose="020B0604030504040204" pitchFamily="34" charset="-128"/>
                          <a:ea typeface="Meiryo UI" panose="020B0604030504040204" pitchFamily="34" charset="-128"/>
                        </a:rPr>
                        <a:t>^ ` { | } ~ &amp; &lt; &gt; " ‘ )</a:t>
                      </a:r>
                    </a:p>
                    <a:p>
                      <a:pPr marL="171450" indent="-171450">
                        <a:buFont typeface="Arial" panose="020B0604020202020204" pitchFamily="34" charset="0"/>
                        <a:buChar char="•"/>
                      </a:pPr>
                      <a:r>
                        <a:rPr lang="en-US" altLang="ja-JP" sz="900" u="none" strike="noStrike" dirty="0">
                          <a:effectLst/>
                          <a:latin typeface="Meiryo UI" panose="020B0604030504040204" pitchFamily="34" charset="-128"/>
                          <a:ea typeface="Meiryo UI" panose="020B0604030504040204" pitchFamily="34" charset="-128"/>
                        </a:rPr>
                        <a:t>4</a:t>
                      </a:r>
                      <a:r>
                        <a:rPr lang="ja-JP" altLang="en-US" sz="900" u="none" strike="noStrike">
                          <a:effectLst/>
                          <a:latin typeface="Meiryo UI" panose="020B0604030504040204" pitchFamily="34" charset="-128"/>
                          <a:ea typeface="Meiryo UI" panose="020B0604030504040204" pitchFamily="34" charset="-128"/>
                        </a:rPr>
                        <a:t>バイト対応</a:t>
                      </a:r>
                      <a:r>
                        <a:rPr lang="en" altLang="ja-JP" sz="900" u="none" strike="noStrike" dirty="0">
                          <a:effectLst/>
                          <a:latin typeface="Meiryo UI" panose="020B0604030504040204" pitchFamily="34" charset="-128"/>
                          <a:ea typeface="Meiryo UI" panose="020B0604030504040204" pitchFamily="34" charset="-128"/>
                        </a:rPr>
                        <a:t>UTF-8</a:t>
                      </a:r>
                      <a:r>
                        <a:rPr lang="ja-JP" altLang="en" sz="900" u="none" strike="noStrike">
                          <a:effectLst/>
                          <a:latin typeface="Meiryo UI" panose="020B0604030504040204" pitchFamily="34" charset="-128"/>
                          <a:ea typeface="Meiryo UI" panose="020B0604030504040204" pitchFamily="34" charset="-128"/>
                        </a:rPr>
                        <a:t>、</a:t>
                      </a:r>
                      <a:r>
                        <a:rPr lang="ja-JP" altLang="en-US" sz="900" u="none" strike="noStrike">
                          <a:effectLst/>
                          <a:latin typeface="Meiryo UI" panose="020B0604030504040204" pitchFamily="34" charset="-128"/>
                          <a:ea typeface="Meiryo UI" panose="020B0604030504040204" pitchFamily="34" charset="-128"/>
                        </a:rPr>
                        <a:t>改行不可</a:t>
                      </a:r>
                      <a:endParaRPr kumimoji="1" lang="en-US" altLang="ja-JP" sz="9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en-US" altLang="ja-JP" sz="900" dirty="0">
                          <a:latin typeface="Meiryo UI" panose="020B0604030504040204" pitchFamily="34" charset="-128"/>
                          <a:ea typeface="Meiryo UI" panose="020B0604030504040204" pitchFamily="34" charset="-128"/>
                        </a:rPr>
                        <a:t>10000</a:t>
                      </a:r>
                      <a:r>
                        <a:rPr kumimoji="1" lang="ja-JP" altLang="en-US" sz="900">
                          <a:latin typeface="Meiryo UI" panose="020B0604030504040204" pitchFamily="34" charset="-128"/>
                          <a:ea typeface="Meiryo UI" panose="020B0604030504040204" pitchFamily="34" charset="-128"/>
                        </a:rPr>
                        <a:t>文字以内とする。</a:t>
                      </a:r>
                      <a:endParaRPr kumimoji="1" lang="en-US" altLang="ja-JP" sz="9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en-US" altLang="ja-JP" sz="900" dirty="0">
                          <a:latin typeface="Meiryo UI" panose="020B0604030504040204" pitchFamily="34" charset="-128"/>
                          <a:ea typeface="Meiryo UI" panose="020B0604030504040204" pitchFamily="34" charset="-128"/>
                        </a:rPr>
                        <a:t>HTML</a:t>
                      </a:r>
                      <a:r>
                        <a:rPr kumimoji="1" lang="ja-JP" altLang="en-US" sz="900">
                          <a:latin typeface="Meiryo UI" panose="020B0604030504040204" pitchFamily="34" charset="-128"/>
                          <a:ea typeface="Meiryo UI" panose="020B0604030504040204" pitchFamily="34" charset="-128"/>
                        </a:rPr>
                        <a:t>形式で入力可能とする。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a:latin typeface="Meiryo UI" panose="020B0604030504040204" pitchFamily="34" charset="-128"/>
                          <a:ea typeface="Meiryo UI" panose="020B0604030504040204" pitchFamily="34" charset="-128"/>
                        </a:rPr>
                        <a:t>書式がテキストの場合は表示しない。</a:t>
                      </a:r>
                      <a:endParaRPr kumimoji="1" lang="en-US" altLang="ja-JP" sz="900" b="0" i="0" u="none" strike="noStrike" kern="1200" dirty="0">
                        <a:solidFill>
                          <a:schemeClr val="tx1"/>
                        </a:solidFill>
                        <a:effectLst/>
                        <a:latin typeface="Meiryo UI" panose="020B0604030504040204" pitchFamily="34" charset="-128"/>
                        <a:ea typeface="Meiryo UI" panose="020B0604030504040204" pitchFamily="34" charset="-128"/>
                        <a:cs typeface="+mn-cs"/>
                      </a:endParaRPr>
                    </a:p>
                  </a:txBody>
                  <a:tcPr marL="45720" marR="45720"/>
                </a:tc>
                <a:extLst>
                  <a:ext uri="{0D108BD9-81ED-4DB2-BD59-A6C34878D82A}">
                    <a16:rowId xmlns:a16="http://schemas.microsoft.com/office/drawing/2014/main" val="1119862203"/>
                  </a:ext>
                </a:extLst>
              </a:tr>
              <a:tr h="0">
                <a:tc>
                  <a:txBody>
                    <a:bodyPr/>
                    <a:lstStyle/>
                    <a:p>
                      <a:r>
                        <a:rPr kumimoji="1" lang="en-US" altLang="ja-JP" sz="900" dirty="0">
                          <a:latin typeface="Meiryo UI" panose="020B0604030504040204" pitchFamily="34" charset="-128"/>
                          <a:ea typeface="Meiryo UI" panose="020B0604030504040204" pitchFamily="34" charset="-128"/>
                        </a:rPr>
                        <a:t>(4)</a:t>
                      </a:r>
                      <a:r>
                        <a:rPr kumimoji="1" lang="ja-JP" altLang="en-US" sz="900">
                          <a:latin typeface="Meiryo UI" panose="020B0604030504040204" pitchFamily="34" charset="-128"/>
                          <a:ea typeface="Meiryo UI" panose="020B0604030504040204" pitchFamily="34" charset="-128"/>
                        </a:rPr>
                        <a:t>保存</a:t>
                      </a:r>
                      <a:endParaRPr kumimoji="1" lang="ja-JP" altLang="en-US" sz="900" dirty="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b="0" i="0" u="none" strike="noStrike" kern="1200">
                          <a:solidFill>
                            <a:schemeClr val="tx1"/>
                          </a:solidFill>
                          <a:effectLst/>
                          <a:latin typeface="Meiryo UI" panose="020B0604030504040204" pitchFamily="34" charset="-128"/>
                          <a:ea typeface="Meiryo UI" panose="020B0604030504040204" pitchFamily="34" charset="-128"/>
                          <a:cs typeface="+mn-cs"/>
                        </a:rPr>
                        <a:t>入力内容を保存します。</a:t>
                      </a:r>
                      <a:endParaRPr kumimoji="1" lang="en-US" altLang="ja-JP" sz="900" b="0" i="0" u="none" strike="noStrike" kern="1200" dirty="0">
                        <a:solidFill>
                          <a:schemeClr val="tx1"/>
                        </a:solidFill>
                        <a:effectLst/>
                        <a:latin typeface="Meiryo UI" panose="020B0604030504040204" pitchFamily="34" charset="-128"/>
                        <a:ea typeface="Meiryo UI" panose="020B0604030504040204" pitchFamily="34" charset="-128"/>
                        <a:cs typeface="+mn-cs"/>
                      </a:endParaRPr>
                    </a:p>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フリーページ画面へ遷移する。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762562175"/>
                  </a:ext>
                </a:extLst>
              </a:tr>
              <a:tr h="0">
                <a:tc>
                  <a:txBody>
                    <a:bodyPr/>
                    <a:lstStyle/>
                    <a:p>
                      <a:r>
                        <a:rPr kumimoji="1" lang="vi-VN" altLang="ja-JP" sz="900" dirty="0">
                          <a:latin typeface="Meiryo UI" panose="020B0604030504040204" pitchFamily="34" charset="-128"/>
                          <a:ea typeface="Meiryo UI" panose="020B0604030504040204" pitchFamily="34" charset="-128"/>
                        </a:rPr>
                        <a:t>(5)</a:t>
                      </a:r>
                      <a:r>
                        <a:rPr kumimoji="1" lang="ja-JP" altLang="en-US" sz="900">
                          <a:latin typeface="Meiryo UI" panose="020B0604030504040204" pitchFamily="34" charset="-128"/>
                          <a:ea typeface="Meiryo UI" panose="020B0604030504040204" pitchFamily="34" charset="-128"/>
                        </a:rPr>
                        <a:t>キャンセル</a:t>
                      </a:r>
                      <a:endParaRPr kumimoji="1" lang="ja-JP" altLang="en-US" sz="900" dirty="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フリーページ画面へ遷移する。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840123221"/>
                  </a:ext>
                </a:extLst>
              </a:tr>
              <a:tr h="0">
                <a:tc>
                  <a:txBody>
                    <a:bodyPr/>
                    <a:lstStyle/>
                    <a:p>
                      <a:r>
                        <a:rPr kumimoji="1" lang="vi-VN" altLang="ja-JP" sz="900" dirty="0">
                          <a:latin typeface="Meiryo UI" panose="020B0604030504040204" pitchFamily="34" charset="-128"/>
                          <a:ea typeface="Meiryo UI" panose="020B0604030504040204" pitchFamily="34" charset="-128"/>
                        </a:rPr>
                        <a:t>(6)</a:t>
                      </a:r>
                      <a:r>
                        <a:rPr kumimoji="1" lang="ja-JP" altLang="en-US" sz="900">
                          <a:latin typeface="Meiryo UI" panose="020B0604030504040204" pitchFamily="34" charset="-128"/>
                          <a:ea typeface="Meiryo UI" panose="020B0604030504040204" pitchFamily="34" charset="-128"/>
                        </a:rPr>
                        <a:t>プレビュー</a:t>
                      </a:r>
                      <a:endParaRPr kumimoji="1" lang="ja-JP" altLang="en-US" sz="900" dirty="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押下することで</a:t>
                      </a:r>
                      <a:r>
                        <a:rPr kumimoji="1" lang="ja-JP" altLang="en-US" sz="900" b="0" i="0" u="none" strike="noStrike" kern="1200">
                          <a:solidFill>
                            <a:schemeClr val="tx1"/>
                          </a:solidFill>
                          <a:effectLst/>
                          <a:latin typeface="Meiryo UI" panose="020B0604030504040204" pitchFamily="34" charset="-128"/>
                          <a:ea typeface="Meiryo UI" panose="020B0604030504040204" pitchFamily="34" charset="-128"/>
                          <a:cs typeface="+mn-cs"/>
                        </a:rPr>
                        <a:t>実際のサイト表示を確認しておくことができます。</a:t>
                      </a:r>
                      <a:endParaRPr kumimoji="1" lang="en-US" altLang="ja-JP" sz="900" b="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2236839690"/>
                  </a:ext>
                </a:extLst>
              </a:tr>
            </a:tbl>
          </a:graphicData>
        </a:graphic>
      </p:graphicFrame>
      <p:sp>
        <p:nvSpPr>
          <p:cNvPr id="54" name="正方形/長方形 25">
            <a:extLst>
              <a:ext uri="{FF2B5EF4-FFF2-40B4-BE49-F238E27FC236}">
                <a16:creationId xmlns:a16="http://schemas.microsoft.com/office/drawing/2014/main" id="{F944EC35-3A48-0940-8823-CCF414E95FD5}"/>
              </a:ext>
            </a:extLst>
          </p:cNvPr>
          <p:cNvSpPr/>
          <p:nvPr/>
        </p:nvSpPr>
        <p:spPr>
          <a:xfrm>
            <a:off x="3550120" y="1597588"/>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プレビュー</a:t>
            </a:r>
          </a:p>
        </p:txBody>
      </p:sp>
      <p:sp>
        <p:nvSpPr>
          <p:cNvPr id="56" name="テキスト ボックス 15">
            <a:extLst>
              <a:ext uri="{FF2B5EF4-FFF2-40B4-BE49-F238E27FC236}">
                <a16:creationId xmlns:a16="http://schemas.microsoft.com/office/drawing/2014/main" id="{9519740C-DA7A-094E-85E0-2443CDF76A32}"/>
              </a:ext>
            </a:extLst>
          </p:cNvPr>
          <p:cNvSpPr txBox="1"/>
          <p:nvPr/>
        </p:nvSpPr>
        <p:spPr>
          <a:xfrm>
            <a:off x="3152254" y="1605316"/>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a:t>
            </a:r>
            <a:r>
              <a:rPr kumimoji="1" lang="vi-VN" altLang="ja-JP" sz="1100" dirty="0">
                <a:latin typeface="Meiryo UI" panose="020B0604030504040204" pitchFamily="34" charset="-128"/>
                <a:ea typeface="Meiryo UI" panose="020B0604030504040204" pitchFamily="34" charset="-128"/>
              </a:rPr>
              <a:t>6</a:t>
            </a:r>
            <a:r>
              <a:rPr kumimoji="1" lang="en-US" altLang="ja-JP" sz="1100" dirty="0">
                <a:latin typeface="Meiryo UI" panose="020B0604030504040204" pitchFamily="34" charset="-128"/>
                <a:ea typeface="Meiryo UI" panose="020B0604030504040204" pitchFamily="34" charset="-128"/>
              </a:rPr>
              <a:t>)</a:t>
            </a:r>
            <a:endParaRPr kumimoji="1" lang="ja-JP" altLang="en-US" sz="1100" dirty="0">
              <a:latin typeface="Meiryo UI" panose="020B0604030504040204" pitchFamily="34" charset="-128"/>
              <a:ea typeface="Meiryo UI" panose="020B0604030504040204" pitchFamily="34" charset="-128"/>
            </a:endParaRPr>
          </a:p>
        </p:txBody>
      </p:sp>
      <p:sp>
        <p:nvSpPr>
          <p:cNvPr id="57" name="正方形/長方形 14">
            <a:extLst>
              <a:ext uri="{FF2B5EF4-FFF2-40B4-BE49-F238E27FC236}">
                <a16:creationId xmlns:a16="http://schemas.microsoft.com/office/drawing/2014/main" id="{2DD72F5B-6C08-F74A-A839-D4127C4B6A67}"/>
              </a:ext>
            </a:extLst>
          </p:cNvPr>
          <p:cNvSpPr/>
          <p:nvPr/>
        </p:nvSpPr>
        <p:spPr>
          <a:xfrm>
            <a:off x="2790276" y="4041673"/>
            <a:ext cx="1276111" cy="215071"/>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キャンセル</a:t>
            </a:r>
            <a:endParaRPr kumimoji="1" lang="en-US" altLang="ja-JP" sz="900" b="1" dirty="0">
              <a:latin typeface="Meiryo UI" panose="020B0604030504040204" pitchFamily="34" charset="-128"/>
              <a:ea typeface="Meiryo UI" panose="020B0604030504040204" pitchFamily="34" charset="-128"/>
            </a:endParaRPr>
          </a:p>
        </p:txBody>
      </p:sp>
      <p:sp>
        <p:nvSpPr>
          <p:cNvPr id="58" name="テキスト ボックス 15">
            <a:extLst>
              <a:ext uri="{FF2B5EF4-FFF2-40B4-BE49-F238E27FC236}">
                <a16:creationId xmlns:a16="http://schemas.microsoft.com/office/drawing/2014/main" id="{30461DA7-2CB0-6A48-816B-363FC51361C9}"/>
              </a:ext>
            </a:extLst>
          </p:cNvPr>
          <p:cNvSpPr txBox="1"/>
          <p:nvPr/>
        </p:nvSpPr>
        <p:spPr>
          <a:xfrm>
            <a:off x="2392410" y="4004259"/>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a:t>
            </a:r>
            <a:r>
              <a:rPr kumimoji="1" lang="vi-VN" altLang="ja-JP" sz="1100" dirty="0">
                <a:latin typeface="Meiryo UI" panose="020B0604030504040204" pitchFamily="34" charset="-128"/>
                <a:ea typeface="Meiryo UI" panose="020B0604030504040204" pitchFamily="34" charset="-128"/>
              </a:rPr>
              <a:t>5</a:t>
            </a:r>
            <a:r>
              <a:rPr kumimoji="1" lang="en-US" altLang="ja-JP" sz="1100" dirty="0">
                <a:latin typeface="Meiryo UI" panose="020B0604030504040204" pitchFamily="34" charset="-128"/>
                <a:ea typeface="Meiryo UI" panose="020B0604030504040204" pitchFamily="34" charset="-128"/>
              </a:rPr>
              <a:t>)</a:t>
            </a:r>
            <a:endParaRPr kumimoji="1" lang="ja-JP" altLang="en-US" sz="1100" dirty="0">
              <a:latin typeface="Meiryo UI" panose="020B0604030504040204" pitchFamily="34" charset="-128"/>
              <a:ea typeface="Meiryo UI" panose="020B0604030504040204" pitchFamily="34" charset="-128"/>
            </a:endParaRPr>
          </a:p>
        </p:txBody>
      </p:sp>
      <p:sp>
        <p:nvSpPr>
          <p:cNvPr id="59" name="テキスト ボックス 21">
            <a:extLst>
              <a:ext uri="{FF2B5EF4-FFF2-40B4-BE49-F238E27FC236}">
                <a16:creationId xmlns:a16="http://schemas.microsoft.com/office/drawing/2014/main" id="{6237194B-9281-7849-8623-01F18576E71A}"/>
              </a:ext>
            </a:extLst>
          </p:cNvPr>
          <p:cNvSpPr txBox="1"/>
          <p:nvPr/>
        </p:nvSpPr>
        <p:spPr>
          <a:xfrm>
            <a:off x="2283299" y="2143466"/>
            <a:ext cx="1026243" cy="261610"/>
          </a:xfrm>
          <a:prstGeom prst="rect">
            <a:avLst/>
          </a:prstGeom>
          <a:noFill/>
        </p:spPr>
        <p:txBody>
          <a:bodyPr wrap="none" rtlCol="0">
            <a:spAutoFit/>
          </a:bodyPr>
          <a:lstStyle/>
          <a:p>
            <a:r>
              <a:rPr kumimoji="1" lang="en-US" altLang="ja-JP" sz="1100" dirty="0">
                <a:solidFill>
                  <a:srgbClr val="FF0000"/>
                </a:solidFill>
                <a:latin typeface="Meiryo UI" panose="020B0604030504040204" pitchFamily="34" charset="-128"/>
                <a:ea typeface="Meiryo UI" panose="020B0604030504040204" pitchFamily="34" charset="-128"/>
              </a:rPr>
              <a:t>/view/page/</a:t>
            </a:r>
            <a:endParaRPr kumimoji="1" lang="ja-JP" altLang="en-US" sz="1100" dirty="0">
              <a:solidFill>
                <a:srgbClr val="FF0000"/>
              </a:solidFill>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142098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B20FB-33A3-E746-AA9C-080996245064}"/>
              </a:ext>
            </a:extLst>
          </p:cNvPr>
          <p:cNvSpPr>
            <a:spLocks noGrp="1"/>
          </p:cNvSpPr>
          <p:nvPr>
            <p:ph type="title"/>
          </p:nvPr>
        </p:nvSpPr>
        <p:spPr/>
        <p:txBody>
          <a:bodyPr/>
          <a:lstStyle/>
          <a:p>
            <a:r>
              <a:rPr lang="ja-JP" altLang="en-US" dirty="0"/>
              <a:t>プ</a:t>
            </a:r>
            <a:r>
              <a:rPr lang="en-US" altLang="ja-JP" dirty="0"/>
              <a:t>35_</a:t>
            </a:r>
            <a:r>
              <a:rPr lang="ja-JP" altLang="en-US" dirty="0"/>
              <a:t>画面</a:t>
            </a:r>
            <a:r>
              <a:rPr lang="en-US" altLang="ja-JP" dirty="0"/>
              <a:t>3</a:t>
            </a:r>
            <a:r>
              <a:rPr lang="ja-JP" altLang="en-US" dirty="0"/>
              <a:t>：メール</a:t>
            </a:r>
            <a:r>
              <a:rPr lang="ja-JP" altLang="en-US"/>
              <a:t>送信画面</a:t>
            </a:r>
            <a:endParaRPr kumimoji="1" lang="ja-JP" altLang="en-US" dirty="0"/>
          </a:p>
        </p:txBody>
      </p:sp>
      <p:sp>
        <p:nvSpPr>
          <p:cNvPr id="4" name="スライド番号プレースホルダー 3">
            <a:extLst>
              <a:ext uri="{FF2B5EF4-FFF2-40B4-BE49-F238E27FC236}">
                <a16:creationId xmlns:a16="http://schemas.microsoft.com/office/drawing/2014/main" id="{A54D4209-B10B-3848-8A79-145E64F5A5A9}"/>
              </a:ext>
            </a:extLst>
          </p:cNvPr>
          <p:cNvSpPr>
            <a:spLocks noGrp="1"/>
          </p:cNvSpPr>
          <p:nvPr>
            <p:ph type="sldNum" sz="quarter" idx="4"/>
          </p:nvPr>
        </p:nvSpPr>
        <p:spPr/>
        <p:txBody>
          <a:bodyPr/>
          <a:lstStyle/>
          <a:p>
            <a:fld id="{F30DD6FD-6AE0-D748-9D23-01258D872A5D}" type="slidenum">
              <a:rPr kumimoji="1" lang="ja-JP" altLang="en-US" smtClean="0"/>
              <a:t>5</a:t>
            </a:fld>
            <a:endParaRPr kumimoji="1" lang="ja-JP" altLang="en-US"/>
          </a:p>
        </p:txBody>
      </p:sp>
      <p:sp>
        <p:nvSpPr>
          <p:cNvPr id="26" name="正方形/長方形 25">
            <a:extLst>
              <a:ext uri="{FF2B5EF4-FFF2-40B4-BE49-F238E27FC236}">
                <a16:creationId xmlns:a16="http://schemas.microsoft.com/office/drawing/2014/main" id="{3B713A32-9925-8C49-A4F0-73C3ABC63976}"/>
              </a:ext>
            </a:extLst>
          </p:cNvPr>
          <p:cNvSpPr/>
          <p:nvPr/>
        </p:nvSpPr>
        <p:spPr>
          <a:xfrm>
            <a:off x="6406265" y="764585"/>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システム処理</a:t>
            </a:r>
          </a:p>
        </p:txBody>
      </p:sp>
      <p:sp>
        <p:nvSpPr>
          <p:cNvPr id="27" name="正方形/長方形 26">
            <a:extLst>
              <a:ext uri="{FF2B5EF4-FFF2-40B4-BE49-F238E27FC236}">
                <a16:creationId xmlns:a16="http://schemas.microsoft.com/office/drawing/2014/main" id="{F43B12B0-6F42-304E-A72D-2300E7C9A6EA}"/>
              </a:ext>
            </a:extLst>
          </p:cNvPr>
          <p:cNvSpPr/>
          <p:nvPr/>
        </p:nvSpPr>
        <p:spPr>
          <a:xfrm>
            <a:off x="7449399" y="764585"/>
            <a:ext cx="972000" cy="257262"/>
          </a:xfrm>
          <a:prstGeom prst="rect">
            <a:avLst/>
          </a:prstGeom>
          <a:noFill/>
          <a:ln w="9525">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chemeClr val="tx1"/>
                </a:solidFill>
                <a:latin typeface="Meiryo UI" panose="020B0604030504040204" pitchFamily="34" charset="-128"/>
                <a:ea typeface="Meiryo UI" panose="020B0604030504040204" pitchFamily="34" charset="-128"/>
              </a:rPr>
              <a:t>システム制御で表示</a:t>
            </a:r>
          </a:p>
        </p:txBody>
      </p:sp>
      <p:sp>
        <p:nvSpPr>
          <p:cNvPr id="28" name="正方形/長方形 27">
            <a:extLst>
              <a:ext uri="{FF2B5EF4-FFF2-40B4-BE49-F238E27FC236}">
                <a16:creationId xmlns:a16="http://schemas.microsoft.com/office/drawing/2014/main" id="{6402152E-335D-2D48-A9D7-2638EEA9A5C1}"/>
              </a:ext>
            </a:extLst>
          </p:cNvPr>
          <p:cNvSpPr/>
          <p:nvPr/>
        </p:nvSpPr>
        <p:spPr>
          <a:xfrm>
            <a:off x="5363132" y="764585"/>
            <a:ext cx="972000" cy="25726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リンク</a:t>
            </a:r>
          </a:p>
        </p:txBody>
      </p:sp>
      <p:sp>
        <p:nvSpPr>
          <p:cNvPr id="29" name="正方形/長方形 28">
            <a:extLst>
              <a:ext uri="{FF2B5EF4-FFF2-40B4-BE49-F238E27FC236}">
                <a16:creationId xmlns:a16="http://schemas.microsoft.com/office/drawing/2014/main" id="{BBFD514B-C571-D34F-B53D-93E559A0A47C}"/>
              </a:ext>
            </a:extLst>
          </p:cNvPr>
          <p:cNvSpPr/>
          <p:nvPr/>
        </p:nvSpPr>
        <p:spPr>
          <a:xfrm>
            <a:off x="8421399" y="757835"/>
            <a:ext cx="972000" cy="257262"/>
          </a:xfrm>
          <a:prstGeom prst="rect">
            <a:avLst/>
          </a:prstGeom>
          <a:noFill/>
          <a:ln w="9525">
            <a:no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rgbClr val="FF0000"/>
                </a:solidFill>
                <a:latin typeface="Meiryo UI" panose="020B0604030504040204" pitchFamily="34" charset="-128"/>
                <a:ea typeface="Meiryo UI" panose="020B0604030504040204" pitchFamily="34" charset="-128"/>
              </a:rPr>
              <a:t>赤字は変更可</a:t>
            </a:r>
          </a:p>
        </p:txBody>
      </p:sp>
      <p:sp>
        <p:nvSpPr>
          <p:cNvPr id="8" name="正方形/長方形 7">
            <a:extLst>
              <a:ext uri="{FF2B5EF4-FFF2-40B4-BE49-F238E27FC236}">
                <a16:creationId xmlns:a16="http://schemas.microsoft.com/office/drawing/2014/main" id="{CFDC2DA2-E7BA-42E9-9657-AC41AB467347}"/>
              </a:ext>
            </a:extLst>
          </p:cNvPr>
          <p:cNvSpPr/>
          <p:nvPr/>
        </p:nvSpPr>
        <p:spPr>
          <a:xfrm>
            <a:off x="854110" y="1072444"/>
            <a:ext cx="3782207" cy="5283908"/>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sz="1100" b="1" dirty="0">
              <a:solidFill>
                <a:schemeClr val="tx1"/>
              </a:solidFill>
              <a:latin typeface="Meiryo UI" panose="020B0604030504040204" pitchFamily="34" charset="-128"/>
              <a:ea typeface="Meiryo UI" panose="020B0604030504040204" pitchFamily="34" charset="-128"/>
            </a:endParaRPr>
          </a:p>
        </p:txBody>
      </p:sp>
      <p:sp>
        <p:nvSpPr>
          <p:cNvPr id="9" name="テキスト ボックス 8">
            <a:extLst>
              <a:ext uri="{FF2B5EF4-FFF2-40B4-BE49-F238E27FC236}">
                <a16:creationId xmlns:a16="http://schemas.microsoft.com/office/drawing/2014/main" id="{73DDA852-A997-4C29-B0E1-2AE3FB2B52F2}"/>
              </a:ext>
            </a:extLst>
          </p:cNvPr>
          <p:cNvSpPr txBox="1"/>
          <p:nvPr/>
        </p:nvSpPr>
        <p:spPr>
          <a:xfrm>
            <a:off x="955200" y="1300355"/>
            <a:ext cx="1388522" cy="261610"/>
          </a:xfrm>
          <a:prstGeom prst="rect">
            <a:avLst/>
          </a:prstGeom>
          <a:noFill/>
        </p:spPr>
        <p:txBody>
          <a:bodyPr wrap="none" rtlCol="0">
            <a:spAutoFit/>
          </a:bodyPr>
          <a:lstStyle/>
          <a:p>
            <a:r>
              <a:rPr kumimoji="1" lang="ja-JP" altLang="en-US" sz="1100" b="1" dirty="0">
                <a:latin typeface="Meiryo UI" panose="020B0604030504040204" pitchFamily="34" charset="-128"/>
                <a:ea typeface="Meiryo UI" panose="020B0604030504040204" pitchFamily="34" charset="-128"/>
              </a:rPr>
              <a:t>メール送信内容入力</a:t>
            </a:r>
          </a:p>
        </p:txBody>
      </p:sp>
      <p:sp>
        <p:nvSpPr>
          <p:cNvPr id="17" name="テキスト ボックス 16">
            <a:extLst>
              <a:ext uri="{FF2B5EF4-FFF2-40B4-BE49-F238E27FC236}">
                <a16:creationId xmlns:a16="http://schemas.microsoft.com/office/drawing/2014/main" id="{9DD4273F-06C3-4150-ADFB-5CFBDE197A42}"/>
              </a:ext>
            </a:extLst>
          </p:cNvPr>
          <p:cNvSpPr txBox="1"/>
          <p:nvPr/>
        </p:nvSpPr>
        <p:spPr>
          <a:xfrm>
            <a:off x="834582" y="2951990"/>
            <a:ext cx="1048685" cy="230832"/>
          </a:xfrm>
          <a:prstGeom prst="rect">
            <a:avLst/>
          </a:prstGeom>
          <a:noFill/>
        </p:spPr>
        <p:txBody>
          <a:bodyPr wrap="none" rtlCol="0">
            <a:spAutoFit/>
          </a:bodyPr>
          <a:lstStyle/>
          <a:p>
            <a:r>
              <a:rPr kumimoji="1" lang="ja-JP" altLang="en-US" sz="900" b="1" dirty="0">
                <a:latin typeface="Meiryo UI" panose="020B0604030504040204" pitchFamily="34" charset="-128"/>
                <a:ea typeface="Meiryo UI" panose="020B0604030504040204" pitchFamily="34" charset="-128"/>
              </a:rPr>
              <a:t>メール件名</a:t>
            </a:r>
            <a:r>
              <a:rPr kumimoji="1" lang="en-US" altLang="ja-JP" sz="900" b="1" dirty="0">
                <a:latin typeface="Meiryo UI" panose="020B0604030504040204" pitchFamily="34" charset="-128"/>
                <a:ea typeface="Meiryo UI" panose="020B0604030504040204" pitchFamily="34" charset="-128"/>
              </a:rPr>
              <a:t>(</a:t>
            </a:r>
            <a:r>
              <a:rPr kumimoji="1" lang="ja-JP" altLang="en-US" sz="900" b="1" dirty="0">
                <a:latin typeface="Meiryo UI" panose="020B0604030504040204" pitchFamily="34" charset="-128"/>
                <a:ea typeface="Meiryo UI" panose="020B0604030504040204" pitchFamily="34" charset="-128"/>
              </a:rPr>
              <a:t>必須</a:t>
            </a:r>
            <a:r>
              <a:rPr kumimoji="1" lang="en-US" altLang="ja-JP" sz="900" b="1" dirty="0">
                <a:latin typeface="Meiryo UI" panose="020B0604030504040204" pitchFamily="34" charset="-128"/>
                <a:ea typeface="Meiryo UI" panose="020B0604030504040204" pitchFamily="34" charset="-128"/>
              </a:rPr>
              <a:t>)</a:t>
            </a:r>
            <a:endParaRPr kumimoji="1" lang="ja-JP" altLang="en-US" sz="900" b="1" dirty="0">
              <a:latin typeface="Meiryo UI" panose="020B0604030504040204" pitchFamily="34" charset="-128"/>
              <a:ea typeface="Meiryo UI" panose="020B0604030504040204" pitchFamily="34" charset="-128"/>
            </a:endParaRPr>
          </a:p>
        </p:txBody>
      </p:sp>
      <p:sp>
        <p:nvSpPr>
          <p:cNvPr id="18" name="テキスト ボックス 17">
            <a:extLst>
              <a:ext uri="{FF2B5EF4-FFF2-40B4-BE49-F238E27FC236}">
                <a16:creationId xmlns:a16="http://schemas.microsoft.com/office/drawing/2014/main" id="{580DBE2E-69F5-4F5C-9BA9-CBA6B343D8C3}"/>
              </a:ext>
            </a:extLst>
          </p:cNvPr>
          <p:cNvSpPr txBox="1"/>
          <p:nvPr/>
        </p:nvSpPr>
        <p:spPr>
          <a:xfrm>
            <a:off x="834582" y="3487403"/>
            <a:ext cx="1364476" cy="215444"/>
          </a:xfrm>
          <a:prstGeom prst="rect">
            <a:avLst/>
          </a:prstGeom>
          <a:noFill/>
        </p:spPr>
        <p:txBody>
          <a:bodyPr wrap="none" rtlCol="0">
            <a:spAutoFit/>
          </a:bodyPr>
          <a:lstStyle/>
          <a:p>
            <a:r>
              <a:rPr kumimoji="1" lang="ja-JP" altLang="en-US" sz="800" b="1" dirty="0">
                <a:latin typeface="Meiryo UI" panose="020B0604030504040204" pitchFamily="34" charset="-128"/>
                <a:ea typeface="Meiryo UI" panose="020B0604030504040204" pitchFamily="34" charset="-128"/>
              </a:rPr>
              <a:t>メール文面</a:t>
            </a:r>
            <a:r>
              <a:rPr kumimoji="1" lang="en-US" altLang="ja-JP" sz="800" b="1" dirty="0">
                <a:latin typeface="Meiryo UI" panose="020B0604030504040204" pitchFamily="34" charset="-128"/>
                <a:ea typeface="Meiryo UI" panose="020B0604030504040204" pitchFamily="34" charset="-128"/>
              </a:rPr>
              <a:t>(HTML)(</a:t>
            </a:r>
            <a:r>
              <a:rPr kumimoji="1" lang="ja-JP" altLang="en-US" sz="800" b="1" dirty="0">
                <a:latin typeface="Meiryo UI" panose="020B0604030504040204" pitchFamily="34" charset="-128"/>
                <a:ea typeface="Meiryo UI" panose="020B0604030504040204" pitchFamily="34" charset="-128"/>
              </a:rPr>
              <a:t>必須</a:t>
            </a:r>
            <a:r>
              <a:rPr kumimoji="1" lang="en-US" altLang="ja-JP" sz="800" b="1" dirty="0">
                <a:latin typeface="Meiryo UI" panose="020B0604030504040204" pitchFamily="34" charset="-128"/>
                <a:ea typeface="Meiryo UI" panose="020B0604030504040204" pitchFamily="34" charset="-128"/>
              </a:rPr>
              <a:t>)</a:t>
            </a:r>
            <a:endParaRPr kumimoji="1" lang="ja-JP" altLang="en-US" sz="800" b="1" dirty="0">
              <a:latin typeface="Meiryo UI" panose="020B0604030504040204" pitchFamily="34" charset="-128"/>
              <a:ea typeface="Meiryo UI" panose="020B0604030504040204" pitchFamily="34" charset="-128"/>
            </a:endParaRPr>
          </a:p>
        </p:txBody>
      </p:sp>
      <p:sp>
        <p:nvSpPr>
          <p:cNvPr id="19" name="正方形/長方形 18">
            <a:extLst>
              <a:ext uri="{FF2B5EF4-FFF2-40B4-BE49-F238E27FC236}">
                <a16:creationId xmlns:a16="http://schemas.microsoft.com/office/drawing/2014/main" id="{32618C4D-EE0D-44D3-A9F7-0DEE1F51CA38}"/>
              </a:ext>
            </a:extLst>
          </p:cNvPr>
          <p:cNvSpPr/>
          <p:nvPr/>
        </p:nvSpPr>
        <p:spPr>
          <a:xfrm>
            <a:off x="2218294" y="3469109"/>
            <a:ext cx="2202353" cy="106667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メール文面</a:t>
            </a:r>
            <a:r>
              <a:rPr kumimoji="1" lang="en-US" altLang="ja-JP" sz="900" b="1" dirty="0">
                <a:latin typeface="Meiryo UI" panose="020B0604030504040204" pitchFamily="34" charset="-128"/>
                <a:ea typeface="Meiryo UI" panose="020B0604030504040204" pitchFamily="34" charset="-128"/>
              </a:rPr>
              <a:t>(HTML)</a:t>
            </a:r>
            <a:endParaRPr kumimoji="1" lang="ja-JP" altLang="en-US" sz="900" b="1" dirty="0">
              <a:latin typeface="Meiryo UI" panose="020B0604030504040204" pitchFamily="34" charset="-128"/>
              <a:ea typeface="Meiryo UI" panose="020B0604030504040204" pitchFamily="34" charset="-128"/>
            </a:endParaRPr>
          </a:p>
        </p:txBody>
      </p:sp>
      <p:sp>
        <p:nvSpPr>
          <p:cNvPr id="20" name="テキスト ボックス 19">
            <a:extLst>
              <a:ext uri="{FF2B5EF4-FFF2-40B4-BE49-F238E27FC236}">
                <a16:creationId xmlns:a16="http://schemas.microsoft.com/office/drawing/2014/main" id="{A47781F8-B69F-42E3-B040-9B68A4B88EED}"/>
              </a:ext>
            </a:extLst>
          </p:cNvPr>
          <p:cNvSpPr txBox="1"/>
          <p:nvPr/>
        </p:nvSpPr>
        <p:spPr>
          <a:xfrm>
            <a:off x="2476707" y="3866307"/>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(7)</a:t>
            </a:r>
            <a:endParaRPr kumimoji="1" lang="ja-JP" altLang="en-US" sz="1100" dirty="0">
              <a:latin typeface="Meiryo UI" panose="020B0604030504040204" pitchFamily="34" charset="-128"/>
              <a:ea typeface="Meiryo UI" panose="020B0604030504040204" pitchFamily="34" charset="-128"/>
            </a:endParaRPr>
          </a:p>
        </p:txBody>
      </p:sp>
      <p:sp>
        <p:nvSpPr>
          <p:cNvPr id="21" name="正方形/長方形 20">
            <a:extLst>
              <a:ext uri="{FF2B5EF4-FFF2-40B4-BE49-F238E27FC236}">
                <a16:creationId xmlns:a16="http://schemas.microsoft.com/office/drawing/2014/main" id="{6A27A8E5-3FC1-4B2C-A96C-BFF3F0983975}"/>
              </a:ext>
            </a:extLst>
          </p:cNvPr>
          <p:cNvSpPr/>
          <p:nvPr/>
        </p:nvSpPr>
        <p:spPr>
          <a:xfrm>
            <a:off x="876585" y="1516123"/>
            <a:ext cx="2220281" cy="159496"/>
          </a:xfrm>
          <a:prstGeom prst="rect">
            <a:avLst/>
          </a:prstGeom>
          <a:noFill/>
          <a:ln w="9525">
            <a:solidFill>
              <a:schemeClr val="bg1">
                <a:lumMod val="50000"/>
              </a:schemeClr>
            </a:solidFill>
            <a:prstDash val="dash"/>
          </a:ln>
        </p:spPr>
        <p:style>
          <a:lnRef idx="3">
            <a:schemeClr val="lt1"/>
          </a:lnRef>
          <a:fillRef idx="1">
            <a:schemeClr val="accent1"/>
          </a:fillRef>
          <a:effectRef idx="1">
            <a:schemeClr val="accent1"/>
          </a:effectRef>
          <a:fontRef idx="minor">
            <a:schemeClr val="lt1"/>
          </a:fontRef>
        </p:style>
        <p:txBody>
          <a:bodyPr lIns="18000" tIns="18000" rIns="18000" bIns="18000" rtlCol="0" anchor="ctr"/>
          <a:lstStyle/>
          <a:p>
            <a:pPr algn="ctr"/>
            <a:r>
              <a:rPr lang="en-US" altLang="ja-JP" sz="700" dirty="0">
                <a:solidFill>
                  <a:srgbClr val="FF5045"/>
                </a:solidFill>
                <a:latin typeface="Meiryo UI" panose="020B0604030504040204" pitchFamily="34" charset="-128"/>
                <a:ea typeface="Meiryo UI" panose="020B0604030504040204" pitchFamily="34" charset="-128"/>
              </a:rPr>
              <a:t>(a)</a:t>
            </a:r>
            <a:r>
              <a:rPr lang="ja-JP" altLang="en-US" sz="700" dirty="0">
                <a:solidFill>
                  <a:srgbClr val="FF5045"/>
                </a:solidFill>
                <a:latin typeface="Meiryo UI" panose="020B0604030504040204" pitchFamily="34" charset="-128"/>
                <a:ea typeface="Meiryo UI" panose="020B0604030504040204" pitchFamily="34" charset="-128"/>
              </a:rPr>
              <a:t>入力項目に誤りがあります。再度内容をご確認ください。</a:t>
            </a:r>
          </a:p>
        </p:txBody>
      </p:sp>
      <p:sp>
        <p:nvSpPr>
          <p:cNvPr id="25" name="正方形/長方形 24">
            <a:extLst>
              <a:ext uri="{FF2B5EF4-FFF2-40B4-BE49-F238E27FC236}">
                <a16:creationId xmlns:a16="http://schemas.microsoft.com/office/drawing/2014/main" id="{F4AD0C00-95D1-414B-AC49-295FA5306A7B}"/>
              </a:ext>
            </a:extLst>
          </p:cNvPr>
          <p:cNvSpPr/>
          <p:nvPr/>
        </p:nvSpPr>
        <p:spPr>
          <a:xfrm>
            <a:off x="968307" y="1110559"/>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ヘッダー</a:t>
            </a:r>
          </a:p>
        </p:txBody>
      </p:sp>
      <p:sp>
        <p:nvSpPr>
          <p:cNvPr id="30" name="正方形/長方形 29">
            <a:extLst>
              <a:ext uri="{FF2B5EF4-FFF2-40B4-BE49-F238E27FC236}">
                <a16:creationId xmlns:a16="http://schemas.microsoft.com/office/drawing/2014/main" id="{064179C2-2D14-44C4-A3A7-AEF98194602A}"/>
              </a:ext>
            </a:extLst>
          </p:cNvPr>
          <p:cNvSpPr/>
          <p:nvPr/>
        </p:nvSpPr>
        <p:spPr>
          <a:xfrm>
            <a:off x="968307" y="6138100"/>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フッター</a:t>
            </a:r>
          </a:p>
        </p:txBody>
      </p:sp>
      <p:sp>
        <p:nvSpPr>
          <p:cNvPr id="31" name="正方形/長方形 30">
            <a:extLst>
              <a:ext uri="{FF2B5EF4-FFF2-40B4-BE49-F238E27FC236}">
                <a16:creationId xmlns:a16="http://schemas.microsoft.com/office/drawing/2014/main" id="{4D374B2F-8ADB-4F3F-A450-236DBFD433B1}"/>
              </a:ext>
            </a:extLst>
          </p:cNvPr>
          <p:cNvSpPr/>
          <p:nvPr/>
        </p:nvSpPr>
        <p:spPr>
          <a:xfrm>
            <a:off x="906713" y="3141329"/>
            <a:ext cx="1080000" cy="159496"/>
          </a:xfrm>
          <a:prstGeom prst="rect">
            <a:avLst/>
          </a:prstGeom>
          <a:noFill/>
          <a:ln w="9525">
            <a:solidFill>
              <a:schemeClr val="bg1">
                <a:lumMod val="50000"/>
              </a:schemeClr>
            </a:solidFill>
            <a:prstDash val="dash"/>
          </a:ln>
        </p:spPr>
        <p:style>
          <a:lnRef idx="3">
            <a:schemeClr val="lt1"/>
          </a:lnRef>
          <a:fillRef idx="1">
            <a:schemeClr val="accent1"/>
          </a:fillRef>
          <a:effectRef idx="1">
            <a:schemeClr val="accent1"/>
          </a:effectRef>
          <a:fontRef idx="minor">
            <a:schemeClr val="lt1"/>
          </a:fontRef>
        </p:style>
        <p:txBody>
          <a:bodyPr lIns="18000" tIns="18000" rIns="18000" bIns="18000" rtlCol="0" anchor="ctr"/>
          <a:lstStyle/>
          <a:p>
            <a:r>
              <a:rPr lang="en-US" altLang="ja-JP" sz="700" dirty="0">
                <a:solidFill>
                  <a:srgbClr val="FF5045"/>
                </a:solidFill>
                <a:latin typeface="Meiryo UI" panose="020B0604030504040204" pitchFamily="34" charset="-128"/>
                <a:ea typeface="Meiryo UI" panose="020B0604030504040204" pitchFamily="34" charset="-128"/>
              </a:rPr>
              <a:t>(b)</a:t>
            </a:r>
            <a:r>
              <a:rPr lang="ja-JP" altLang="en-US" sz="700" dirty="0">
                <a:solidFill>
                  <a:srgbClr val="FF5045"/>
                </a:solidFill>
                <a:latin typeface="Meiryo UI" panose="020B0604030504040204" pitchFamily="34" charset="-128"/>
                <a:ea typeface="Meiryo UI" panose="020B0604030504040204" pitchFamily="34" charset="-128"/>
              </a:rPr>
              <a:t>空であってはなりません。</a:t>
            </a:r>
          </a:p>
        </p:txBody>
      </p:sp>
      <p:sp>
        <p:nvSpPr>
          <p:cNvPr id="32" name="正方形/長方形 31">
            <a:extLst>
              <a:ext uri="{FF2B5EF4-FFF2-40B4-BE49-F238E27FC236}">
                <a16:creationId xmlns:a16="http://schemas.microsoft.com/office/drawing/2014/main" id="{CF2618CC-B372-421E-B1E0-D8E52988D345}"/>
              </a:ext>
            </a:extLst>
          </p:cNvPr>
          <p:cNvSpPr/>
          <p:nvPr/>
        </p:nvSpPr>
        <p:spPr>
          <a:xfrm>
            <a:off x="906713" y="3309437"/>
            <a:ext cx="1080000" cy="159496"/>
          </a:xfrm>
          <a:prstGeom prst="rect">
            <a:avLst/>
          </a:prstGeom>
          <a:noFill/>
          <a:ln w="9525">
            <a:solidFill>
              <a:schemeClr val="bg1">
                <a:lumMod val="50000"/>
              </a:schemeClr>
            </a:solidFill>
            <a:prstDash val="dash"/>
          </a:ln>
        </p:spPr>
        <p:style>
          <a:lnRef idx="3">
            <a:schemeClr val="lt1"/>
          </a:lnRef>
          <a:fillRef idx="1">
            <a:schemeClr val="accent1"/>
          </a:fillRef>
          <a:effectRef idx="1">
            <a:schemeClr val="accent1"/>
          </a:effectRef>
          <a:fontRef idx="minor">
            <a:schemeClr val="lt1"/>
          </a:fontRef>
        </p:style>
        <p:txBody>
          <a:bodyPr lIns="18000" tIns="18000" rIns="18000" bIns="18000" rtlCol="0" anchor="ctr"/>
          <a:lstStyle/>
          <a:p>
            <a:r>
              <a:rPr lang="en-US" altLang="ja-JP" sz="700" dirty="0">
                <a:solidFill>
                  <a:srgbClr val="FF5045"/>
                </a:solidFill>
                <a:latin typeface="Meiryo UI" panose="020B0604030504040204" pitchFamily="34" charset="-128"/>
                <a:ea typeface="Meiryo UI" panose="020B0604030504040204" pitchFamily="34" charset="-128"/>
              </a:rPr>
              <a:t>(c)</a:t>
            </a:r>
            <a:r>
              <a:rPr lang="ja-JP" altLang="en-US" sz="700" dirty="0">
                <a:solidFill>
                  <a:srgbClr val="FF5045"/>
                </a:solidFill>
                <a:latin typeface="Meiryo UI" panose="020B0604030504040204" pitchFamily="34" charset="-128"/>
                <a:ea typeface="Meiryo UI" panose="020B0604030504040204" pitchFamily="34" charset="-128"/>
              </a:rPr>
              <a:t>入力値に誤りがあります。</a:t>
            </a:r>
          </a:p>
        </p:txBody>
      </p:sp>
      <p:sp>
        <p:nvSpPr>
          <p:cNvPr id="33" name="正方形/長方形 32">
            <a:extLst>
              <a:ext uri="{FF2B5EF4-FFF2-40B4-BE49-F238E27FC236}">
                <a16:creationId xmlns:a16="http://schemas.microsoft.com/office/drawing/2014/main" id="{5615BF2C-8234-4C2D-9E8C-64D3A652F61D}"/>
              </a:ext>
            </a:extLst>
          </p:cNvPr>
          <p:cNvSpPr/>
          <p:nvPr/>
        </p:nvSpPr>
        <p:spPr>
          <a:xfrm>
            <a:off x="911909" y="3675096"/>
            <a:ext cx="1080000" cy="159496"/>
          </a:xfrm>
          <a:prstGeom prst="rect">
            <a:avLst/>
          </a:prstGeom>
          <a:noFill/>
          <a:ln w="9525">
            <a:solidFill>
              <a:schemeClr val="bg1">
                <a:lumMod val="50000"/>
              </a:schemeClr>
            </a:solidFill>
            <a:prstDash val="dash"/>
          </a:ln>
        </p:spPr>
        <p:style>
          <a:lnRef idx="3">
            <a:schemeClr val="lt1"/>
          </a:lnRef>
          <a:fillRef idx="1">
            <a:schemeClr val="accent1"/>
          </a:fillRef>
          <a:effectRef idx="1">
            <a:schemeClr val="accent1"/>
          </a:effectRef>
          <a:fontRef idx="minor">
            <a:schemeClr val="lt1"/>
          </a:fontRef>
        </p:style>
        <p:txBody>
          <a:bodyPr lIns="18000" tIns="18000" rIns="18000" bIns="18000" rtlCol="0" anchor="ctr"/>
          <a:lstStyle/>
          <a:p>
            <a:r>
              <a:rPr lang="en-US" altLang="ja-JP" sz="700" dirty="0">
                <a:solidFill>
                  <a:srgbClr val="FF5045"/>
                </a:solidFill>
                <a:latin typeface="Meiryo UI" panose="020B0604030504040204" pitchFamily="34" charset="-128"/>
                <a:ea typeface="Meiryo UI" panose="020B0604030504040204" pitchFamily="34" charset="-128"/>
              </a:rPr>
              <a:t>(b)</a:t>
            </a:r>
            <a:r>
              <a:rPr lang="ja-JP" altLang="en-US" sz="700" dirty="0">
                <a:solidFill>
                  <a:srgbClr val="FF5045"/>
                </a:solidFill>
                <a:latin typeface="Meiryo UI" panose="020B0604030504040204" pitchFamily="34" charset="-128"/>
                <a:ea typeface="Meiryo UI" panose="020B0604030504040204" pitchFamily="34" charset="-128"/>
              </a:rPr>
              <a:t>空であってはなりません。</a:t>
            </a:r>
          </a:p>
        </p:txBody>
      </p:sp>
      <p:sp>
        <p:nvSpPr>
          <p:cNvPr id="34" name="正方形/長方形 33">
            <a:extLst>
              <a:ext uri="{FF2B5EF4-FFF2-40B4-BE49-F238E27FC236}">
                <a16:creationId xmlns:a16="http://schemas.microsoft.com/office/drawing/2014/main" id="{14F3C85C-0B7A-47D2-9C72-99C929EDE44B}"/>
              </a:ext>
            </a:extLst>
          </p:cNvPr>
          <p:cNvSpPr/>
          <p:nvPr/>
        </p:nvSpPr>
        <p:spPr>
          <a:xfrm>
            <a:off x="911909" y="3843204"/>
            <a:ext cx="1080000" cy="159496"/>
          </a:xfrm>
          <a:prstGeom prst="rect">
            <a:avLst/>
          </a:prstGeom>
          <a:noFill/>
          <a:ln w="9525">
            <a:solidFill>
              <a:schemeClr val="bg1">
                <a:lumMod val="50000"/>
              </a:schemeClr>
            </a:solidFill>
            <a:prstDash val="dash"/>
          </a:ln>
        </p:spPr>
        <p:style>
          <a:lnRef idx="3">
            <a:schemeClr val="lt1"/>
          </a:lnRef>
          <a:fillRef idx="1">
            <a:schemeClr val="accent1"/>
          </a:fillRef>
          <a:effectRef idx="1">
            <a:schemeClr val="accent1"/>
          </a:effectRef>
          <a:fontRef idx="minor">
            <a:schemeClr val="lt1"/>
          </a:fontRef>
        </p:style>
        <p:txBody>
          <a:bodyPr lIns="18000" tIns="18000" rIns="18000" bIns="18000" rtlCol="0" anchor="ctr"/>
          <a:lstStyle/>
          <a:p>
            <a:r>
              <a:rPr lang="en-US" altLang="ja-JP" sz="700" dirty="0">
                <a:solidFill>
                  <a:srgbClr val="FF5045"/>
                </a:solidFill>
                <a:latin typeface="Meiryo UI" panose="020B0604030504040204" pitchFamily="34" charset="-128"/>
                <a:ea typeface="Meiryo UI" panose="020B0604030504040204" pitchFamily="34" charset="-128"/>
              </a:rPr>
              <a:t>(c)</a:t>
            </a:r>
            <a:r>
              <a:rPr lang="ja-JP" altLang="en-US" sz="700" dirty="0">
                <a:solidFill>
                  <a:srgbClr val="FF5045"/>
                </a:solidFill>
                <a:latin typeface="Meiryo UI" panose="020B0604030504040204" pitchFamily="34" charset="-128"/>
                <a:ea typeface="Meiryo UI" panose="020B0604030504040204" pitchFamily="34" charset="-128"/>
              </a:rPr>
              <a:t>入力値に誤りがあります。</a:t>
            </a:r>
          </a:p>
        </p:txBody>
      </p:sp>
      <p:sp>
        <p:nvSpPr>
          <p:cNvPr id="39" name="正方形/長方形 38">
            <a:extLst>
              <a:ext uri="{FF2B5EF4-FFF2-40B4-BE49-F238E27FC236}">
                <a16:creationId xmlns:a16="http://schemas.microsoft.com/office/drawing/2014/main" id="{31F02AC5-BBB2-4F38-A163-97F22F5591F9}"/>
              </a:ext>
            </a:extLst>
          </p:cNvPr>
          <p:cNvSpPr/>
          <p:nvPr/>
        </p:nvSpPr>
        <p:spPr>
          <a:xfrm>
            <a:off x="4780860" y="564402"/>
            <a:ext cx="4573688" cy="215444"/>
          </a:xfrm>
          <a:prstGeom prst="rect">
            <a:avLst/>
          </a:prstGeom>
        </p:spPr>
        <p:txBody>
          <a:bodyPr wrap="none">
            <a:spAutoFit/>
          </a:bodyPr>
          <a:lstStyle/>
          <a:p>
            <a:r>
              <a:rPr kumimoji="1" lang="ja-JP" altLang="en-US" sz="800" dirty="0">
                <a:latin typeface="Meiryo UI" panose="020B0604030504040204" pitchFamily="34" charset="-128"/>
                <a:ea typeface="Meiryo UI" panose="020B0604030504040204" pitchFamily="34" charset="-128"/>
              </a:rPr>
              <a:t>参考</a:t>
            </a:r>
            <a:r>
              <a:rPr kumimoji="1" lang="en-US" altLang="ja-JP" sz="800" dirty="0">
                <a:latin typeface="Meiryo UI" panose="020B0604030504040204" pitchFamily="34" charset="-128"/>
                <a:ea typeface="Meiryo UI" panose="020B0604030504040204" pitchFamily="34" charset="-128"/>
              </a:rPr>
              <a:t>URL</a:t>
            </a:r>
            <a:r>
              <a:rPr kumimoji="1" lang="ja-JP" altLang="en-US" sz="800" dirty="0">
                <a:latin typeface="Meiryo UI" panose="020B0604030504040204" pitchFamily="34" charset="-128"/>
                <a:ea typeface="Meiryo UI" panose="020B0604030504040204" pitchFamily="34" charset="-128"/>
              </a:rPr>
              <a:t>：</a:t>
            </a:r>
            <a:r>
              <a:rPr kumimoji="1" lang="en-US" altLang="ja-JP" sz="800" dirty="0">
                <a:latin typeface="Meiryo UI" panose="020B0604030504040204" pitchFamily="34" charset="-128"/>
                <a:ea typeface="Meiryo UI" panose="020B0604030504040204" pitchFamily="34" charset="-128"/>
              </a:rPr>
              <a:t> https://dev-cm01-mase.kbb-id.co.jp/cmadmin.php/mail_magazine/sendMail</a:t>
            </a:r>
          </a:p>
        </p:txBody>
      </p:sp>
      <p:graphicFrame>
        <p:nvGraphicFramePr>
          <p:cNvPr id="40" name="表 8">
            <a:extLst>
              <a:ext uri="{FF2B5EF4-FFF2-40B4-BE49-F238E27FC236}">
                <a16:creationId xmlns:a16="http://schemas.microsoft.com/office/drawing/2014/main" id="{08F022C4-D7F8-410A-BA3F-643A462A344F}"/>
              </a:ext>
            </a:extLst>
          </p:cNvPr>
          <p:cNvGraphicFramePr>
            <a:graphicFrameLocks noGrp="1"/>
          </p:cNvGraphicFramePr>
          <p:nvPr>
            <p:extLst>
              <p:ext uri="{D42A27DB-BD31-4B8C-83A1-F6EECF244321}">
                <p14:modId xmlns:p14="http://schemas.microsoft.com/office/powerpoint/2010/main" val="1448534886"/>
              </p:ext>
            </p:extLst>
          </p:nvPr>
        </p:nvGraphicFramePr>
        <p:xfrm>
          <a:off x="4852031" y="1072444"/>
          <a:ext cx="4619959" cy="5394960"/>
        </p:xfrm>
        <a:graphic>
          <a:graphicData uri="http://schemas.openxmlformats.org/drawingml/2006/table">
            <a:tbl>
              <a:tblPr firstRow="1" bandRow="1">
                <a:tableStyleId>{5940675A-B579-460E-94D1-54222C63F5DA}</a:tableStyleId>
              </a:tblPr>
              <a:tblGrid>
                <a:gridCol w="848283">
                  <a:extLst>
                    <a:ext uri="{9D8B030D-6E8A-4147-A177-3AD203B41FA5}">
                      <a16:colId xmlns:a16="http://schemas.microsoft.com/office/drawing/2014/main" val="1869668301"/>
                    </a:ext>
                  </a:extLst>
                </a:gridCol>
                <a:gridCol w="3771676">
                  <a:extLst>
                    <a:ext uri="{9D8B030D-6E8A-4147-A177-3AD203B41FA5}">
                      <a16:colId xmlns:a16="http://schemas.microsoft.com/office/drawing/2014/main" val="4148764813"/>
                    </a:ext>
                  </a:extLst>
                </a:gridCol>
              </a:tblGrid>
              <a:tr h="118384">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構成要素</a:t>
                      </a:r>
                    </a:p>
                  </a:txBody>
                  <a:tcPr marL="45720" marR="45720" anchor="ctr">
                    <a:solidFill>
                      <a:schemeClr val="accent1"/>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説明</a:t>
                      </a:r>
                    </a:p>
                  </a:txBody>
                  <a:tcPr marL="45720" marR="45720" anchor="ctr">
                    <a:solidFill>
                      <a:schemeClr val="accent1"/>
                    </a:solidFill>
                  </a:tcPr>
                </a:tc>
                <a:extLst>
                  <a:ext uri="{0D108BD9-81ED-4DB2-BD59-A6C34878D82A}">
                    <a16:rowId xmlns:a16="http://schemas.microsoft.com/office/drawing/2014/main" val="3041713698"/>
                  </a:ext>
                </a:extLst>
              </a:tr>
              <a:tr h="118384">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(1)</a:t>
                      </a:r>
                      <a:r>
                        <a:rPr kumimoji="1" lang="ja-JP" altLang="en-US" sz="900" dirty="0">
                          <a:latin typeface="Meiryo UI" panose="020B0604030504040204" pitchFamily="34" charset="-128"/>
                          <a:ea typeface="Meiryo UI" panose="020B0604030504040204" pitchFamily="34" charset="-128"/>
                        </a:rPr>
                        <a:t>送信対象者</a:t>
                      </a: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送信対象者設定で設定した情報を表示する。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3561766705"/>
                  </a:ext>
                </a:extLst>
              </a:tr>
              <a:tr h="118384">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(2)</a:t>
                      </a:r>
                      <a:r>
                        <a:rPr kumimoji="1" lang="ja-JP" altLang="en-US" sz="900" dirty="0">
                          <a:latin typeface="Meiryo UI" panose="020B0604030504040204" pitchFamily="34" charset="-128"/>
                          <a:ea typeface="Meiryo UI" panose="020B0604030504040204" pitchFamily="34" charset="-128"/>
                        </a:rPr>
                        <a:t>メール書式</a:t>
                      </a: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選択されたメール書式を表示する。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27572717"/>
                  </a:ext>
                </a:extLst>
              </a:tr>
              <a:tr h="189414">
                <a:tc>
                  <a:txBody>
                    <a:bodyPr/>
                    <a:lstStyle/>
                    <a:p>
                      <a:r>
                        <a:rPr kumimoji="1" lang="en-US" altLang="ja-JP" sz="900" dirty="0">
                          <a:latin typeface="Meiryo UI" panose="020B0604030504040204" pitchFamily="34" charset="-128"/>
                          <a:ea typeface="Meiryo UI" panose="020B0604030504040204" pitchFamily="34" charset="-128"/>
                        </a:rPr>
                        <a:t>(3)</a:t>
                      </a:r>
                      <a:r>
                        <a:rPr kumimoji="1" lang="ja-JP" altLang="en-US" sz="900" dirty="0">
                          <a:latin typeface="Meiryo UI" panose="020B0604030504040204" pitchFamily="34" charset="-128"/>
                          <a:ea typeface="Meiryo UI" panose="020B0604030504040204" pitchFamily="34" charset="-128"/>
                        </a:rPr>
                        <a:t>お住いのエリア</a:t>
                      </a:r>
                      <a:endParaRPr kumimoji="1" lang="en-US" altLang="ja-JP" sz="900" dirty="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選択されたお住いのエリアを表示する。</a:t>
                      </a:r>
                      <a:endParaRPr kumimoji="1" lang="en-US" altLang="ja-JP" sz="9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未選択の場合は全エリアと表示する。</a:t>
                      </a:r>
                    </a:p>
                  </a:txBody>
                  <a:tcPr marL="45720" marR="45720"/>
                </a:tc>
                <a:extLst>
                  <a:ext uri="{0D108BD9-81ED-4DB2-BD59-A6C34878D82A}">
                    <a16:rowId xmlns:a16="http://schemas.microsoft.com/office/drawing/2014/main" val="1293555072"/>
                  </a:ext>
                </a:extLst>
              </a:tr>
              <a:tr h="189414">
                <a:tc>
                  <a:txBody>
                    <a:bodyPr/>
                    <a:lstStyle/>
                    <a:p>
                      <a:r>
                        <a:rPr kumimoji="1" lang="en-US" altLang="ja-JP" sz="900" dirty="0">
                          <a:latin typeface="Meiryo UI" panose="020B0604030504040204" pitchFamily="34" charset="-128"/>
                          <a:ea typeface="Meiryo UI" panose="020B0604030504040204" pitchFamily="34" charset="-128"/>
                        </a:rPr>
                        <a:t>(4)</a:t>
                      </a:r>
                      <a:r>
                        <a:rPr kumimoji="1" lang="ja-JP" altLang="en-US" sz="900" dirty="0">
                          <a:latin typeface="Meiryo UI" panose="020B0604030504040204" pitchFamily="34" charset="-128"/>
                          <a:ea typeface="Meiryo UI" panose="020B0604030504040204" pitchFamily="34" charset="-128"/>
                        </a:rPr>
                        <a:t>年代</a:t>
                      </a:r>
                    </a:p>
                  </a:txBody>
                  <a:tcPr marL="45720" marR="4572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選択された年代を表示する。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未選択の場合は全年代と表示する。</a:t>
                      </a:r>
                    </a:p>
                  </a:txBody>
                  <a:tcPr marL="45720" marR="45720"/>
                </a:tc>
                <a:extLst>
                  <a:ext uri="{0D108BD9-81ED-4DB2-BD59-A6C34878D82A}">
                    <a16:rowId xmlns:a16="http://schemas.microsoft.com/office/drawing/2014/main" val="1119862203"/>
                  </a:ext>
                </a:extLst>
              </a:tr>
              <a:tr h="189414">
                <a:tc>
                  <a:txBody>
                    <a:bodyPr/>
                    <a:lstStyle/>
                    <a:p>
                      <a:r>
                        <a:rPr kumimoji="1" lang="en-US" altLang="ja-JP" sz="900" dirty="0">
                          <a:latin typeface="Meiryo UI" panose="020B0604030504040204" pitchFamily="34" charset="-128"/>
                          <a:ea typeface="Meiryo UI" panose="020B0604030504040204" pitchFamily="34" charset="-128"/>
                        </a:rPr>
                        <a:t>(5)</a:t>
                      </a:r>
                      <a:r>
                        <a:rPr kumimoji="1" lang="ja-JP" altLang="en-US" sz="900" dirty="0">
                          <a:latin typeface="Meiryo UI" panose="020B0604030504040204" pitchFamily="34" charset="-128"/>
                          <a:ea typeface="Meiryo UI" panose="020B0604030504040204" pitchFamily="34" charset="-128"/>
                        </a:rPr>
                        <a:t>性別</a:t>
                      </a: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選択された性別を表示する。</a:t>
                      </a:r>
                      <a:endParaRPr kumimoji="1" lang="en-US" altLang="ja-JP" sz="9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未選択の場合は全てと表示する。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762562175"/>
                  </a:ext>
                </a:extLst>
              </a:tr>
              <a:tr h="331475">
                <a:tc>
                  <a:txBody>
                    <a:bodyPr/>
                    <a:lstStyle/>
                    <a:p>
                      <a:r>
                        <a:rPr kumimoji="1" lang="en-US" altLang="ja-JP" sz="900" dirty="0">
                          <a:latin typeface="Meiryo UI" panose="020B0604030504040204" pitchFamily="34" charset="-128"/>
                          <a:ea typeface="Meiryo UI" panose="020B0604030504040204" pitchFamily="34" charset="-128"/>
                        </a:rPr>
                        <a:t>(6)</a:t>
                      </a:r>
                      <a:r>
                        <a:rPr kumimoji="1" lang="ja-JP" altLang="en-US" sz="900" dirty="0">
                          <a:latin typeface="Meiryo UI" panose="020B0604030504040204" pitchFamily="34" charset="-128"/>
                          <a:ea typeface="Meiryo UI" panose="020B0604030504040204" pitchFamily="34" charset="-128"/>
                        </a:rPr>
                        <a:t>メール件名</a:t>
                      </a: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メール件名を入力する。</a:t>
                      </a:r>
                      <a:endParaRPr kumimoji="1" lang="en-US" altLang="ja-JP" sz="9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lang="ja-JP" altLang="en-US" sz="900" u="none" strike="noStrike" dirty="0">
                          <a:effectLst/>
                          <a:latin typeface="Meiryo UI" panose="020B0604030504040204" pitchFamily="34" charset="-128"/>
                          <a:ea typeface="Meiryo UI" panose="020B0604030504040204" pitchFamily="34" charset="-128"/>
                        </a:rPr>
                        <a:t>半角英数字 </a:t>
                      </a:r>
                      <a:r>
                        <a:rPr lang="en-US" altLang="ja-JP" sz="900" u="none" strike="noStrike" dirty="0">
                          <a:effectLst/>
                          <a:latin typeface="Meiryo UI" panose="020B0604030504040204" pitchFamily="34" charset="-128"/>
                          <a:ea typeface="Meiryo UI" panose="020B0604030504040204" pitchFamily="34" charset="-128"/>
                        </a:rPr>
                        <a:t>+ </a:t>
                      </a:r>
                      <a:r>
                        <a:rPr lang="ja-JP" altLang="en-US" sz="900" u="none" strike="noStrike" dirty="0">
                          <a:effectLst/>
                          <a:latin typeface="Meiryo UI" panose="020B0604030504040204" pitchFamily="34" charset="-128"/>
                          <a:ea typeface="Meiryo UI" panose="020B0604030504040204" pitchFamily="34" charset="-128"/>
                        </a:rPr>
                        <a:t>半角記号</a:t>
                      </a:r>
                      <a:r>
                        <a:rPr lang="en-US" altLang="ja-JP" sz="900" u="none" strike="noStrike" dirty="0">
                          <a:effectLst/>
                          <a:latin typeface="Meiryo UI" panose="020B0604030504040204" pitchFamily="34" charset="-128"/>
                          <a:ea typeface="Meiryo UI" panose="020B0604030504040204" pitchFamily="34" charset="-128"/>
                        </a:rPr>
                        <a:t>(</a:t>
                      </a:r>
                      <a:r>
                        <a:rPr lang="ja-JP" altLang="en-US" sz="900" u="none" strike="noStrike" dirty="0">
                          <a:effectLst/>
                          <a:latin typeface="Meiryo UI" panose="020B0604030504040204" pitchFamily="34" charset="-128"/>
                          <a:ea typeface="Meiryo UI" panose="020B0604030504040204" pitchFamily="34" charset="-128"/>
                        </a:rPr>
                        <a:t>除く </a:t>
                      </a:r>
                      <a:r>
                        <a:rPr lang="en-US" altLang="ja-JP" sz="900" u="none" strike="noStrike" dirty="0">
                          <a:effectLst/>
                          <a:latin typeface="Meiryo UI" panose="020B0604030504040204" pitchFamily="34" charset="-128"/>
                          <a:ea typeface="Meiryo UI" panose="020B0604030504040204" pitchFamily="34" charset="-128"/>
                        </a:rPr>
                        <a:t>^ ` { | } ~ &amp; &lt; &gt; " ‘ )</a:t>
                      </a:r>
                    </a:p>
                    <a:p>
                      <a:pPr marL="171450" indent="-171450">
                        <a:buFont typeface="Arial" panose="020B0604020202020204" pitchFamily="34" charset="0"/>
                        <a:buChar char="•"/>
                      </a:pPr>
                      <a:r>
                        <a:rPr lang="en-US" altLang="ja-JP" sz="900" u="none" strike="noStrike" dirty="0">
                          <a:effectLst/>
                          <a:latin typeface="Meiryo UI" panose="020B0604030504040204" pitchFamily="34" charset="-128"/>
                          <a:ea typeface="Meiryo UI" panose="020B0604030504040204" pitchFamily="34" charset="-128"/>
                        </a:rPr>
                        <a:t>4</a:t>
                      </a:r>
                      <a:r>
                        <a:rPr lang="ja-JP" altLang="en-US" sz="900" u="none" strike="noStrike" dirty="0">
                          <a:effectLst/>
                          <a:latin typeface="Meiryo UI" panose="020B0604030504040204" pitchFamily="34" charset="-128"/>
                          <a:ea typeface="Meiryo UI" panose="020B0604030504040204" pitchFamily="34" charset="-128"/>
                        </a:rPr>
                        <a:t>バイト対応</a:t>
                      </a:r>
                      <a:r>
                        <a:rPr lang="en" altLang="ja-JP" sz="900" u="none" strike="noStrike" dirty="0">
                          <a:effectLst/>
                          <a:latin typeface="Meiryo UI" panose="020B0604030504040204" pitchFamily="34" charset="-128"/>
                          <a:ea typeface="Meiryo UI" panose="020B0604030504040204" pitchFamily="34" charset="-128"/>
                        </a:rPr>
                        <a:t>UTF-8</a:t>
                      </a:r>
                      <a:r>
                        <a:rPr lang="ja-JP" altLang="en" sz="900" u="none" strike="noStrike" dirty="0">
                          <a:effectLst/>
                          <a:latin typeface="Meiryo UI" panose="020B0604030504040204" pitchFamily="34" charset="-128"/>
                          <a:ea typeface="Meiryo UI" panose="020B0604030504040204" pitchFamily="34" charset="-128"/>
                        </a:rPr>
                        <a:t>、</a:t>
                      </a:r>
                      <a:r>
                        <a:rPr lang="ja-JP" altLang="en-US" sz="900" u="none" strike="noStrike" dirty="0">
                          <a:effectLst/>
                          <a:latin typeface="Meiryo UI" panose="020B0604030504040204" pitchFamily="34" charset="-128"/>
                          <a:ea typeface="Meiryo UI" panose="020B0604030504040204" pitchFamily="34" charset="-128"/>
                        </a:rPr>
                        <a:t>改行不可</a:t>
                      </a:r>
                      <a:endParaRPr kumimoji="1" lang="en-US" altLang="ja-JP" sz="900" u="none" strike="noStrike" dirty="0">
                        <a:effectLst/>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en-US" altLang="ja-JP" sz="900" u="none" strike="noStrike" dirty="0">
                          <a:effectLst/>
                          <a:latin typeface="Meiryo UI" panose="020B0604030504040204" pitchFamily="34" charset="-128"/>
                          <a:ea typeface="Meiryo UI" panose="020B0604030504040204" pitchFamily="34" charset="-128"/>
                        </a:rPr>
                        <a:t>100</a:t>
                      </a:r>
                      <a:r>
                        <a:rPr kumimoji="1" lang="ja-JP" altLang="en-US" sz="900" u="none" strike="noStrike" dirty="0">
                          <a:effectLst/>
                          <a:latin typeface="Meiryo UI" panose="020B0604030504040204" pitchFamily="34" charset="-128"/>
                          <a:ea typeface="Meiryo UI" panose="020B0604030504040204" pitchFamily="34" charset="-128"/>
                        </a:rPr>
                        <a:t>文字以内とする。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4114665757"/>
                  </a:ext>
                </a:extLst>
              </a:tr>
              <a:tr h="473536">
                <a:tc>
                  <a:txBody>
                    <a:bodyPr/>
                    <a:lstStyle/>
                    <a:p>
                      <a:r>
                        <a:rPr kumimoji="1" lang="en-US" altLang="ja-JP" sz="900" dirty="0">
                          <a:latin typeface="Meiryo UI" panose="020B0604030504040204" pitchFamily="34" charset="-128"/>
                          <a:ea typeface="Meiryo UI" panose="020B0604030504040204" pitchFamily="34" charset="-128"/>
                        </a:rPr>
                        <a:t>(7)</a:t>
                      </a:r>
                      <a:r>
                        <a:rPr kumimoji="1" lang="ja-JP" altLang="en-US" sz="900" dirty="0">
                          <a:latin typeface="Meiryo UI" panose="020B0604030504040204" pitchFamily="34" charset="-128"/>
                          <a:ea typeface="Meiryo UI" panose="020B0604030504040204" pitchFamily="34" charset="-128"/>
                        </a:rPr>
                        <a:t>メール文面</a:t>
                      </a:r>
                      <a:r>
                        <a:rPr kumimoji="1" lang="en-US" altLang="ja-JP" sz="900" dirty="0">
                          <a:latin typeface="Meiryo UI" panose="020B0604030504040204" pitchFamily="34" charset="-128"/>
                          <a:ea typeface="Meiryo UI" panose="020B0604030504040204" pitchFamily="34" charset="-128"/>
                        </a:rPr>
                        <a:t>(HTML)</a:t>
                      </a:r>
                      <a:endParaRPr kumimoji="1" lang="ja-JP" altLang="en-US" sz="900" dirty="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メール文面</a:t>
                      </a:r>
                      <a:r>
                        <a:rPr kumimoji="1" lang="en-US" altLang="ja-JP" sz="900" dirty="0">
                          <a:latin typeface="Meiryo UI" panose="020B0604030504040204" pitchFamily="34" charset="-128"/>
                          <a:ea typeface="Meiryo UI" panose="020B0604030504040204" pitchFamily="34" charset="-128"/>
                        </a:rPr>
                        <a:t>(HTML)</a:t>
                      </a:r>
                      <a:r>
                        <a:rPr kumimoji="1" lang="ja-JP" altLang="en-US" sz="900" dirty="0">
                          <a:latin typeface="Meiryo UI" panose="020B0604030504040204" pitchFamily="34" charset="-128"/>
                          <a:ea typeface="Meiryo UI" panose="020B0604030504040204" pitchFamily="34" charset="-128"/>
                        </a:rPr>
                        <a:t>を入力する。</a:t>
                      </a:r>
                      <a:endParaRPr kumimoji="1" lang="en-US" altLang="ja-JP" sz="9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lang="ja-JP" altLang="en-US" sz="900" u="none" strike="noStrike" dirty="0">
                          <a:effectLst/>
                          <a:latin typeface="Meiryo UI" panose="020B0604030504040204" pitchFamily="34" charset="-128"/>
                          <a:ea typeface="Meiryo UI" panose="020B0604030504040204" pitchFamily="34" charset="-128"/>
                        </a:rPr>
                        <a:t>半角英数字 </a:t>
                      </a:r>
                      <a:r>
                        <a:rPr lang="en-US" altLang="ja-JP" sz="900" u="none" strike="noStrike" dirty="0">
                          <a:effectLst/>
                          <a:latin typeface="Meiryo UI" panose="020B0604030504040204" pitchFamily="34" charset="-128"/>
                          <a:ea typeface="Meiryo UI" panose="020B0604030504040204" pitchFamily="34" charset="-128"/>
                        </a:rPr>
                        <a:t>+ </a:t>
                      </a:r>
                      <a:r>
                        <a:rPr lang="ja-JP" altLang="en-US" sz="900" u="none" strike="noStrike" dirty="0">
                          <a:effectLst/>
                          <a:latin typeface="Meiryo UI" panose="020B0604030504040204" pitchFamily="34" charset="-128"/>
                          <a:ea typeface="Meiryo UI" panose="020B0604030504040204" pitchFamily="34" charset="-128"/>
                        </a:rPr>
                        <a:t>半角記号</a:t>
                      </a:r>
                      <a:r>
                        <a:rPr lang="en-US" altLang="ja-JP" sz="900" u="none" strike="noStrike" dirty="0">
                          <a:effectLst/>
                          <a:latin typeface="Meiryo UI" panose="020B0604030504040204" pitchFamily="34" charset="-128"/>
                          <a:ea typeface="Meiryo UI" panose="020B0604030504040204" pitchFamily="34" charset="-128"/>
                        </a:rPr>
                        <a:t>(</a:t>
                      </a:r>
                      <a:r>
                        <a:rPr lang="ja-JP" altLang="en-US" sz="900" u="none" strike="noStrike" dirty="0">
                          <a:effectLst/>
                          <a:latin typeface="Meiryo UI" panose="020B0604030504040204" pitchFamily="34" charset="-128"/>
                          <a:ea typeface="Meiryo UI" panose="020B0604030504040204" pitchFamily="34" charset="-128"/>
                        </a:rPr>
                        <a:t>除く </a:t>
                      </a:r>
                      <a:r>
                        <a:rPr lang="en-US" altLang="ja-JP" sz="900" u="none" strike="noStrike" dirty="0">
                          <a:effectLst/>
                          <a:latin typeface="Meiryo UI" panose="020B0604030504040204" pitchFamily="34" charset="-128"/>
                          <a:ea typeface="Meiryo UI" panose="020B0604030504040204" pitchFamily="34" charset="-128"/>
                        </a:rPr>
                        <a:t>^ ` { | } ~ &amp; &lt; &gt; " ‘ )</a:t>
                      </a:r>
                    </a:p>
                    <a:p>
                      <a:pPr marL="171450" indent="-171450">
                        <a:buFont typeface="Arial" panose="020B0604020202020204" pitchFamily="34" charset="0"/>
                        <a:buChar char="•"/>
                      </a:pPr>
                      <a:r>
                        <a:rPr lang="en-US" altLang="ja-JP" sz="900" u="none" strike="noStrike" dirty="0">
                          <a:effectLst/>
                          <a:latin typeface="Meiryo UI" panose="020B0604030504040204" pitchFamily="34" charset="-128"/>
                          <a:ea typeface="Meiryo UI" panose="020B0604030504040204" pitchFamily="34" charset="-128"/>
                        </a:rPr>
                        <a:t>4</a:t>
                      </a:r>
                      <a:r>
                        <a:rPr lang="ja-JP" altLang="en-US" sz="900" u="none" strike="noStrike" dirty="0">
                          <a:effectLst/>
                          <a:latin typeface="Meiryo UI" panose="020B0604030504040204" pitchFamily="34" charset="-128"/>
                          <a:ea typeface="Meiryo UI" panose="020B0604030504040204" pitchFamily="34" charset="-128"/>
                        </a:rPr>
                        <a:t>バイト対応</a:t>
                      </a:r>
                      <a:r>
                        <a:rPr lang="en" altLang="ja-JP" sz="900" u="none" strike="noStrike" dirty="0">
                          <a:effectLst/>
                          <a:latin typeface="Meiryo UI" panose="020B0604030504040204" pitchFamily="34" charset="-128"/>
                          <a:ea typeface="Meiryo UI" panose="020B0604030504040204" pitchFamily="34" charset="-128"/>
                        </a:rPr>
                        <a:t>UTF-8</a:t>
                      </a:r>
                      <a:r>
                        <a:rPr lang="ja-JP" altLang="en" sz="900" u="none" strike="noStrike" dirty="0">
                          <a:effectLst/>
                          <a:latin typeface="Meiryo UI" panose="020B0604030504040204" pitchFamily="34" charset="-128"/>
                          <a:ea typeface="Meiryo UI" panose="020B0604030504040204" pitchFamily="34" charset="-128"/>
                        </a:rPr>
                        <a:t>、</a:t>
                      </a:r>
                      <a:r>
                        <a:rPr lang="ja-JP" altLang="en-US" sz="900" u="none" strike="noStrike" dirty="0">
                          <a:effectLst/>
                          <a:latin typeface="Meiryo UI" panose="020B0604030504040204" pitchFamily="34" charset="-128"/>
                          <a:ea typeface="Meiryo UI" panose="020B0604030504040204" pitchFamily="34" charset="-128"/>
                        </a:rPr>
                        <a:t>改行不可</a:t>
                      </a:r>
                      <a:endParaRPr kumimoji="1" lang="en-US" altLang="ja-JP" sz="9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en-US" altLang="ja-JP" sz="900" dirty="0">
                          <a:latin typeface="Meiryo UI" panose="020B0604030504040204" pitchFamily="34" charset="-128"/>
                          <a:ea typeface="Meiryo UI" panose="020B0604030504040204" pitchFamily="34" charset="-128"/>
                        </a:rPr>
                        <a:t>10000</a:t>
                      </a:r>
                      <a:r>
                        <a:rPr kumimoji="1" lang="ja-JP" altLang="en-US" sz="900" dirty="0">
                          <a:latin typeface="Meiryo UI" panose="020B0604030504040204" pitchFamily="34" charset="-128"/>
                          <a:ea typeface="Meiryo UI" panose="020B0604030504040204" pitchFamily="34" charset="-128"/>
                        </a:rPr>
                        <a:t>文字以内とする。</a:t>
                      </a:r>
                      <a:endParaRPr kumimoji="1" lang="en-US" altLang="ja-JP" sz="9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en-US" altLang="ja-JP" sz="900" dirty="0">
                          <a:latin typeface="Meiryo UI" panose="020B0604030504040204" pitchFamily="34" charset="-128"/>
                          <a:ea typeface="Meiryo UI" panose="020B0604030504040204" pitchFamily="34" charset="-128"/>
                        </a:rPr>
                        <a:t>HTML</a:t>
                      </a:r>
                      <a:r>
                        <a:rPr kumimoji="1" lang="ja-JP" altLang="en-US" sz="900" dirty="0">
                          <a:latin typeface="Meiryo UI" panose="020B0604030504040204" pitchFamily="34" charset="-128"/>
                          <a:ea typeface="Meiryo UI" panose="020B0604030504040204" pitchFamily="34" charset="-128"/>
                        </a:rPr>
                        <a:t>形式で入力可能とする。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メール書式がテキストの場合は表示しない。</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3097246134"/>
                  </a:ext>
                </a:extLst>
              </a:tr>
              <a:tr h="331475">
                <a:tc>
                  <a:txBody>
                    <a:bodyPr/>
                    <a:lstStyle/>
                    <a:p>
                      <a:r>
                        <a:rPr kumimoji="1" lang="en-US" altLang="ja-JP" sz="900" dirty="0">
                          <a:latin typeface="Meiryo UI" panose="020B0604030504040204" pitchFamily="34" charset="-128"/>
                          <a:ea typeface="Meiryo UI" panose="020B0604030504040204" pitchFamily="34" charset="-128"/>
                        </a:rPr>
                        <a:t>(8)</a:t>
                      </a:r>
                      <a:r>
                        <a:rPr kumimoji="1" lang="ja-JP" altLang="en-US" sz="900" dirty="0">
                          <a:latin typeface="Meiryo UI" panose="020B0604030504040204" pitchFamily="34" charset="-128"/>
                          <a:ea typeface="Meiryo UI" panose="020B0604030504040204" pitchFamily="34" charset="-128"/>
                        </a:rPr>
                        <a:t>メール文面</a:t>
                      </a:r>
                      <a:r>
                        <a:rPr kumimoji="1" lang="en-US" altLang="ja-JP" sz="900" dirty="0">
                          <a:latin typeface="Meiryo UI" panose="020B0604030504040204" pitchFamily="34" charset="-128"/>
                          <a:ea typeface="Meiryo UI" panose="020B0604030504040204" pitchFamily="34" charset="-128"/>
                        </a:rPr>
                        <a:t>(</a:t>
                      </a:r>
                      <a:r>
                        <a:rPr kumimoji="1" lang="ja-JP" altLang="en-US" sz="900" dirty="0">
                          <a:latin typeface="Meiryo UI" panose="020B0604030504040204" pitchFamily="34" charset="-128"/>
                          <a:ea typeface="Meiryo UI" panose="020B0604030504040204" pitchFamily="34" charset="-128"/>
                        </a:rPr>
                        <a:t>テキスト</a:t>
                      </a:r>
                      <a:r>
                        <a:rPr kumimoji="1" lang="en-US" altLang="ja-JP" sz="900" dirty="0">
                          <a:latin typeface="Meiryo UI" panose="020B0604030504040204" pitchFamily="34" charset="-128"/>
                          <a:ea typeface="Meiryo UI" panose="020B0604030504040204" pitchFamily="34" charset="-128"/>
                        </a:rPr>
                        <a:t>)</a:t>
                      </a:r>
                      <a:endParaRPr kumimoji="1" lang="ja-JP" altLang="en-US" sz="900" dirty="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メール文面</a:t>
                      </a:r>
                      <a:r>
                        <a:rPr kumimoji="1" lang="en-US" altLang="ja-JP" sz="900" dirty="0">
                          <a:latin typeface="Meiryo UI" panose="020B0604030504040204" pitchFamily="34" charset="-128"/>
                          <a:ea typeface="Meiryo UI" panose="020B0604030504040204" pitchFamily="34" charset="-128"/>
                        </a:rPr>
                        <a:t>(</a:t>
                      </a:r>
                      <a:r>
                        <a:rPr kumimoji="1" lang="ja-JP" altLang="en-US" sz="900" dirty="0">
                          <a:latin typeface="Meiryo UI" panose="020B0604030504040204" pitchFamily="34" charset="-128"/>
                          <a:ea typeface="Meiryo UI" panose="020B0604030504040204" pitchFamily="34" charset="-128"/>
                        </a:rPr>
                        <a:t>テキスト</a:t>
                      </a:r>
                      <a:r>
                        <a:rPr kumimoji="1" lang="en-US" altLang="ja-JP" sz="900" dirty="0">
                          <a:latin typeface="Meiryo UI" panose="020B0604030504040204" pitchFamily="34" charset="-128"/>
                          <a:ea typeface="Meiryo UI" panose="020B0604030504040204" pitchFamily="34" charset="-128"/>
                        </a:rPr>
                        <a:t>)</a:t>
                      </a:r>
                      <a:r>
                        <a:rPr kumimoji="1" lang="ja-JP" altLang="en-US" sz="900" dirty="0">
                          <a:latin typeface="Meiryo UI" panose="020B0604030504040204" pitchFamily="34" charset="-128"/>
                          <a:ea typeface="Meiryo UI" panose="020B0604030504040204" pitchFamily="34" charset="-128"/>
                        </a:rPr>
                        <a:t>を入力する。</a:t>
                      </a:r>
                      <a:endParaRPr kumimoji="1" lang="en-US" altLang="ja-JP" sz="9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lang="ja-JP" altLang="en-US" sz="900" u="none" strike="noStrike" dirty="0">
                          <a:effectLst/>
                          <a:latin typeface="Meiryo UI" panose="020B0604030504040204" pitchFamily="34" charset="-128"/>
                          <a:ea typeface="Meiryo UI" panose="020B0604030504040204" pitchFamily="34" charset="-128"/>
                        </a:rPr>
                        <a:t>半角英数字 </a:t>
                      </a:r>
                      <a:r>
                        <a:rPr lang="en-US" altLang="ja-JP" sz="900" u="none" strike="noStrike" dirty="0">
                          <a:effectLst/>
                          <a:latin typeface="Meiryo UI" panose="020B0604030504040204" pitchFamily="34" charset="-128"/>
                          <a:ea typeface="Meiryo UI" panose="020B0604030504040204" pitchFamily="34" charset="-128"/>
                        </a:rPr>
                        <a:t>+ </a:t>
                      </a:r>
                      <a:r>
                        <a:rPr lang="ja-JP" altLang="en-US" sz="900" u="none" strike="noStrike" dirty="0">
                          <a:effectLst/>
                          <a:latin typeface="Meiryo UI" panose="020B0604030504040204" pitchFamily="34" charset="-128"/>
                          <a:ea typeface="Meiryo UI" panose="020B0604030504040204" pitchFamily="34" charset="-128"/>
                        </a:rPr>
                        <a:t>半角記号</a:t>
                      </a:r>
                      <a:r>
                        <a:rPr lang="en-US" altLang="ja-JP" sz="900" u="none" strike="noStrike" dirty="0">
                          <a:effectLst/>
                          <a:latin typeface="Meiryo UI" panose="020B0604030504040204" pitchFamily="34" charset="-128"/>
                          <a:ea typeface="Meiryo UI" panose="020B0604030504040204" pitchFamily="34" charset="-128"/>
                        </a:rPr>
                        <a:t>(</a:t>
                      </a:r>
                      <a:r>
                        <a:rPr lang="ja-JP" altLang="en-US" sz="900" u="none" strike="noStrike" dirty="0">
                          <a:effectLst/>
                          <a:latin typeface="Meiryo UI" panose="020B0604030504040204" pitchFamily="34" charset="-128"/>
                          <a:ea typeface="Meiryo UI" panose="020B0604030504040204" pitchFamily="34" charset="-128"/>
                        </a:rPr>
                        <a:t>除く </a:t>
                      </a:r>
                      <a:r>
                        <a:rPr lang="en-US" altLang="ja-JP" sz="900" u="none" strike="noStrike" dirty="0">
                          <a:effectLst/>
                          <a:latin typeface="Meiryo UI" panose="020B0604030504040204" pitchFamily="34" charset="-128"/>
                          <a:ea typeface="Meiryo UI" panose="020B0604030504040204" pitchFamily="34" charset="-128"/>
                        </a:rPr>
                        <a:t>^ ` { | } ~ &amp; &lt; &gt; " ‘ )</a:t>
                      </a:r>
                    </a:p>
                    <a:p>
                      <a:pPr marL="171450" indent="-171450">
                        <a:buFont typeface="Arial" panose="020B0604020202020204" pitchFamily="34" charset="0"/>
                        <a:buChar char="•"/>
                      </a:pPr>
                      <a:r>
                        <a:rPr lang="en-US" altLang="ja-JP" sz="900" u="none" strike="noStrike" dirty="0">
                          <a:effectLst/>
                          <a:latin typeface="Meiryo UI" panose="020B0604030504040204" pitchFamily="34" charset="-128"/>
                          <a:ea typeface="Meiryo UI" panose="020B0604030504040204" pitchFamily="34" charset="-128"/>
                        </a:rPr>
                        <a:t>4</a:t>
                      </a:r>
                      <a:r>
                        <a:rPr lang="ja-JP" altLang="en-US" sz="900" u="none" strike="noStrike" dirty="0">
                          <a:effectLst/>
                          <a:latin typeface="Meiryo UI" panose="020B0604030504040204" pitchFamily="34" charset="-128"/>
                          <a:ea typeface="Meiryo UI" panose="020B0604030504040204" pitchFamily="34" charset="-128"/>
                        </a:rPr>
                        <a:t>バイト対応</a:t>
                      </a:r>
                      <a:r>
                        <a:rPr lang="en" altLang="ja-JP" sz="900" u="none" strike="noStrike" dirty="0">
                          <a:effectLst/>
                          <a:latin typeface="Meiryo UI" panose="020B0604030504040204" pitchFamily="34" charset="-128"/>
                          <a:ea typeface="Meiryo UI" panose="020B0604030504040204" pitchFamily="34" charset="-128"/>
                        </a:rPr>
                        <a:t>UTF-8</a:t>
                      </a:r>
                      <a:r>
                        <a:rPr lang="ja-JP" altLang="en" sz="900" u="none" strike="noStrike" dirty="0">
                          <a:effectLst/>
                          <a:latin typeface="Meiryo UI" panose="020B0604030504040204" pitchFamily="34" charset="-128"/>
                          <a:ea typeface="Meiryo UI" panose="020B0604030504040204" pitchFamily="34" charset="-128"/>
                        </a:rPr>
                        <a:t>、</a:t>
                      </a:r>
                      <a:r>
                        <a:rPr lang="ja-JP" altLang="en-US" sz="900" u="none" strike="noStrike" dirty="0">
                          <a:effectLst/>
                          <a:latin typeface="Meiryo UI" panose="020B0604030504040204" pitchFamily="34" charset="-128"/>
                          <a:ea typeface="Meiryo UI" panose="020B0604030504040204" pitchFamily="34" charset="-128"/>
                        </a:rPr>
                        <a:t>改行不可</a:t>
                      </a:r>
                      <a:endParaRPr kumimoji="1" lang="en-US" altLang="ja-JP" sz="9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en-US" altLang="ja-JP" sz="900" dirty="0">
                          <a:latin typeface="Meiryo UI" panose="020B0604030504040204" pitchFamily="34" charset="-128"/>
                          <a:ea typeface="Meiryo UI" panose="020B0604030504040204" pitchFamily="34" charset="-128"/>
                        </a:rPr>
                        <a:t>10000</a:t>
                      </a:r>
                      <a:r>
                        <a:rPr kumimoji="1" lang="ja-JP" altLang="en-US" sz="900" dirty="0">
                          <a:latin typeface="Meiryo UI" panose="020B0604030504040204" pitchFamily="34" charset="-128"/>
                          <a:ea typeface="Meiryo UI" panose="020B0604030504040204" pitchFamily="34" charset="-128"/>
                        </a:rPr>
                        <a:t>文字以内とする。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3817426469"/>
                  </a:ext>
                </a:extLst>
              </a:tr>
              <a:tr h="615597">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(9)</a:t>
                      </a:r>
                      <a:r>
                        <a:rPr kumimoji="1" lang="ja-JP" altLang="en-US" sz="900" dirty="0">
                          <a:latin typeface="Meiryo UI" panose="020B0604030504040204" pitchFamily="34" charset="-128"/>
                          <a:ea typeface="Meiryo UI" panose="020B0604030504040204" pitchFamily="34" charset="-128"/>
                        </a:rPr>
                        <a:t>メール送信確認</a:t>
                      </a: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押下時に必須は入力データが存在すること、</a:t>
                      </a:r>
                      <a:r>
                        <a:rPr kumimoji="1" lang="en-US" altLang="ja-JP" sz="900" dirty="0">
                          <a:latin typeface="Meiryo UI" panose="020B0604030504040204" pitchFamily="34" charset="-128"/>
                          <a:ea typeface="Meiryo UI" panose="020B0604030504040204" pitchFamily="34" charset="-128"/>
                        </a:rPr>
                        <a:t>(6)〜(7)</a:t>
                      </a:r>
                      <a:r>
                        <a:rPr kumimoji="1" lang="ja-JP" altLang="en-US" sz="900" dirty="0">
                          <a:latin typeface="Meiryo UI" panose="020B0604030504040204" pitchFamily="34" charset="-128"/>
                          <a:ea typeface="Meiryo UI" panose="020B0604030504040204" pitchFamily="34" charset="-128"/>
                        </a:rPr>
                        <a:t>の入力値の条件を満たしていることをチェックする。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入力値を満たしていない場合、画面タイトルの下に</a:t>
                      </a:r>
                      <a:r>
                        <a:rPr kumimoji="1" lang="en-US" altLang="ja-JP" sz="900" dirty="0">
                          <a:latin typeface="Meiryo UI" panose="020B0604030504040204" pitchFamily="34" charset="-128"/>
                          <a:ea typeface="Meiryo UI" panose="020B0604030504040204" pitchFamily="34" charset="-128"/>
                        </a:rPr>
                        <a:t>(a)</a:t>
                      </a:r>
                      <a:r>
                        <a:rPr kumimoji="1" lang="ja-JP" altLang="en-US" sz="900" dirty="0">
                          <a:latin typeface="Meiryo UI" panose="020B0604030504040204" pitchFamily="34" charset="-128"/>
                          <a:ea typeface="Meiryo UI" panose="020B0604030504040204" pitchFamily="34" charset="-128"/>
                        </a:rPr>
                        <a:t>の「入力項目に誤りがあります。再度内容をご確認ください」のメッセージを表示し、エラーのある入力項目の下メッセージを表示する。</a:t>
                      </a:r>
                      <a:endParaRPr kumimoji="1" lang="en-US" altLang="ja-JP" sz="900" dirty="0">
                        <a:latin typeface="Meiryo UI" panose="020B0604030504040204" pitchFamily="34" charset="-128"/>
                        <a:ea typeface="Meiryo UI" panose="020B0604030504040204" pitchFamily="34" charset="-128"/>
                      </a:endParaRPr>
                    </a:p>
                    <a:p>
                      <a:pPr marL="542925" marR="0" lvl="1"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必須項目：</a:t>
                      </a:r>
                      <a:r>
                        <a:rPr kumimoji="1" lang="en" altLang="ja-JP" sz="900" dirty="0">
                          <a:latin typeface="Meiryo UI" panose="020B0604030504040204" pitchFamily="34" charset="-128"/>
                          <a:ea typeface="Meiryo UI" panose="020B0604030504040204" pitchFamily="34" charset="-128"/>
                        </a:rPr>
                        <a:t>(b)</a:t>
                      </a:r>
                      <a:r>
                        <a:rPr kumimoji="1" lang="ja-JP" altLang="en-US" sz="900" dirty="0">
                          <a:latin typeface="Meiryo UI" panose="020B0604030504040204" pitchFamily="34" charset="-128"/>
                          <a:ea typeface="Meiryo UI" panose="020B0604030504040204" pitchFamily="34" charset="-128"/>
                        </a:rPr>
                        <a:t>空であってはなりません。</a:t>
                      </a:r>
                      <a:endParaRPr kumimoji="1" lang="en-US" altLang="ja-JP" sz="900" dirty="0">
                        <a:latin typeface="Meiryo UI" panose="020B0604030504040204" pitchFamily="34" charset="-128"/>
                        <a:ea typeface="Meiryo UI" panose="020B0604030504040204" pitchFamily="34" charset="-128"/>
                      </a:endParaRPr>
                    </a:p>
                    <a:p>
                      <a:pPr marL="542925" marR="0" lvl="1"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入力値不正：</a:t>
                      </a:r>
                      <a:r>
                        <a:rPr kumimoji="1" lang="en" altLang="ja-JP" sz="900" dirty="0">
                          <a:latin typeface="Meiryo UI" panose="020B0604030504040204" pitchFamily="34" charset="-128"/>
                          <a:ea typeface="Meiryo UI" panose="020B0604030504040204" pitchFamily="34" charset="-128"/>
                        </a:rPr>
                        <a:t>(c)</a:t>
                      </a:r>
                      <a:r>
                        <a:rPr kumimoji="1" lang="ja-JP" altLang="en-US" sz="900" dirty="0">
                          <a:latin typeface="Meiryo UI" panose="020B0604030504040204" pitchFamily="34" charset="-128"/>
                          <a:ea typeface="Meiryo UI" panose="020B0604030504040204" pitchFamily="34" charset="-128"/>
                        </a:rPr>
                        <a:t>入力値に誤りがあります。</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チェックで問題ない場合はメール送信確認画面へ遷移する。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3439343488"/>
                  </a:ext>
                </a:extLst>
              </a:tr>
              <a:tr h="118384">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(10)</a:t>
                      </a:r>
                      <a:r>
                        <a:rPr kumimoji="1" lang="ja-JP" altLang="en-US" sz="900" dirty="0">
                          <a:latin typeface="Meiryo UI" panose="020B0604030504040204" pitchFamily="34" charset="-128"/>
                          <a:ea typeface="Meiryo UI" panose="020B0604030504040204" pitchFamily="34" charset="-128"/>
                        </a:rPr>
                        <a:t>戻る</a:t>
                      </a:r>
                    </a:p>
                  </a:txBody>
                  <a:tcPr marL="45720" marR="4572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送信対象者設定画面へ遷移する。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986582742"/>
                  </a:ext>
                </a:extLst>
              </a:tr>
            </a:tbl>
          </a:graphicData>
        </a:graphic>
      </p:graphicFrame>
      <p:sp>
        <p:nvSpPr>
          <p:cNvPr id="43" name="正方形/長方形 42">
            <a:extLst>
              <a:ext uri="{FF2B5EF4-FFF2-40B4-BE49-F238E27FC236}">
                <a16:creationId xmlns:a16="http://schemas.microsoft.com/office/drawing/2014/main" id="{F84FD099-3824-45E2-A874-25C12150AB10}"/>
              </a:ext>
            </a:extLst>
          </p:cNvPr>
          <p:cNvSpPr/>
          <p:nvPr/>
        </p:nvSpPr>
        <p:spPr>
          <a:xfrm>
            <a:off x="2218294" y="2945230"/>
            <a:ext cx="2192396" cy="244610"/>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メール件名</a:t>
            </a:r>
          </a:p>
        </p:txBody>
      </p:sp>
      <p:sp>
        <p:nvSpPr>
          <p:cNvPr id="44" name="テキスト ボックス 43">
            <a:extLst>
              <a:ext uri="{FF2B5EF4-FFF2-40B4-BE49-F238E27FC236}">
                <a16:creationId xmlns:a16="http://schemas.microsoft.com/office/drawing/2014/main" id="{501138E0-C617-4CE0-8442-644BBD48E467}"/>
              </a:ext>
            </a:extLst>
          </p:cNvPr>
          <p:cNvSpPr txBox="1"/>
          <p:nvPr/>
        </p:nvSpPr>
        <p:spPr>
          <a:xfrm>
            <a:off x="2522073" y="2921212"/>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(6)</a:t>
            </a:r>
            <a:endParaRPr kumimoji="1" lang="ja-JP" altLang="en-US" sz="1100" dirty="0">
              <a:latin typeface="Meiryo UI" panose="020B0604030504040204" pitchFamily="34" charset="-128"/>
              <a:ea typeface="Meiryo UI" panose="020B0604030504040204" pitchFamily="34" charset="-128"/>
            </a:endParaRPr>
          </a:p>
        </p:txBody>
      </p:sp>
      <p:graphicFrame>
        <p:nvGraphicFramePr>
          <p:cNvPr id="46" name="表 4">
            <a:extLst>
              <a:ext uri="{FF2B5EF4-FFF2-40B4-BE49-F238E27FC236}">
                <a16:creationId xmlns:a16="http://schemas.microsoft.com/office/drawing/2014/main" id="{1197FB07-CC13-47AB-9D77-3EA6B6F60E03}"/>
              </a:ext>
            </a:extLst>
          </p:cNvPr>
          <p:cNvGraphicFramePr>
            <a:graphicFrameLocks noGrp="1"/>
          </p:cNvGraphicFramePr>
          <p:nvPr/>
        </p:nvGraphicFramePr>
        <p:xfrm>
          <a:off x="956941" y="1729071"/>
          <a:ext cx="3580591" cy="1152000"/>
        </p:xfrm>
        <a:graphic>
          <a:graphicData uri="http://schemas.openxmlformats.org/drawingml/2006/table">
            <a:tbl>
              <a:tblPr firstRow="1" bandRow="1">
                <a:tableStyleId>{5940675A-B579-460E-94D1-54222C63F5DA}</a:tableStyleId>
              </a:tblPr>
              <a:tblGrid>
                <a:gridCol w="1160094">
                  <a:extLst>
                    <a:ext uri="{9D8B030D-6E8A-4147-A177-3AD203B41FA5}">
                      <a16:colId xmlns:a16="http://schemas.microsoft.com/office/drawing/2014/main" val="3210455914"/>
                    </a:ext>
                  </a:extLst>
                </a:gridCol>
                <a:gridCol w="2420497">
                  <a:extLst>
                    <a:ext uri="{9D8B030D-6E8A-4147-A177-3AD203B41FA5}">
                      <a16:colId xmlns:a16="http://schemas.microsoft.com/office/drawing/2014/main" val="3477413776"/>
                    </a:ext>
                  </a:extLst>
                </a:gridCol>
              </a:tblGrid>
              <a:tr h="288000">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メール書式</a:t>
                      </a:r>
                      <a:endParaRPr kumimoji="1" lang="ja-JP" altLang="en-US" sz="900" dirty="0">
                        <a:latin typeface="Meiryo UI" panose="020B0604030504040204" pitchFamily="34" charset="-128"/>
                        <a:ea typeface="Meiryo UI" panose="020B0604030504040204" pitchFamily="34" charset="-128"/>
                      </a:endParaRPr>
                    </a:p>
                  </a:txBody>
                  <a:tcPr anchor="ctr">
                    <a:solidFill>
                      <a:schemeClr val="tx1">
                        <a:lumMod val="50000"/>
                        <a:lumOff val="50000"/>
                      </a:schemeClr>
                    </a:solidFill>
                  </a:tcPr>
                </a:tc>
                <a:tc>
                  <a:txBody>
                    <a:bodyPr/>
                    <a:lstStyle/>
                    <a:p>
                      <a:pPr algn="ctr"/>
                      <a:endParaRPr kumimoji="1" lang="en-US" altLang="ja-JP" sz="900" dirty="0">
                        <a:latin typeface="Meiryo UI" panose="020B0604030504040204" pitchFamily="34" charset="-128"/>
                        <a:ea typeface="Meiryo UI" panose="020B0604030504040204" pitchFamily="34" charset="-128"/>
                      </a:endParaRPr>
                    </a:p>
                  </a:txBody>
                  <a:tcPr anchor="ctr">
                    <a:solidFill>
                      <a:schemeClr val="bg1"/>
                    </a:solidFill>
                  </a:tcPr>
                </a:tc>
                <a:extLst>
                  <a:ext uri="{0D108BD9-81ED-4DB2-BD59-A6C34878D82A}">
                    <a16:rowId xmlns:a16="http://schemas.microsoft.com/office/drawing/2014/main" val="3404125929"/>
                  </a:ext>
                </a:extLst>
              </a:tr>
              <a:tr h="288000">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お住いのエリア</a:t>
                      </a:r>
                      <a:endParaRPr kumimoji="1" lang="en-US" altLang="ja-JP" sz="900" dirty="0">
                        <a:latin typeface="Meiryo UI" panose="020B0604030504040204" pitchFamily="34" charset="-128"/>
                        <a:ea typeface="Meiryo UI" panose="020B0604030504040204" pitchFamily="34" charset="-128"/>
                      </a:endParaRPr>
                    </a:p>
                  </a:txBody>
                  <a:tcPr anchor="ctr">
                    <a:solidFill>
                      <a:schemeClr val="tx1">
                        <a:lumMod val="50000"/>
                        <a:lumOff val="50000"/>
                      </a:schemeClr>
                    </a:solidFill>
                  </a:tcPr>
                </a:tc>
                <a:tc>
                  <a:txBody>
                    <a:bodyPr/>
                    <a:lstStyle/>
                    <a:p>
                      <a:pPr algn="ctr"/>
                      <a:endParaRPr kumimoji="1" lang="ja-JP" altLang="en-US" sz="900" dirty="0">
                        <a:latin typeface="Meiryo UI" panose="020B0604030504040204" pitchFamily="34" charset="-128"/>
                        <a:ea typeface="Meiryo UI" panose="020B0604030504040204" pitchFamily="34" charset="-128"/>
                      </a:endParaRPr>
                    </a:p>
                  </a:txBody>
                  <a:tcPr anchor="ctr">
                    <a:solidFill>
                      <a:schemeClr val="bg1"/>
                    </a:solidFill>
                  </a:tcPr>
                </a:tc>
                <a:extLst>
                  <a:ext uri="{0D108BD9-81ED-4DB2-BD59-A6C34878D82A}">
                    <a16:rowId xmlns:a16="http://schemas.microsoft.com/office/drawing/2014/main" val="2441103211"/>
                  </a:ext>
                </a:extLst>
              </a:tr>
              <a:tr h="288000">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年代</a:t>
                      </a:r>
                      <a:endParaRPr kumimoji="1" lang="en-US" altLang="ja-JP" sz="900" dirty="0">
                        <a:latin typeface="Meiryo UI" panose="020B0604030504040204" pitchFamily="34" charset="-128"/>
                        <a:ea typeface="Meiryo UI" panose="020B0604030504040204" pitchFamily="34" charset="-128"/>
                      </a:endParaRPr>
                    </a:p>
                  </a:txBody>
                  <a:tcPr anchor="ctr">
                    <a:solidFill>
                      <a:schemeClr val="tx1">
                        <a:lumMod val="50000"/>
                        <a:lumOff val="50000"/>
                      </a:schemeClr>
                    </a:solidFill>
                  </a:tcPr>
                </a:tc>
                <a:tc>
                  <a:txBody>
                    <a:bodyPr/>
                    <a:lstStyle/>
                    <a:p>
                      <a:pPr algn="ctr"/>
                      <a:endParaRPr kumimoji="1" lang="ja-JP" altLang="en-US" sz="900" dirty="0">
                        <a:latin typeface="Meiryo UI" panose="020B0604030504040204" pitchFamily="34" charset="-128"/>
                        <a:ea typeface="Meiryo UI" panose="020B0604030504040204" pitchFamily="34" charset="-128"/>
                      </a:endParaRPr>
                    </a:p>
                  </a:txBody>
                  <a:tcPr anchor="ctr">
                    <a:solidFill>
                      <a:schemeClr val="bg1"/>
                    </a:solidFill>
                  </a:tcPr>
                </a:tc>
                <a:extLst>
                  <a:ext uri="{0D108BD9-81ED-4DB2-BD59-A6C34878D82A}">
                    <a16:rowId xmlns:a16="http://schemas.microsoft.com/office/drawing/2014/main" val="2835827868"/>
                  </a:ext>
                </a:extLst>
              </a:tr>
              <a:tr h="288000">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性別</a:t>
                      </a:r>
                      <a:endParaRPr kumimoji="1" lang="ja-JP" altLang="en-US" sz="900" dirty="0">
                        <a:latin typeface="Meiryo UI" panose="020B0604030504040204" pitchFamily="34" charset="-128"/>
                        <a:ea typeface="Meiryo UI" panose="020B0604030504040204" pitchFamily="34" charset="-128"/>
                      </a:endParaRPr>
                    </a:p>
                  </a:txBody>
                  <a:tcPr anchor="ctr">
                    <a:solidFill>
                      <a:schemeClr val="tx1">
                        <a:lumMod val="50000"/>
                        <a:lumOff val="50000"/>
                      </a:schemeClr>
                    </a:solidFill>
                  </a:tcPr>
                </a:tc>
                <a:tc>
                  <a:txBody>
                    <a:bodyPr/>
                    <a:lstStyle/>
                    <a:p>
                      <a:pPr algn="ctr"/>
                      <a:endParaRPr kumimoji="1" lang="ja-JP" altLang="en-US" sz="900" dirty="0">
                        <a:latin typeface="Meiryo UI" panose="020B0604030504040204" pitchFamily="34" charset="-128"/>
                        <a:ea typeface="Meiryo UI" panose="020B0604030504040204" pitchFamily="34" charset="-128"/>
                      </a:endParaRPr>
                    </a:p>
                  </a:txBody>
                  <a:tcPr anchor="ctr">
                    <a:solidFill>
                      <a:schemeClr val="bg1"/>
                    </a:solidFill>
                  </a:tcPr>
                </a:tc>
                <a:extLst>
                  <a:ext uri="{0D108BD9-81ED-4DB2-BD59-A6C34878D82A}">
                    <a16:rowId xmlns:a16="http://schemas.microsoft.com/office/drawing/2014/main" val="593591273"/>
                  </a:ext>
                </a:extLst>
              </a:tr>
            </a:tbl>
          </a:graphicData>
        </a:graphic>
      </p:graphicFrame>
      <p:sp>
        <p:nvSpPr>
          <p:cNvPr id="47" name="正方形/長方形 46">
            <a:extLst>
              <a:ext uri="{FF2B5EF4-FFF2-40B4-BE49-F238E27FC236}">
                <a16:creationId xmlns:a16="http://schemas.microsoft.com/office/drawing/2014/main" id="{1B52853F-09E8-4E24-B84D-15A685766549}"/>
              </a:ext>
            </a:extLst>
          </p:cNvPr>
          <p:cNvSpPr/>
          <p:nvPr/>
        </p:nvSpPr>
        <p:spPr>
          <a:xfrm>
            <a:off x="2753579" y="1755684"/>
            <a:ext cx="1112301" cy="228900"/>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メール書式</a:t>
            </a:r>
          </a:p>
        </p:txBody>
      </p:sp>
      <p:sp>
        <p:nvSpPr>
          <p:cNvPr id="48" name="テキスト ボックス 47">
            <a:extLst>
              <a:ext uri="{FF2B5EF4-FFF2-40B4-BE49-F238E27FC236}">
                <a16:creationId xmlns:a16="http://schemas.microsoft.com/office/drawing/2014/main" id="{3D2D6F06-0C7C-41A3-A0DD-D8ED481B827C}"/>
              </a:ext>
            </a:extLst>
          </p:cNvPr>
          <p:cNvSpPr txBox="1"/>
          <p:nvPr/>
        </p:nvSpPr>
        <p:spPr>
          <a:xfrm>
            <a:off x="2410103" y="1717006"/>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(2)</a:t>
            </a:r>
            <a:endParaRPr kumimoji="1" lang="ja-JP" altLang="en-US" sz="1100" dirty="0">
              <a:latin typeface="Meiryo UI" panose="020B0604030504040204" pitchFamily="34" charset="-128"/>
              <a:ea typeface="Meiryo UI" panose="020B0604030504040204" pitchFamily="34" charset="-128"/>
            </a:endParaRPr>
          </a:p>
        </p:txBody>
      </p:sp>
      <p:sp>
        <p:nvSpPr>
          <p:cNvPr id="49" name="正方形/長方形 48">
            <a:extLst>
              <a:ext uri="{FF2B5EF4-FFF2-40B4-BE49-F238E27FC236}">
                <a16:creationId xmlns:a16="http://schemas.microsoft.com/office/drawing/2014/main" id="{885E699B-C897-4E77-AC9D-79ACA0B76E15}"/>
              </a:ext>
            </a:extLst>
          </p:cNvPr>
          <p:cNvSpPr/>
          <p:nvPr/>
        </p:nvSpPr>
        <p:spPr>
          <a:xfrm>
            <a:off x="2753579" y="2047894"/>
            <a:ext cx="1112301" cy="228900"/>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お住いのエリア</a:t>
            </a:r>
          </a:p>
        </p:txBody>
      </p:sp>
      <p:sp>
        <p:nvSpPr>
          <p:cNvPr id="50" name="テキスト ボックス 49">
            <a:extLst>
              <a:ext uri="{FF2B5EF4-FFF2-40B4-BE49-F238E27FC236}">
                <a16:creationId xmlns:a16="http://schemas.microsoft.com/office/drawing/2014/main" id="{518CF436-66A0-494A-86BA-8710DBDB572D}"/>
              </a:ext>
            </a:extLst>
          </p:cNvPr>
          <p:cNvSpPr txBox="1"/>
          <p:nvPr/>
        </p:nvSpPr>
        <p:spPr>
          <a:xfrm>
            <a:off x="2410103" y="2009216"/>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(3)</a:t>
            </a:r>
            <a:endParaRPr kumimoji="1" lang="ja-JP" altLang="en-US" sz="1100" dirty="0">
              <a:latin typeface="Meiryo UI" panose="020B0604030504040204" pitchFamily="34" charset="-128"/>
              <a:ea typeface="Meiryo UI" panose="020B0604030504040204" pitchFamily="34" charset="-128"/>
            </a:endParaRPr>
          </a:p>
        </p:txBody>
      </p:sp>
      <p:sp>
        <p:nvSpPr>
          <p:cNvPr id="51" name="正方形/長方形 50">
            <a:extLst>
              <a:ext uri="{FF2B5EF4-FFF2-40B4-BE49-F238E27FC236}">
                <a16:creationId xmlns:a16="http://schemas.microsoft.com/office/drawing/2014/main" id="{0379284D-C50F-4DDA-9E50-6ED493B101B6}"/>
              </a:ext>
            </a:extLst>
          </p:cNvPr>
          <p:cNvSpPr/>
          <p:nvPr/>
        </p:nvSpPr>
        <p:spPr>
          <a:xfrm>
            <a:off x="2753579" y="2340104"/>
            <a:ext cx="1112301" cy="228900"/>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年代</a:t>
            </a:r>
          </a:p>
        </p:txBody>
      </p:sp>
      <p:sp>
        <p:nvSpPr>
          <p:cNvPr id="52" name="テキスト ボックス 51">
            <a:extLst>
              <a:ext uri="{FF2B5EF4-FFF2-40B4-BE49-F238E27FC236}">
                <a16:creationId xmlns:a16="http://schemas.microsoft.com/office/drawing/2014/main" id="{5BBA0ADC-60FE-4C74-9A81-CE1965D12BEC}"/>
              </a:ext>
            </a:extLst>
          </p:cNvPr>
          <p:cNvSpPr txBox="1"/>
          <p:nvPr/>
        </p:nvSpPr>
        <p:spPr>
          <a:xfrm>
            <a:off x="2410103" y="2301426"/>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(4)</a:t>
            </a:r>
            <a:endParaRPr kumimoji="1" lang="ja-JP" altLang="en-US" sz="1100" dirty="0">
              <a:latin typeface="Meiryo UI" panose="020B0604030504040204" pitchFamily="34" charset="-128"/>
              <a:ea typeface="Meiryo UI" panose="020B0604030504040204" pitchFamily="34" charset="-128"/>
            </a:endParaRPr>
          </a:p>
        </p:txBody>
      </p:sp>
      <p:sp>
        <p:nvSpPr>
          <p:cNvPr id="53" name="正方形/長方形 52">
            <a:extLst>
              <a:ext uri="{FF2B5EF4-FFF2-40B4-BE49-F238E27FC236}">
                <a16:creationId xmlns:a16="http://schemas.microsoft.com/office/drawing/2014/main" id="{C43130A2-5DA7-4CC5-8895-CFD673694A1B}"/>
              </a:ext>
            </a:extLst>
          </p:cNvPr>
          <p:cNvSpPr/>
          <p:nvPr/>
        </p:nvSpPr>
        <p:spPr>
          <a:xfrm>
            <a:off x="2753579" y="2612274"/>
            <a:ext cx="1112301" cy="228900"/>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性別</a:t>
            </a:r>
          </a:p>
        </p:txBody>
      </p:sp>
      <p:sp>
        <p:nvSpPr>
          <p:cNvPr id="54" name="テキスト ボックス 53">
            <a:extLst>
              <a:ext uri="{FF2B5EF4-FFF2-40B4-BE49-F238E27FC236}">
                <a16:creationId xmlns:a16="http://schemas.microsoft.com/office/drawing/2014/main" id="{73963A23-0B98-4FBA-AFE0-717408EF5ADD}"/>
              </a:ext>
            </a:extLst>
          </p:cNvPr>
          <p:cNvSpPr txBox="1"/>
          <p:nvPr/>
        </p:nvSpPr>
        <p:spPr>
          <a:xfrm>
            <a:off x="2410103" y="2573596"/>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(5)</a:t>
            </a:r>
            <a:endParaRPr kumimoji="1" lang="ja-JP" altLang="en-US" sz="1100" dirty="0">
              <a:latin typeface="Meiryo UI" panose="020B0604030504040204" pitchFamily="34" charset="-128"/>
              <a:ea typeface="Meiryo UI" panose="020B0604030504040204" pitchFamily="34" charset="-128"/>
            </a:endParaRPr>
          </a:p>
        </p:txBody>
      </p:sp>
      <p:sp>
        <p:nvSpPr>
          <p:cNvPr id="55" name="テキスト ボックス 54">
            <a:extLst>
              <a:ext uri="{FF2B5EF4-FFF2-40B4-BE49-F238E27FC236}">
                <a16:creationId xmlns:a16="http://schemas.microsoft.com/office/drawing/2014/main" id="{BA74B97E-6B6A-46C9-A558-664E70776A33}"/>
              </a:ext>
            </a:extLst>
          </p:cNvPr>
          <p:cNvSpPr txBox="1"/>
          <p:nvPr/>
        </p:nvSpPr>
        <p:spPr>
          <a:xfrm>
            <a:off x="507660" y="1675619"/>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(1)</a:t>
            </a:r>
            <a:endParaRPr kumimoji="1" lang="ja-JP" altLang="en-US" sz="1100" dirty="0">
              <a:latin typeface="Meiryo UI" panose="020B0604030504040204" pitchFamily="34" charset="-128"/>
              <a:ea typeface="Meiryo UI" panose="020B0604030504040204" pitchFamily="34" charset="-128"/>
            </a:endParaRPr>
          </a:p>
        </p:txBody>
      </p:sp>
      <p:sp>
        <p:nvSpPr>
          <p:cNvPr id="56" name="正方形/長方形 55">
            <a:extLst>
              <a:ext uri="{FF2B5EF4-FFF2-40B4-BE49-F238E27FC236}">
                <a16:creationId xmlns:a16="http://schemas.microsoft.com/office/drawing/2014/main" id="{EB2949D5-8CC6-4554-9A9E-1D644CC0A0E1}"/>
              </a:ext>
            </a:extLst>
          </p:cNvPr>
          <p:cNvSpPr/>
          <p:nvPr/>
        </p:nvSpPr>
        <p:spPr>
          <a:xfrm>
            <a:off x="1924841" y="5831342"/>
            <a:ext cx="1098696"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メール送信確認</a:t>
            </a:r>
          </a:p>
        </p:txBody>
      </p:sp>
      <p:sp>
        <p:nvSpPr>
          <p:cNvPr id="57" name="正方形/長方形 56">
            <a:extLst>
              <a:ext uri="{FF2B5EF4-FFF2-40B4-BE49-F238E27FC236}">
                <a16:creationId xmlns:a16="http://schemas.microsoft.com/office/drawing/2014/main" id="{0CD96B86-3D4E-4679-9660-7C6C6D128473}"/>
              </a:ext>
            </a:extLst>
          </p:cNvPr>
          <p:cNvSpPr/>
          <p:nvPr/>
        </p:nvSpPr>
        <p:spPr>
          <a:xfrm>
            <a:off x="3404564" y="5833410"/>
            <a:ext cx="636559" cy="196700"/>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戻る</a:t>
            </a:r>
          </a:p>
        </p:txBody>
      </p:sp>
      <p:sp>
        <p:nvSpPr>
          <p:cNvPr id="58" name="テキスト ボックス 57">
            <a:extLst>
              <a:ext uri="{FF2B5EF4-FFF2-40B4-BE49-F238E27FC236}">
                <a16:creationId xmlns:a16="http://schemas.microsoft.com/office/drawing/2014/main" id="{111873CF-510A-411D-B321-25F0376D45E9}"/>
              </a:ext>
            </a:extLst>
          </p:cNvPr>
          <p:cNvSpPr txBox="1"/>
          <p:nvPr/>
        </p:nvSpPr>
        <p:spPr>
          <a:xfrm>
            <a:off x="3023537" y="5778321"/>
            <a:ext cx="486030"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(10)</a:t>
            </a:r>
            <a:endParaRPr kumimoji="1" lang="ja-JP" altLang="en-US" sz="1100" dirty="0">
              <a:latin typeface="Meiryo UI" panose="020B0604030504040204" pitchFamily="34" charset="-128"/>
              <a:ea typeface="Meiryo UI" panose="020B0604030504040204" pitchFamily="34" charset="-128"/>
            </a:endParaRPr>
          </a:p>
        </p:txBody>
      </p:sp>
      <p:sp>
        <p:nvSpPr>
          <p:cNvPr id="59" name="テキスト ボックス 58">
            <a:extLst>
              <a:ext uri="{FF2B5EF4-FFF2-40B4-BE49-F238E27FC236}">
                <a16:creationId xmlns:a16="http://schemas.microsoft.com/office/drawing/2014/main" id="{0329648C-EAB2-49C5-A34B-753313ABC65A}"/>
              </a:ext>
            </a:extLst>
          </p:cNvPr>
          <p:cNvSpPr txBox="1"/>
          <p:nvPr/>
        </p:nvSpPr>
        <p:spPr>
          <a:xfrm>
            <a:off x="1433074" y="5784350"/>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(9)</a:t>
            </a:r>
            <a:endParaRPr kumimoji="1" lang="ja-JP" altLang="en-US" sz="1100" dirty="0">
              <a:latin typeface="Meiryo UI" panose="020B0604030504040204" pitchFamily="34" charset="-128"/>
              <a:ea typeface="Meiryo UI" panose="020B0604030504040204" pitchFamily="34" charset="-128"/>
            </a:endParaRPr>
          </a:p>
        </p:txBody>
      </p:sp>
      <p:sp>
        <p:nvSpPr>
          <p:cNvPr id="41" name="テキスト ボックス 40">
            <a:extLst>
              <a:ext uri="{FF2B5EF4-FFF2-40B4-BE49-F238E27FC236}">
                <a16:creationId xmlns:a16="http://schemas.microsoft.com/office/drawing/2014/main" id="{1F53610C-72F8-432B-AB0D-7E66DFA1E1B1}"/>
              </a:ext>
            </a:extLst>
          </p:cNvPr>
          <p:cNvSpPr txBox="1"/>
          <p:nvPr/>
        </p:nvSpPr>
        <p:spPr>
          <a:xfrm>
            <a:off x="824625" y="4633217"/>
            <a:ext cx="1383712" cy="215444"/>
          </a:xfrm>
          <a:prstGeom prst="rect">
            <a:avLst/>
          </a:prstGeom>
          <a:noFill/>
        </p:spPr>
        <p:txBody>
          <a:bodyPr wrap="none" rtlCol="0">
            <a:spAutoFit/>
          </a:bodyPr>
          <a:lstStyle/>
          <a:p>
            <a:r>
              <a:rPr kumimoji="1" lang="ja-JP" altLang="en-US" sz="800" b="1" dirty="0">
                <a:latin typeface="Meiryo UI" panose="020B0604030504040204" pitchFamily="34" charset="-128"/>
                <a:ea typeface="Meiryo UI" panose="020B0604030504040204" pitchFamily="34" charset="-128"/>
              </a:rPr>
              <a:t>メール文面</a:t>
            </a:r>
            <a:r>
              <a:rPr kumimoji="1" lang="en-US" altLang="ja-JP" sz="800" b="1" dirty="0">
                <a:latin typeface="Meiryo UI" panose="020B0604030504040204" pitchFamily="34" charset="-128"/>
                <a:ea typeface="Meiryo UI" panose="020B0604030504040204" pitchFamily="34" charset="-128"/>
              </a:rPr>
              <a:t>(</a:t>
            </a:r>
            <a:r>
              <a:rPr kumimoji="1" lang="ja-JP" altLang="en-US" sz="800" b="1" dirty="0">
                <a:latin typeface="Meiryo UI" panose="020B0604030504040204" pitchFamily="34" charset="-128"/>
                <a:ea typeface="Meiryo UI" panose="020B0604030504040204" pitchFamily="34" charset="-128"/>
              </a:rPr>
              <a:t>テキスト</a:t>
            </a:r>
            <a:r>
              <a:rPr kumimoji="1" lang="en-US" altLang="ja-JP" sz="800" b="1" dirty="0">
                <a:latin typeface="Meiryo UI" panose="020B0604030504040204" pitchFamily="34" charset="-128"/>
                <a:ea typeface="Meiryo UI" panose="020B0604030504040204" pitchFamily="34" charset="-128"/>
              </a:rPr>
              <a:t>)(</a:t>
            </a:r>
            <a:r>
              <a:rPr kumimoji="1" lang="ja-JP" altLang="en-US" sz="800" b="1" dirty="0">
                <a:latin typeface="Meiryo UI" panose="020B0604030504040204" pitchFamily="34" charset="-128"/>
                <a:ea typeface="Meiryo UI" panose="020B0604030504040204" pitchFamily="34" charset="-128"/>
              </a:rPr>
              <a:t>必須</a:t>
            </a:r>
            <a:r>
              <a:rPr kumimoji="1" lang="en-US" altLang="ja-JP" sz="800" b="1" dirty="0">
                <a:latin typeface="Meiryo UI" panose="020B0604030504040204" pitchFamily="34" charset="-128"/>
                <a:ea typeface="Meiryo UI" panose="020B0604030504040204" pitchFamily="34" charset="-128"/>
              </a:rPr>
              <a:t>)</a:t>
            </a:r>
            <a:endParaRPr kumimoji="1" lang="ja-JP" altLang="en-US" sz="800" b="1" dirty="0">
              <a:latin typeface="Meiryo UI" panose="020B0604030504040204" pitchFamily="34" charset="-128"/>
              <a:ea typeface="Meiryo UI" panose="020B0604030504040204" pitchFamily="34" charset="-128"/>
            </a:endParaRPr>
          </a:p>
        </p:txBody>
      </p:sp>
      <p:sp>
        <p:nvSpPr>
          <p:cNvPr id="42" name="正方形/長方形 41">
            <a:extLst>
              <a:ext uri="{FF2B5EF4-FFF2-40B4-BE49-F238E27FC236}">
                <a16:creationId xmlns:a16="http://schemas.microsoft.com/office/drawing/2014/main" id="{A8B9C55E-7325-4ECA-A17E-190565C929B1}"/>
              </a:ext>
            </a:extLst>
          </p:cNvPr>
          <p:cNvSpPr/>
          <p:nvPr/>
        </p:nvSpPr>
        <p:spPr>
          <a:xfrm>
            <a:off x="2208337" y="4614922"/>
            <a:ext cx="2202353" cy="1065665"/>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メール文面</a:t>
            </a:r>
            <a:r>
              <a:rPr kumimoji="1" lang="en-US" altLang="ja-JP" sz="900" b="1" dirty="0">
                <a:latin typeface="Meiryo UI" panose="020B0604030504040204" pitchFamily="34" charset="-128"/>
                <a:ea typeface="Meiryo UI" panose="020B0604030504040204" pitchFamily="34" charset="-128"/>
              </a:rPr>
              <a:t>(</a:t>
            </a:r>
            <a:r>
              <a:rPr kumimoji="1" lang="ja-JP" altLang="en-US" sz="900" b="1" dirty="0">
                <a:latin typeface="Meiryo UI" panose="020B0604030504040204" pitchFamily="34" charset="-128"/>
                <a:ea typeface="Meiryo UI" panose="020B0604030504040204" pitchFamily="34" charset="-128"/>
              </a:rPr>
              <a:t>テキスト</a:t>
            </a:r>
            <a:r>
              <a:rPr kumimoji="1" lang="en-US" altLang="ja-JP" sz="900" b="1" dirty="0">
                <a:latin typeface="Meiryo UI" panose="020B0604030504040204" pitchFamily="34" charset="-128"/>
                <a:ea typeface="Meiryo UI" panose="020B0604030504040204" pitchFamily="34" charset="-128"/>
              </a:rPr>
              <a:t>)</a:t>
            </a:r>
            <a:endParaRPr kumimoji="1" lang="ja-JP" altLang="en-US" sz="900" b="1" dirty="0">
              <a:latin typeface="Meiryo UI" panose="020B0604030504040204" pitchFamily="34" charset="-128"/>
              <a:ea typeface="Meiryo UI" panose="020B0604030504040204" pitchFamily="34" charset="-128"/>
            </a:endParaRPr>
          </a:p>
        </p:txBody>
      </p:sp>
      <p:sp>
        <p:nvSpPr>
          <p:cNvPr id="45" name="テキスト ボックス 44">
            <a:extLst>
              <a:ext uri="{FF2B5EF4-FFF2-40B4-BE49-F238E27FC236}">
                <a16:creationId xmlns:a16="http://schemas.microsoft.com/office/drawing/2014/main" id="{743B0EF6-EA36-4266-AFD2-9A9353184A2D}"/>
              </a:ext>
            </a:extLst>
          </p:cNvPr>
          <p:cNvSpPr txBox="1"/>
          <p:nvPr/>
        </p:nvSpPr>
        <p:spPr>
          <a:xfrm>
            <a:off x="2476707" y="5016949"/>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(8)</a:t>
            </a:r>
            <a:endParaRPr kumimoji="1" lang="ja-JP" altLang="en-US" sz="1100" dirty="0">
              <a:latin typeface="Meiryo UI" panose="020B0604030504040204" pitchFamily="34" charset="-128"/>
              <a:ea typeface="Meiryo UI" panose="020B0604030504040204" pitchFamily="34" charset="-128"/>
            </a:endParaRPr>
          </a:p>
        </p:txBody>
      </p:sp>
      <p:sp>
        <p:nvSpPr>
          <p:cNvPr id="60" name="正方形/長方形 59">
            <a:extLst>
              <a:ext uri="{FF2B5EF4-FFF2-40B4-BE49-F238E27FC236}">
                <a16:creationId xmlns:a16="http://schemas.microsoft.com/office/drawing/2014/main" id="{9CC3FB3F-D7E9-46A9-BF62-A039F26404D0}"/>
              </a:ext>
            </a:extLst>
          </p:cNvPr>
          <p:cNvSpPr/>
          <p:nvPr/>
        </p:nvSpPr>
        <p:spPr>
          <a:xfrm>
            <a:off x="901952" y="4820910"/>
            <a:ext cx="1080000" cy="159496"/>
          </a:xfrm>
          <a:prstGeom prst="rect">
            <a:avLst/>
          </a:prstGeom>
          <a:noFill/>
          <a:ln w="9525">
            <a:solidFill>
              <a:schemeClr val="bg1">
                <a:lumMod val="50000"/>
              </a:schemeClr>
            </a:solidFill>
            <a:prstDash val="dash"/>
          </a:ln>
        </p:spPr>
        <p:style>
          <a:lnRef idx="3">
            <a:schemeClr val="lt1"/>
          </a:lnRef>
          <a:fillRef idx="1">
            <a:schemeClr val="accent1"/>
          </a:fillRef>
          <a:effectRef idx="1">
            <a:schemeClr val="accent1"/>
          </a:effectRef>
          <a:fontRef idx="minor">
            <a:schemeClr val="lt1"/>
          </a:fontRef>
        </p:style>
        <p:txBody>
          <a:bodyPr lIns="18000" tIns="18000" rIns="18000" bIns="18000" rtlCol="0" anchor="ctr"/>
          <a:lstStyle/>
          <a:p>
            <a:r>
              <a:rPr lang="en-US" altLang="ja-JP" sz="700" dirty="0">
                <a:solidFill>
                  <a:srgbClr val="FF5045"/>
                </a:solidFill>
                <a:latin typeface="Meiryo UI" panose="020B0604030504040204" pitchFamily="34" charset="-128"/>
                <a:ea typeface="Meiryo UI" panose="020B0604030504040204" pitchFamily="34" charset="-128"/>
              </a:rPr>
              <a:t>(b)</a:t>
            </a:r>
            <a:r>
              <a:rPr lang="ja-JP" altLang="en-US" sz="700" dirty="0">
                <a:solidFill>
                  <a:srgbClr val="FF5045"/>
                </a:solidFill>
                <a:latin typeface="Meiryo UI" panose="020B0604030504040204" pitchFamily="34" charset="-128"/>
                <a:ea typeface="Meiryo UI" panose="020B0604030504040204" pitchFamily="34" charset="-128"/>
              </a:rPr>
              <a:t>空であってはなりません。</a:t>
            </a:r>
          </a:p>
        </p:txBody>
      </p:sp>
      <p:sp>
        <p:nvSpPr>
          <p:cNvPr id="61" name="正方形/長方形 60">
            <a:extLst>
              <a:ext uri="{FF2B5EF4-FFF2-40B4-BE49-F238E27FC236}">
                <a16:creationId xmlns:a16="http://schemas.microsoft.com/office/drawing/2014/main" id="{2D11936E-0B67-45E1-A80B-360E492D9F94}"/>
              </a:ext>
            </a:extLst>
          </p:cNvPr>
          <p:cNvSpPr/>
          <p:nvPr/>
        </p:nvSpPr>
        <p:spPr>
          <a:xfrm>
            <a:off x="901952" y="4989018"/>
            <a:ext cx="1080000" cy="159496"/>
          </a:xfrm>
          <a:prstGeom prst="rect">
            <a:avLst/>
          </a:prstGeom>
          <a:noFill/>
          <a:ln w="9525">
            <a:solidFill>
              <a:schemeClr val="bg1">
                <a:lumMod val="50000"/>
              </a:schemeClr>
            </a:solidFill>
            <a:prstDash val="dash"/>
          </a:ln>
        </p:spPr>
        <p:style>
          <a:lnRef idx="3">
            <a:schemeClr val="lt1"/>
          </a:lnRef>
          <a:fillRef idx="1">
            <a:schemeClr val="accent1"/>
          </a:fillRef>
          <a:effectRef idx="1">
            <a:schemeClr val="accent1"/>
          </a:effectRef>
          <a:fontRef idx="minor">
            <a:schemeClr val="lt1"/>
          </a:fontRef>
        </p:style>
        <p:txBody>
          <a:bodyPr lIns="18000" tIns="18000" rIns="18000" bIns="18000" rtlCol="0" anchor="ctr"/>
          <a:lstStyle/>
          <a:p>
            <a:r>
              <a:rPr lang="en-US" altLang="ja-JP" sz="700" dirty="0">
                <a:solidFill>
                  <a:srgbClr val="FF5045"/>
                </a:solidFill>
                <a:latin typeface="Meiryo UI" panose="020B0604030504040204" pitchFamily="34" charset="-128"/>
                <a:ea typeface="Meiryo UI" panose="020B0604030504040204" pitchFamily="34" charset="-128"/>
              </a:rPr>
              <a:t>(c)</a:t>
            </a:r>
            <a:r>
              <a:rPr lang="ja-JP" altLang="en-US" sz="700" dirty="0">
                <a:solidFill>
                  <a:srgbClr val="FF5045"/>
                </a:solidFill>
                <a:latin typeface="Meiryo UI" panose="020B0604030504040204" pitchFamily="34" charset="-128"/>
                <a:ea typeface="Meiryo UI" panose="020B0604030504040204" pitchFamily="34" charset="-128"/>
              </a:rPr>
              <a:t>入力値に誤りがあります。</a:t>
            </a:r>
          </a:p>
        </p:txBody>
      </p:sp>
    </p:spTree>
    <p:extLst>
      <p:ext uri="{BB962C8B-B14F-4D97-AF65-F5344CB8AC3E}">
        <p14:creationId xmlns:p14="http://schemas.microsoft.com/office/powerpoint/2010/main" val="40140326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B20FB-33A3-E746-AA9C-080996245064}"/>
              </a:ext>
            </a:extLst>
          </p:cNvPr>
          <p:cNvSpPr>
            <a:spLocks noGrp="1"/>
          </p:cNvSpPr>
          <p:nvPr>
            <p:ph type="title"/>
          </p:nvPr>
        </p:nvSpPr>
        <p:spPr/>
        <p:txBody>
          <a:bodyPr/>
          <a:lstStyle/>
          <a:p>
            <a:r>
              <a:rPr lang="ja-JP" altLang="en-US"/>
              <a:t>プ</a:t>
            </a:r>
            <a:r>
              <a:rPr lang="en-US" altLang="ja-JP" dirty="0"/>
              <a:t>4</a:t>
            </a:r>
            <a:r>
              <a:rPr lang="vi-VN" altLang="ja-JP" dirty="0"/>
              <a:t>2</a:t>
            </a:r>
            <a:r>
              <a:rPr lang="en-US" altLang="ja-JP" dirty="0"/>
              <a:t>_</a:t>
            </a:r>
            <a:r>
              <a:rPr lang="ja-JP" altLang="en-US"/>
              <a:t>画面</a:t>
            </a:r>
            <a:r>
              <a:rPr lang="en-US" altLang="ja-JP" dirty="0"/>
              <a:t>7</a:t>
            </a:r>
            <a:r>
              <a:rPr lang="ja-JP" altLang="en-US"/>
              <a:t>：フリーページ確認画面の表示</a:t>
            </a:r>
            <a:endParaRPr kumimoji="1" lang="ja-JP" altLang="en-US" dirty="0"/>
          </a:p>
        </p:txBody>
      </p:sp>
      <p:sp>
        <p:nvSpPr>
          <p:cNvPr id="4" name="スライド番号プレースホルダー 3">
            <a:extLst>
              <a:ext uri="{FF2B5EF4-FFF2-40B4-BE49-F238E27FC236}">
                <a16:creationId xmlns:a16="http://schemas.microsoft.com/office/drawing/2014/main" id="{A54D4209-B10B-3848-8A79-145E64F5A5A9}"/>
              </a:ext>
            </a:extLst>
          </p:cNvPr>
          <p:cNvSpPr>
            <a:spLocks noGrp="1"/>
          </p:cNvSpPr>
          <p:nvPr>
            <p:ph type="sldNum" sz="quarter" idx="4"/>
          </p:nvPr>
        </p:nvSpPr>
        <p:spPr/>
        <p:txBody>
          <a:bodyPr/>
          <a:lstStyle/>
          <a:p>
            <a:fld id="{F30DD6FD-6AE0-D748-9D23-01258D872A5D}" type="slidenum">
              <a:rPr kumimoji="1" lang="ja-JP" altLang="en-US" smtClean="0"/>
              <a:t>50</a:t>
            </a:fld>
            <a:endParaRPr kumimoji="1" lang="ja-JP" altLang="en-US"/>
          </a:p>
        </p:txBody>
      </p:sp>
      <p:sp>
        <p:nvSpPr>
          <p:cNvPr id="26" name="正方形/長方形 25">
            <a:extLst>
              <a:ext uri="{FF2B5EF4-FFF2-40B4-BE49-F238E27FC236}">
                <a16:creationId xmlns:a16="http://schemas.microsoft.com/office/drawing/2014/main" id="{3B713A32-9925-8C49-A4F0-73C3ABC63976}"/>
              </a:ext>
            </a:extLst>
          </p:cNvPr>
          <p:cNvSpPr/>
          <p:nvPr/>
        </p:nvSpPr>
        <p:spPr>
          <a:xfrm>
            <a:off x="6406265" y="764585"/>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システム処理</a:t>
            </a:r>
          </a:p>
        </p:txBody>
      </p:sp>
      <p:sp>
        <p:nvSpPr>
          <p:cNvPr id="27" name="正方形/長方形 26">
            <a:extLst>
              <a:ext uri="{FF2B5EF4-FFF2-40B4-BE49-F238E27FC236}">
                <a16:creationId xmlns:a16="http://schemas.microsoft.com/office/drawing/2014/main" id="{F43B12B0-6F42-304E-A72D-2300E7C9A6EA}"/>
              </a:ext>
            </a:extLst>
          </p:cNvPr>
          <p:cNvSpPr/>
          <p:nvPr/>
        </p:nvSpPr>
        <p:spPr>
          <a:xfrm>
            <a:off x="7449399" y="764585"/>
            <a:ext cx="972000" cy="257262"/>
          </a:xfrm>
          <a:prstGeom prst="rect">
            <a:avLst/>
          </a:prstGeom>
          <a:noFill/>
          <a:ln w="9525">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chemeClr val="tx1"/>
                </a:solidFill>
                <a:latin typeface="Meiryo UI" panose="020B0604030504040204" pitchFamily="34" charset="-128"/>
                <a:ea typeface="Meiryo UI" panose="020B0604030504040204" pitchFamily="34" charset="-128"/>
              </a:rPr>
              <a:t>システム制御で表示</a:t>
            </a:r>
          </a:p>
        </p:txBody>
      </p:sp>
      <p:sp>
        <p:nvSpPr>
          <p:cNvPr id="28" name="正方形/長方形 27">
            <a:extLst>
              <a:ext uri="{FF2B5EF4-FFF2-40B4-BE49-F238E27FC236}">
                <a16:creationId xmlns:a16="http://schemas.microsoft.com/office/drawing/2014/main" id="{6402152E-335D-2D48-A9D7-2638EEA9A5C1}"/>
              </a:ext>
            </a:extLst>
          </p:cNvPr>
          <p:cNvSpPr/>
          <p:nvPr/>
        </p:nvSpPr>
        <p:spPr>
          <a:xfrm>
            <a:off x="5363132" y="764585"/>
            <a:ext cx="972000" cy="25726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リンク</a:t>
            </a:r>
          </a:p>
        </p:txBody>
      </p:sp>
      <p:sp>
        <p:nvSpPr>
          <p:cNvPr id="29" name="正方形/長方形 28">
            <a:extLst>
              <a:ext uri="{FF2B5EF4-FFF2-40B4-BE49-F238E27FC236}">
                <a16:creationId xmlns:a16="http://schemas.microsoft.com/office/drawing/2014/main" id="{BBFD514B-C571-D34F-B53D-93E559A0A47C}"/>
              </a:ext>
            </a:extLst>
          </p:cNvPr>
          <p:cNvSpPr/>
          <p:nvPr/>
        </p:nvSpPr>
        <p:spPr>
          <a:xfrm>
            <a:off x="8421399" y="757835"/>
            <a:ext cx="972000" cy="257262"/>
          </a:xfrm>
          <a:prstGeom prst="rect">
            <a:avLst/>
          </a:prstGeom>
          <a:noFill/>
          <a:ln w="9525">
            <a:no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rgbClr val="FF0000"/>
                </a:solidFill>
                <a:latin typeface="Meiryo UI" panose="020B0604030504040204" pitchFamily="34" charset="-128"/>
                <a:ea typeface="Meiryo UI" panose="020B0604030504040204" pitchFamily="34" charset="-128"/>
              </a:rPr>
              <a:t>赤字は変更可</a:t>
            </a:r>
          </a:p>
        </p:txBody>
      </p:sp>
      <p:sp>
        <p:nvSpPr>
          <p:cNvPr id="8" name="正方形/長方形 7">
            <a:extLst>
              <a:ext uri="{FF2B5EF4-FFF2-40B4-BE49-F238E27FC236}">
                <a16:creationId xmlns:a16="http://schemas.microsoft.com/office/drawing/2014/main" id="{CFDC2DA2-E7BA-42E9-9657-AC41AB467347}"/>
              </a:ext>
            </a:extLst>
          </p:cNvPr>
          <p:cNvSpPr/>
          <p:nvPr/>
        </p:nvSpPr>
        <p:spPr>
          <a:xfrm>
            <a:off x="854110" y="1072444"/>
            <a:ext cx="3782207" cy="5283908"/>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sz="1100" b="1" dirty="0">
              <a:solidFill>
                <a:schemeClr val="tx1"/>
              </a:solidFill>
              <a:latin typeface="Meiryo UI" panose="020B0604030504040204" pitchFamily="34" charset="-128"/>
              <a:ea typeface="Meiryo UI" panose="020B0604030504040204" pitchFamily="34" charset="-128"/>
            </a:endParaRPr>
          </a:p>
        </p:txBody>
      </p:sp>
      <p:sp>
        <p:nvSpPr>
          <p:cNvPr id="9" name="テキスト ボックス 8">
            <a:extLst>
              <a:ext uri="{FF2B5EF4-FFF2-40B4-BE49-F238E27FC236}">
                <a16:creationId xmlns:a16="http://schemas.microsoft.com/office/drawing/2014/main" id="{73DDA852-A997-4C29-B0E1-2AE3FB2B52F2}"/>
              </a:ext>
            </a:extLst>
          </p:cNvPr>
          <p:cNvSpPr txBox="1"/>
          <p:nvPr/>
        </p:nvSpPr>
        <p:spPr>
          <a:xfrm>
            <a:off x="955200" y="1300355"/>
            <a:ext cx="1433406" cy="261610"/>
          </a:xfrm>
          <a:prstGeom prst="rect">
            <a:avLst/>
          </a:prstGeom>
          <a:noFill/>
        </p:spPr>
        <p:txBody>
          <a:bodyPr wrap="none" rtlCol="0">
            <a:spAutoFit/>
          </a:bodyPr>
          <a:lstStyle/>
          <a:p>
            <a:r>
              <a:rPr kumimoji="1" lang="ja-JP" altLang="en-US" sz="1100" b="1">
                <a:latin typeface="Meiryo UI" panose="020B0604030504040204" pitchFamily="34" charset="-128"/>
                <a:ea typeface="Meiryo UI" panose="020B0604030504040204" pitchFamily="34" charset="-128"/>
              </a:rPr>
              <a:t>フリーページ作成完了</a:t>
            </a:r>
            <a:endParaRPr kumimoji="1" lang="ja-JP" altLang="en-US" sz="1100" b="1" dirty="0">
              <a:latin typeface="Meiryo UI" panose="020B0604030504040204" pitchFamily="34" charset="-128"/>
              <a:ea typeface="Meiryo UI" panose="020B0604030504040204" pitchFamily="34" charset="-128"/>
            </a:endParaRPr>
          </a:p>
        </p:txBody>
      </p:sp>
      <p:sp>
        <p:nvSpPr>
          <p:cNvPr id="25" name="正方形/長方形 24">
            <a:extLst>
              <a:ext uri="{FF2B5EF4-FFF2-40B4-BE49-F238E27FC236}">
                <a16:creationId xmlns:a16="http://schemas.microsoft.com/office/drawing/2014/main" id="{F4AD0C00-95D1-414B-AC49-295FA5306A7B}"/>
              </a:ext>
            </a:extLst>
          </p:cNvPr>
          <p:cNvSpPr/>
          <p:nvPr/>
        </p:nvSpPr>
        <p:spPr>
          <a:xfrm>
            <a:off x="968307" y="1110559"/>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ヘッダー</a:t>
            </a:r>
          </a:p>
        </p:txBody>
      </p:sp>
      <p:sp>
        <p:nvSpPr>
          <p:cNvPr id="30" name="正方形/長方形 29">
            <a:extLst>
              <a:ext uri="{FF2B5EF4-FFF2-40B4-BE49-F238E27FC236}">
                <a16:creationId xmlns:a16="http://schemas.microsoft.com/office/drawing/2014/main" id="{064179C2-2D14-44C4-A3A7-AEF98194602A}"/>
              </a:ext>
            </a:extLst>
          </p:cNvPr>
          <p:cNvSpPr/>
          <p:nvPr/>
        </p:nvSpPr>
        <p:spPr>
          <a:xfrm>
            <a:off x="968307" y="6138100"/>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フッター</a:t>
            </a:r>
          </a:p>
        </p:txBody>
      </p:sp>
      <p:sp>
        <p:nvSpPr>
          <p:cNvPr id="39" name="正方形/長方形 38">
            <a:extLst>
              <a:ext uri="{FF2B5EF4-FFF2-40B4-BE49-F238E27FC236}">
                <a16:creationId xmlns:a16="http://schemas.microsoft.com/office/drawing/2014/main" id="{31F02AC5-BBB2-4F38-A163-97F22F5591F9}"/>
              </a:ext>
            </a:extLst>
          </p:cNvPr>
          <p:cNvSpPr/>
          <p:nvPr/>
        </p:nvSpPr>
        <p:spPr>
          <a:xfrm>
            <a:off x="4780860" y="1032912"/>
            <a:ext cx="936475" cy="215444"/>
          </a:xfrm>
          <a:prstGeom prst="rect">
            <a:avLst/>
          </a:prstGeom>
        </p:spPr>
        <p:txBody>
          <a:bodyPr wrap="none">
            <a:spAutoFit/>
          </a:bodyPr>
          <a:lstStyle/>
          <a:p>
            <a:r>
              <a:rPr kumimoji="1" lang="ja-JP" altLang="en-US" sz="800" dirty="0">
                <a:latin typeface="Meiryo UI" panose="020B0604030504040204" pitchFamily="34" charset="-128"/>
                <a:ea typeface="Meiryo UI" panose="020B0604030504040204" pitchFamily="34" charset="-128"/>
              </a:rPr>
              <a:t>参考</a:t>
            </a:r>
            <a:r>
              <a:rPr kumimoji="1" lang="en-US" altLang="ja-JP" sz="800" dirty="0">
                <a:latin typeface="Meiryo UI" panose="020B0604030504040204" pitchFamily="34" charset="-128"/>
                <a:ea typeface="Meiryo UI" panose="020B0604030504040204" pitchFamily="34" charset="-128"/>
              </a:rPr>
              <a:t>URL</a:t>
            </a:r>
            <a:r>
              <a:rPr kumimoji="1" lang="ja-JP" altLang="en-US" sz="800">
                <a:latin typeface="Meiryo UI" panose="020B0604030504040204" pitchFamily="34" charset="-128"/>
                <a:ea typeface="Meiryo UI" panose="020B0604030504040204" pitchFamily="34" charset="-128"/>
              </a:rPr>
              <a:t>：</a:t>
            </a:r>
            <a:r>
              <a:rPr kumimoji="1" lang="en-US" altLang="ja-JP" sz="800" dirty="0">
                <a:latin typeface="Meiryo UI" panose="020B0604030504040204" pitchFamily="34" charset="-128"/>
                <a:ea typeface="Meiryo UI" panose="020B0604030504040204" pitchFamily="34" charset="-128"/>
              </a:rPr>
              <a:t> </a:t>
            </a:r>
            <a:r>
              <a:rPr kumimoji="1" lang="ja-JP" altLang="en-US" sz="800">
                <a:latin typeface="Meiryo UI" panose="020B0604030504040204" pitchFamily="34" charset="-128"/>
                <a:ea typeface="Meiryo UI" panose="020B0604030504040204" pitchFamily="34" charset="-128"/>
              </a:rPr>
              <a:t>不明</a:t>
            </a:r>
            <a:endParaRPr kumimoji="1" lang="en-US" altLang="ja-JP" sz="800" dirty="0">
              <a:latin typeface="Meiryo UI" panose="020B0604030504040204" pitchFamily="34" charset="-128"/>
              <a:ea typeface="Meiryo UI" panose="020B0604030504040204" pitchFamily="34" charset="-128"/>
            </a:endParaRPr>
          </a:p>
        </p:txBody>
      </p:sp>
      <p:graphicFrame>
        <p:nvGraphicFramePr>
          <p:cNvPr id="40" name="表 8">
            <a:extLst>
              <a:ext uri="{FF2B5EF4-FFF2-40B4-BE49-F238E27FC236}">
                <a16:creationId xmlns:a16="http://schemas.microsoft.com/office/drawing/2014/main" id="{08F022C4-D7F8-410A-BA3F-643A462A344F}"/>
              </a:ext>
            </a:extLst>
          </p:cNvPr>
          <p:cNvGraphicFramePr>
            <a:graphicFrameLocks noGrp="1"/>
          </p:cNvGraphicFramePr>
          <p:nvPr>
            <p:extLst>
              <p:ext uri="{D42A27DB-BD31-4B8C-83A1-F6EECF244321}">
                <p14:modId xmlns:p14="http://schemas.microsoft.com/office/powerpoint/2010/main" val="1459929113"/>
              </p:ext>
            </p:extLst>
          </p:nvPr>
        </p:nvGraphicFramePr>
        <p:xfrm>
          <a:off x="4852032" y="1317929"/>
          <a:ext cx="4384606" cy="960120"/>
        </p:xfrm>
        <a:graphic>
          <a:graphicData uri="http://schemas.openxmlformats.org/drawingml/2006/table">
            <a:tbl>
              <a:tblPr firstRow="1" bandRow="1">
                <a:tableStyleId>{5940675A-B579-460E-94D1-54222C63F5DA}</a:tableStyleId>
              </a:tblPr>
              <a:tblGrid>
                <a:gridCol w="805069">
                  <a:extLst>
                    <a:ext uri="{9D8B030D-6E8A-4147-A177-3AD203B41FA5}">
                      <a16:colId xmlns:a16="http://schemas.microsoft.com/office/drawing/2014/main" val="1869668301"/>
                    </a:ext>
                  </a:extLst>
                </a:gridCol>
                <a:gridCol w="3579537">
                  <a:extLst>
                    <a:ext uri="{9D8B030D-6E8A-4147-A177-3AD203B41FA5}">
                      <a16:colId xmlns:a16="http://schemas.microsoft.com/office/drawing/2014/main" val="4148764813"/>
                    </a:ext>
                  </a:extLst>
                </a:gridCol>
              </a:tblGrid>
              <a:tr h="0">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構成要素</a:t>
                      </a:r>
                    </a:p>
                  </a:txBody>
                  <a:tcPr marL="45720" marR="45720" anchor="ctr">
                    <a:solidFill>
                      <a:schemeClr val="accent1"/>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説明</a:t>
                      </a:r>
                    </a:p>
                  </a:txBody>
                  <a:tcPr marL="45720" marR="45720" anchor="ctr">
                    <a:solidFill>
                      <a:schemeClr val="accent1"/>
                    </a:solidFill>
                  </a:tcPr>
                </a:tc>
                <a:extLst>
                  <a:ext uri="{0D108BD9-81ED-4DB2-BD59-A6C34878D82A}">
                    <a16:rowId xmlns:a16="http://schemas.microsoft.com/office/drawing/2014/main" val="3041713698"/>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(1)</a:t>
                      </a:r>
                      <a:r>
                        <a:rPr kumimoji="1" lang="ja-JP" altLang="en-US" sz="900">
                          <a:latin typeface="Meiryo UI" panose="020B0604030504040204" pitchFamily="34" charset="-128"/>
                          <a:ea typeface="Meiryo UI" panose="020B0604030504040204" pitchFamily="34" charset="-128"/>
                        </a:rPr>
                        <a:t>作成完了</a:t>
                      </a:r>
                      <a:r>
                        <a:rPr kumimoji="1" lang="ja-JP" altLang="en-US" sz="900" dirty="0">
                          <a:latin typeface="Meiryo UI" panose="020B0604030504040204" pitchFamily="34" charset="-128"/>
                          <a:ea typeface="Meiryo UI" panose="020B0604030504040204" pitchFamily="34" charset="-128"/>
                        </a:rPr>
                        <a:t>メッセージ</a:t>
                      </a:r>
                    </a:p>
                  </a:txBody>
                  <a:tcPr marL="45720" marR="4572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a:latin typeface="Meiryo UI" panose="020B0604030504040204" pitchFamily="34" charset="-128"/>
                          <a:ea typeface="Meiryo UI" panose="020B0604030504040204" pitchFamily="34" charset="-128"/>
                        </a:rPr>
                        <a:t>フリーページ作成処理</a:t>
                      </a:r>
                      <a:r>
                        <a:rPr kumimoji="1" lang="ja-JP" altLang="en-US" sz="900" dirty="0">
                          <a:latin typeface="Meiryo UI" panose="020B0604030504040204" pitchFamily="34" charset="-128"/>
                          <a:ea typeface="Meiryo UI" panose="020B0604030504040204" pitchFamily="34" charset="-128"/>
                        </a:rPr>
                        <a:t>が完了した旨</a:t>
                      </a:r>
                      <a:r>
                        <a:rPr kumimoji="1" lang="ja-JP" altLang="en-US" sz="900">
                          <a:latin typeface="Meiryo UI" panose="020B0604030504040204" pitchFamily="34" charset="-128"/>
                          <a:ea typeface="Meiryo UI" panose="020B0604030504040204" pitchFamily="34" charset="-128"/>
                        </a:rPr>
                        <a:t>の「作成完了</a:t>
                      </a:r>
                      <a:r>
                        <a:rPr kumimoji="1" lang="ja-JP" altLang="en-US" sz="900" dirty="0">
                          <a:latin typeface="Meiryo UI" panose="020B0604030504040204" pitchFamily="34" charset="-128"/>
                          <a:ea typeface="Meiryo UI" panose="020B0604030504040204" pitchFamily="34" charset="-128"/>
                        </a:rPr>
                        <a:t>しました。」というメッセージを表示する。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3561766705"/>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(2)</a:t>
                      </a:r>
                      <a:r>
                        <a:rPr kumimoji="1" lang="ja-JP" altLang="en-US" sz="900" dirty="0">
                          <a:latin typeface="Meiryo UI" panose="020B0604030504040204" pitchFamily="34" charset="-128"/>
                          <a:ea typeface="Meiryo UI" panose="020B0604030504040204" pitchFamily="34" charset="-128"/>
                        </a:rPr>
                        <a:t>送信履歴画面へ</a:t>
                      </a:r>
                    </a:p>
                  </a:txBody>
                  <a:tcPr marL="45720" marR="45720"/>
                </a:tc>
                <a:tc>
                  <a:txBody>
                    <a:bodyPr/>
                    <a:lstStyle/>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フリーページ画面</a:t>
                      </a:r>
                      <a:r>
                        <a:rPr kumimoji="1" lang="ja-JP" altLang="en-US" sz="900" dirty="0">
                          <a:latin typeface="Meiryo UI" panose="020B0604030504040204" pitchFamily="34" charset="-128"/>
                          <a:ea typeface="Meiryo UI" panose="020B0604030504040204" pitchFamily="34" charset="-128"/>
                        </a:rPr>
                        <a:t>へ遷移する。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27572717"/>
                  </a:ext>
                </a:extLst>
              </a:tr>
            </a:tbl>
          </a:graphicData>
        </a:graphic>
      </p:graphicFrame>
      <p:sp>
        <p:nvSpPr>
          <p:cNvPr id="34" name="正方形/長方形 33">
            <a:extLst>
              <a:ext uri="{FF2B5EF4-FFF2-40B4-BE49-F238E27FC236}">
                <a16:creationId xmlns:a16="http://schemas.microsoft.com/office/drawing/2014/main" id="{B3E6E5CE-07CC-4C0F-8A9E-C7197F30B659}"/>
              </a:ext>
            </a:extLst>
          </p:cNvPr>
          <p:cNvSpPr/>
          <p:nvPr/>
        </p:nvSpPr>
        <p:spPr>
          <a:xfrm>
            <a:off x="1178539" y="1870370"/>
            <a:ext cx="1242648" cy="227209"/>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フリーページ画面</a:t>
            </a:r>
            <a:r>
              <a:rPr kumimoji="1" lang="ja-JP" altLang="en-US" sz="900" b="1" dirty="0">
                <a:latin typeface="Meiryo UI" panose="020B0604030504040204" pitchFamily="34" charset="-128"/>
                <a:ea typeface="Meiryo UI" panose="020B0604030504040204" pitchFamily="34" charset="-128"/>
              </a:rPr>
              <a:t>へ</a:t>
            </a:r>
          </a:p>
        </p:txBody>
      </p:sp>
      <p:sp>
        <p:nvSpPr>
          <p:cNvPr id="35" name="テキスト ボックス 34">
            <a:extLst>
              <a:ext uri="{FF2B5EF4-FFF2-40B4-BE49-F238E27FC236}">
                <a16:creationId xmlns:a16="http://schemas.microsoft.com/office/drawing/2014/main" id="{77F4CD40-1A0C-47F3-83A5-1F2338EC1853}"/>
              </a:ext>
            </a:extLst>
          </p:cNvPr>
          <p:cNvSpPr txBox="1"/>
          <p:nvPr/>
        </p:nvSpPr>
        <p:spPr>
          <a:xfrm>
            <a:off x="780673" y="1852630"/>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(2)</a:t>
            </a:r>
            <a:endParaRPr kumimoji="1" lang="ja-JP" altLang="en-US" sz="1100" dirty="0">
              <a:latin typeface="Meiryo UI" panose="020B0604030504040204" pitchFamily="34" charset="-128"/>
              <a:ea typeface="Meiryo UI" panose="020B0604030504040204" pitchFamily="34" charset="-128"/>
            </a:endParaRPr>
          </a:p>
        </p:txBody>
      </p:sp>
      <p:sp>
        <p:nvSpPr>
          <p:cNvPr id="36" name="テキスト ボックス 35">
            <a:extLst>
              <a:ext uri="{FF2B5EF4-FFF2-40B4-BE49-F238E27FC236}">
                <a16:creationId xmlns:a16="http://schemas.microsoft.com/office/drawing/2014/main" id="{4D22BCAB-6B25-499B-9432-8A666C63A385}"/>
              </a:ext>
            </a:extLst>
          </p:cNvPr>
          <p:cNvSpPr txBox="1"/>
          <p:nvPr/>
        </p:nvSpPr>
        <p:spPr>
          <a:xfrm>
            <a:off x="1098289" y="1540459"/>
            <a:ext cx="1242648" cy="261610"/>
          </a:xfrm>
          <a:prstGeom prst="rect">
            <a:avLst/>
          </a:prstGeom>
          <a:noFill/>
        </p:spPr>
        <p:txBody>
          <a:bodyPr wrap="none" rtlCol="0">
            <a:spAutoFit/>
          </a:bodyPr>
          <a:lstStyle/>
          <a:p>
            <a:r>
              <a:rPr kumimoji="1" lang="ja-JP" altLang="en-US" sz="1000">
                <a:latin typeface="Meiryo UI" panose="020B0604030504040204" pitchFamily="34" charset="-128"/>
                <a:ea typeface="Meiryo UI" panose="020B0604030504040204" pitchFamily="34" charset="-128"/>
              </a:rPr>
              <a:t>作成</a:t>
            </a:r>
            <a:r>
              <a:rPr kumimoji="1" lang="ja-JP" altLang="en-US" sz="1100">
                <a:latin typeface="Meiryo UI" panose="020B0604030504040204" pitchFamily="34" charset="-128"/>
                <a:ea typeface="Meiryo UI" panose="020B0604030504040204" pitchFamily="34" charset="-128"/>
              </a:rPr>
              <a:t>完了</a:t>
            </a:r>
            <a:r>
              <a:rPr kumimoji="1" lang="ja-JP" altLang="en-US" sz="1100" dirty="0">
                <a:latin typeface="Meiryo UI" panose="020B0604030504040204" pitchFamily="34" charset="-128"/>
                <a:ea typeface="Meiryo UI" panose="020B0604030504040204" pitchFamily="34" charset="-128"/>
              </a:rPr>
              <a:t>しました。</a:t>
            </a:r>
            <a:endParaRPr kumimoji="1" lang="en-US" altLang="ja-JP" sz="1100" dirty="0">
              <a:latin typeface="Meiryo UI" panose="020B0604030504040204" pitchFamily="34" charset="-128"/>
              <a:ea typeface="Meiryo UI" panose="020B0604030504040204" pitchFamily="34" charset="-128"/>
            </a:endParaRPr>
          </a:p>
        </p:txBody>
      </p:sp>
      <p:sp>
        <p:nvSpPr>
          <p:cNvPr id="37" name="テキスト ボックス 36">
            <a:extLst>
              <a:ext uri="{FF2B5EF4-FFF2-40B4-BE49-F238E27FC236}">
                <a16:creationId xmlns:a16="http://schemas.microsoft.com/office/drawing/2014/main" id="{C648EC8E-2670-4268-BB9B-FA6867BE30D3}"/>
              </a:ext>
            </a:extLst>
          </p:cNvPr>
          <p:cNvSpPr txBox="1"/>
          <p:nvPr/>
        </p:nvSpPr>
        <p:spPr>
          <a:xfrm>
            <a:off x="784013" y="1540459"/>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(1)</a:t>
            </a:r>
            <a:endParaRPr kumimoji="1" lang="ja-JP" altLang="en-US" sz="11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29655903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F85E0F8-BE84-4640-9357-9E6AF07B68A6}"/>
              </a:ext>
            </a:extLst>
          </p:cNvPr>
          <p:cNvSpPr txBox="1"/>
          <p:nvPr/>
        </p:nvSpPr>
        <p:spPr>
          <a:xfrm>
            <a:off x="1215483" y="1148576"/>
            <a:ext cx="646331" cy="369332"/>
          </a:xfrm>
          <a:prstGeom prst="rect">
            <a:avLst/>
          </a:prstGeom>
          <a:noFill/>
        </p:spPr>
        <p:txBody>
          <a:bodyPr wrap="none" rtlCol="0">
            <a:spAutoFit/>
          </a:bodyPr>
          <a:lstStyle/>
          <a:p>
            <a:r>
              <a:rPr kumimoji="1" lang="ja-JP" altLang="en-US"/>
              <a:t>参考</a:t>
            </a:r>
          </a:p>
        </p:txBody>
      </p:sp>
      <p:pic>
        <p:nvPicPr>
          <p:cNvPr id="4" name="図 3">
            <a:extLst>
              <a:ext uri="{FF2B5EF4-FFF2-40B4-BE49-F238E27FC236}">
                <a16:creationId xmlns:a16="http://schemas.microsoft.com/office/drawing/2014/main" id="{6D21E229-A4C1-5D45-BD1E-AFF77F81B65D}"/>
              </a:ext>
            </a:extLst>
          </p:cNvPr>
          <p:cNvPicPr>
            <a:picLocks noChangeAspect="1"/>
          </p:cNvPicPr>
          <p:nvPr/>
        </p:nvPicPr>
        <p:blipFill>
          <a:blip r:embed="rId2"/>
          <a:stretch>
            <a:fillRect/>
          </a:stretch>
        </p:blipFill>
        <p:spPr>
          <a:xfrm>
            <a:off x="661181" y="1706109"/>
            <a:ext cx="4291819" cy="3022008"/>
          </a:xfrm>
          <a:prstGeom prst="rect">
            <a:avLst/>
          </a:prstGeom>
        </p:spPr>
      </p:pic>
      <p:pic>
        <p:nvPicPr>
          <p:cNvPr id="8" name="図 7">
            <a:extLst>
              <a:ext uri="{FF2B5EF4-FFF2-40B4-BE49-F238E27FC236}">
                <a16:creationId xmlns:a16="http://schemas.microsoft.com/office/drawing/2014/main" id="{F875BEB9-FC5B-FA42-92C9-8C7764FD2925}"/>
              </a:ext>
            </a:extLst>
          </p:cNvPr>
          <p:cNvPicPr>
            <a:picLocks noChangeAspect="1"/>
          </p:cNvPicPr>
          <p:nvPr/>
        </p:nvPicPr>
        <p:blipFill>
          <a:blip r:embed="rId3"/>
          <a:stretch>
            <a:fillRect/>
          </a:stretch>
        </p:blipFill>
        <p:spPr>
          <a:xfrm>
            <a:off x="436757" y="4916318"/>
            <a:ext cx="4953000" cy="2884805"/>
          </a:xfrm>
          <a:prstGeom prst="rect">
            <a:avLst/>
          </a:prstGeom>
        </p:spPr>
      </p:pic>
      <p:pic>
        <p:nvPicPr>
          <p:cNvPr id="9" name="図 8">
            <a:extLst>
              <a:ext uri="{FF2B5EF4-FFF2-40B4-BE49-F238E27FC236}">
                <a16:creationId xmlns:a16="http://schemas.microsoft.com/office/drawing/2014/main" id="{AF79FB90-23B5-DC4E-9011-DBA848B047FC}"/>
              </a:ext>
            </a:extLst>
          </p:cNvPr>
          <p:cNvPicPr>
            <a:picLocks noChangeAspect="1"/>
          </p:cNvPicPr>
          <p:nvPr/>
        </p:nvPicPr>
        <p:blipFill>
          <a:blip r:embed="rId4"/>
          <a:stretch>
            <a:fillRect/>
          </a:stretch>
        </p:blipFill>
        <p:spPr>
          <a:xfrm>
            <a:off x="5274526" y="409986"/>
            <a:ext cx="5490117" cy="1846512"/>
          </a:xfrm>
          <a:prstGeom prst="rect">
            <a:avLst/>
          </a:prstGeom>
        </p:spPr>
      </p:pic>
      <p:pic>
        <p:nvPicPr>
          <p:cNvPr id="10" name="図 9">
            <a:extLst>
              <a:ext uri="{FF2B5EF4-FFF2-40B4-BE49-F238E27FC236}">
                <a16:creationId xmlns:a16="http://schemas.microsoft.com/office/drawing/2014/main" id="{3A37ADED-A279-B14F-A1C9-494FD1667B2D}"/>
              </a:ext>
            </a:extLst>
          </p:cNvPr>
          <p:cNvPicPr>
            <a:picLocks noChangeAspect="1"/>
          </p:cNvPicPr>
          <p:nvPr/>
        </p:nvPicPr>
        <p:blipFill>
          <a:blip r:embed="rId5"/>
          <a:stretch>
            <a:fillRect/>
          </a:stretch>
        </p:blipFill>
        <p:spPr>
          <a:xfrm>
            <a:off x="5185317" y="1941682"/>
            <a:ext cx="6482576" cy="2318518"/>
          </a:xfrm>
          <a:prstGeom prst="rect">
            <a:avLst/>
          </a:prstGeom>
        </p:spPr>
      </p:pic>
      <p:pic>
        <p:nvPicPr>
          <p:cNvPr id="11" name="図 10">
            <a:extLst>
              <a:ext uri="{FF2B5EF4-FFF2-40B4-BE49-F238E27FC236}">
                <a16:creationId xmlns:a16="http://schemas.microsoft.com/office/drawing/2014/main" id="{38C28179-A752-3241-A2FB-0F9904C4281E}"/>
              </a:ext>
            </a:extLst>
          </p:cNvPr>
          <p:cNvPicPr>
            <a:picLocks noChangeAspect="1"/>
          </p:cNvPicPr>
          <p:nvPr/>
        </p:nvPicPr>
        <p:blipFill>
          <a:blip r:embed="rId6"/>
          <a:stretch>
            <a:fillRect/>
          </a:stretch>
        </p:blipFill>
        <p:spPr>
          <a:xfrm>
            <a:off x="5703847" y="4537300"/>
            <a:ext cx="4631474" cy="2150559"/>
          </a:xfrm>
          <a:prstGeom prst="rect">
            <a:avLst/>
          </a:prstGeom>
        </p:spPr>
      </p:pic>
    </p:spTree>
    <p:extLst>
      <p:ext uri="{BB962C8B-B14F-4D97-AF65-F5344CB8AC3E}">
        <p14:creationId xmlns:p14="http://schemas.microsoft.com/office/powerpoint/2010/main" val="24692833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3F2AAB-7FB8-D143-8834-D4D8C3E8AFF2}"/>
              </a:ext>
            </a:extLst>
          </p:cNvPr>
          <p:cNvSpPr>
            <a:spLocks noGrp="1"/>
          </p:cNvSpPr>
          <p:nvPr>
            <p:ph type="title"/>
          </p:nvPr>
        </p:nvSpPr>
        <p:spPr/>
        <p:txBody>
          <a:bodyPr anchor="t"/>
          <a:lstStyle/>
          <a:p>
            <a:pPr algn="l"/>
            <a:r>
              <a:rPr lang="ja-JP" altLang="en-US" b="1" u="sng" dirty="0"/>
              <a:t>機能要件</a:t>
            </a:r>
            <a:r>
              <a:rPr lang="ja-JP" altLang="en-US" b="1" u="sng"/>
              <a:t>の定義</a:t>
            </a:r>
            <a:br>
              <a:rPr lang="en-US" altLang="ja-JP" sz="4000" b="1" dirty="0"/>
            </a:br>
            <a:endParaRPr kumimoji="1" lang="ja-JP" altLang="en-US" dirty="0"/>
          </a:p>
        </p:txBody>
      </p:sp>
      <p:sp>
        <p:nvSpPr>
          <p:cNvPr id="5" name="テキスト ボックス 4">
            <a:extLst>
              <a:ext uri="{FF2B5EF4-FFF2-40B4-BE49-F238E27FC236}">
                <a16:creationId xmlns:a16="http://schemas.microsoft.com/office/drawing/2014/main" id="{0356E73C-3F6A-E847-95DA-2A740063CF1A}"/>
              </a:ext>
            </a:extLst>
          </p:cNvPr>
          <p:cNvSpPr txBox="1"/>
          <p:nvPr/>
        </p:nvSpPr>
        <p:spPr>
          <a:xfrm>
            <a:off x="1366221" y="3149255"/>
            <a:ext cx="5240537" cy="3108543"/>
          </a:xfrm>
          <a:prstGeom prst="rect">
            <a:avLst/>
          </a:prstGeom>
          <a:noFill/>
        </p:spPr>
        <p:txBody>
          <a:bodyPr wrap="none" rtlCol="0">
            <a:spAutoFit/>
          </a:bodyPr>
          <a:lstStyle/>
          <a:p>
            <a:pPr marL="514350" indent="-514350">
              <a:buSzPct val="104000"/>
              <a:buFont typeface="+mj-lt"/>
              <a:buAutoNum type="arabicPeriod"/>
            </a:pPr>
            <a:r>
              <a:rPr kumimoji="1" lang="ja-JP" altLang="en-US" sz="2800" dirty="0">
                <a:latin typeface="Meiryo UI" panose="020B0604030504040204" pitchFamily="34" charset="-128"/>
                <a:ea typeface="Meiryo UI" panose="020B0604030504040204" pitchFamily="34" charset="-128"/>
              </a:rPr>
              <a:t>一斉メール送信プロセス</a:t>
            </a:r>
          </a:p>
          <a:p>
            <a:pPr marL="514350" indent="-514350">
              <a:buSzPct val="104000"/>
              <a:buFont typeface="+mj-lt"/>
              <a:buAutoNum type="arabicPeriod"/>
            </a:pPr>
            <a:r>
              <a:rPr kumimoji="1" lang="ja-JP" altLang="en-US" sz="2800" dirty="0">
                <a:latin typeface="Meiryo UI" panose="020B0604030504040204" pitchFamily="34" charset="-128"/>
                <a:ea typeface="Meiryo UI" panose="020B0604030504040204" pitchFamily="34" charset="-128"/>
              </a:rPr>
              <a:t>ピックアップ機能プロセス</a:t>
            </a:r>
          </a:p>
          <a:p>
            <a:pPr marL="514350" indent="-514350">
              <a:buSzPct val="104000"/>
              <a:buFont typeface="+mj-lt"/>
              <a:buAutoNum type="arabicPeriod"/>
            </a:pPr>
            <a:r>
              <a:rPr kumimoji="1" lang="ja-JP" altLang="en-US" sz="2800" dirty="0">
                <a:latin typeface="Meiryo UI" panose="020B0604030504040204" pitchFamily="34" charset="-128"/>
                <a:ea typeface="Meiryo UI" panose="020B0604030504040204" pitchFamily="34" charset="-128"/>
              </a:rPr>
              <a:t>成り代わり機能プロセス</a:t>
            </a:r>
          </a:p>
          <a:p>
            <a:pPr marL="514350" indent="-514350">
              <a:buSzPct val="104000"/>
              <a:buFont typeface="+mj-lt"/>
              <a:buAutoNum type="arabicPeriod"/>
            </a:pPr>
            <a:r>
              <a:rPr kumimoji="1" lang="ja-JP" altLang="en-US" sz="2800" dirty="0">
                <a:latin typeface="Meiryo UI" panose="020B0604030504040204" pitchFamily="34" charset="-128"/>
                <a:ea typeface="Meiryo UI" panose="020B0604030504040204" pitchFamily="34" charset="-128"/>
              </a:rPr>
              <a:t>アンケート</a:t>
            </a:r>
            <a:r>
              <a:rPr kumimoji="1" lang="ja-JP" altLang="en-US" sz="2800">
                <a:latin typeface="Meiryo UI" panose="020B0604030504040204" pitchFamily="34" charset="-128"/>
                <a:ea typeface="Meiryo UI" panose="020B0604030504040204" pitchFamily="34" charset="-128"/>
              </a:rPr>
              <a:t>機能プロセス</a:t>
            </a:r>
            <a:endParaRPr kumimoji="1" lang="en-US" altLang="ja-JP" sz="2800" dirty="0">
              <a:latin typeface="Meiryo UI" panose="020B0604030504040204" pitchFamily="34" charset="-128"/>
              <a:ea typeface="Meiryo UI" panose="020B0604030504040204" pitchFamily="34" charset="-128"/>
            </a:endParaRPr>
          </a:p>
          <a:p>
            <a:pPr marL="514350" indent="-514350">
              <a:buSzPct val="104000"/>
              <a:buFont typeface="+mj-lt"/>
              <a:buAutoNum type="arabicPeriod"/>
            </a:pPr>
            <a:r>
              <a:rPr kumimoji="1" lang="ja-JP" altLang="en-US" sz="2800">
                <a:latin typeface="Meiryo UI" panose="020B0604030504040204" pitchFamily="34" charset="-128"/>
                <a:ea typeface="Meiryo UI" panose="020B0604030504040204" pitchFamily="34" charset="-128"/>
              </a:rPr>
              <a:t>フリースペース管理プロセス</a:t>
            </a:r>
            <a:endParaRPr kumimoji="1" lang="en-US" altLang="ja-JP" sz="2800" dirty="0">
              <a:latin typeface="Meiryo UI" panose="020B0604030504040204" pitchFamily="34" charset="-128"/>
              <a:ea typeface="Meiryo UI" panose="020B0604030504040204" pitchFamily="34" charset="-128"/>
            </a:endParaRPr>
          </a:p>
          <a:p>
            <a:pPr marL="514350" indent="-514350">
              <a:buSzPct val="104000"/>
              <a:buFont typeface="+mj-lt"/>
              <a:buAutoNum type="arabicPeriod"/>
            </a:pPr>
            <a:r>
              <a:rPr kumimoji="1" lang="ja-JP" altLang="en-US" sz="2800">
                <a:latin typeface="Meiryo UI" panose="020B0604030504040204" pitchFamily="34" charset="-128"/>
                <a:ea typeface="Meiryo UI" panose="020B0604030504040204" pitchFamily="34" charset="-128"/>
              </a:rPr>
              <a:t>フリーページ管理プロセス</a:t>
            </a:r>
          </a:p>
          <a:p>
            <a:pPr marL="514350" indent="-514350">
              <a:buSzPct val="104000"/>
              <a:buFont typeface="+mj-lt"/>
              <a:buAutoNum type="arabicPeriod"/>
            </a:pPr>
            <a:r>
              <a:rPr kumimoji="1" lang="ja-JP" altLang="en-US" sz="2800" b="1">
                <a:solidFill>
                  <a:schemeClr val="accent1"/>
                </a:solidFill>
                <a:latin typeface="Meiryo UI" panose="020B0604030504040204" pitchFamily="34" charset="-128"/>
                <a:ea typeface="Meiryo UI" panose="020B0604030504040204" pitchFamily="34" charset="-128"/>
              </a:rPr>
              <a:t>メールテンプレート管理プロセス</a:t>
            </a:r>
            <a:endParaRPr kumimoji="1" lang="ja-JP" altLang="en-US" sz="2800" b="1" dirty="0">
              <a:solidFill>
                <a:schemeClr val="accent1"/>
              </a:solidFill>
              <a:latin typeface="Meiryo UI" panose="020B0604030504040204" pitchFamily="34" charset="-128"/>
              <a:ea typeface="Meiryo UI" panose="020B0604030504040204" pitchFamily="34" charset="-128"/>
            </a:endParaRPr>
          </a:p>
        </p:txBody>
      </p:sp>
      <p:sp>
        <p:nvSpPr>
          <p:cNvPr id="7" name="正方形/長方形 6">
            <a:extLst>
              <a:ext uri="{FF2B5EF4-FFF2-40B4-BE49-F238E27FC236}">
                <a16:creationId xmlns:a16="http://schemas.microsoft.com/office/drawing/2014/main" id="{AB2DAF9E-F2FA-EA4F-B8BA-2C3D0FFFF478}"/>
              </a:ext>
            </a:extLst>
          </p:cNvPr>
          <p:cNvSpPr/>
          <p:nvPr/>
        </p:nvSpPr>
        <p:spPr>
          <a:xfrm>
            <a:off x="675879" y="2169746"/>
            <a:ext cx="2236510" cy="584775"/>
          </a:xfrm>
          <a:prstGeom prst="rect">
            <a:avLst/>
          </a:prstGeom>
        </p:spPr>
        <p:txBody>
          <a:bodyPr wrap="none">
            <a:spAutoFit/>
          </a:bodyPr>
          <a:lstStyle/>
          <a:p>
            <a:r>
              <a:rPr lang="ja-JP" altLang="en-US" sz="3200" b="1" dirty="0">
                <a:latin typeface="Meiryo UI" panose="020B0604030504040204" pitchFamily="34" charset="-128"/>
                <a:ea typeface="Meiryo UI" panose="020B0604030504040204" pitchFamily="34" charset="-128"/>
              </a:rPr>
              <a:t>管理者機能</a:t>
            </a:r>
          </a:p>
        </p:txBody>
      </p:sp>
    </p:spTree>
    <p:extLst>
      <p:ext uri="{BB962C8B-B14F-4D97-AF65-F5344CB8AC3E}">
        <p14:creationId xmlns:p14="http://schemas.microsoft.com/office/powerpoint/2010/main" val="13835858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8" name="カギ線コネクタ 77">
            <a:extLst>
              <a:ext uri="{FF2B5EF4-FFF2-40B4-BE49-F238E27FC236}">
                <a16:creationId xmlns:a16="http://schemas.microsoft.com/office/drawing/2014/main" id="{FB635F2A-FC9B-5940-A30C-EEA3C3C52D4A}"/>
              </a:ext>
            </a:extLst>
          </p:cNvPr>
          <p:cNvCxnSpPr>
            <a:cxnSpLocks/>
            <a:stCxn id="82" idx="2"/>
            <a:endCxn id="76" idx="0"/>
          </p:cNvCxnSpPr>
          <p:nvPr/>
        </p:nvCxnSpPr>
        <p:spPr>
          <a:xfrm rot="16200000" flipH="1">
            <a:off x="7123421" y="1865494"/>
            <a:ext cx="232383" cy="214598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A1155B61-7C7A-DE4F-8055-86C0CB368139}"/>
              </a:ext>
            </a:extLst>
          </p:cNvPr>
          <p:cNvSpPr>
            <a:spLocks noGrp="1"/>
          </p:cNvSpPr>
          <p:nvPr>
            <p:ph type="title"/>
          </p:nvPr>
        </p:nvSpPr>
        <p:spPr/>
        <p:txBody>
          <a:bodyPr/>
          <a:lstStyle/>
          <a:p>
            <a:r>
              <a:rPr lang="ja-JP" altLang="en-US" b="1" dirty="0"/>
              <a:t>管理者機能</a:t>
            </a:r>
            <a:br>
              <a:rPr lang="en-US" altLang="ja-JP" b="1" dirty="0"/>
            </a:br>
            <a:r>
              <a:rPr lang="ja-JP" altLang="en-US" b="1"/>
              <a:t>メールテンプレート管理プロセス</a:t>
            </a:r>
            <a:endParaRPr kumimoji="1" lang="ja-JP" altLang="en-US" b="1" dirty="0"/>
          </a:p>
        </p:txBody>
      </p:sp>
      <p:sp>
        <p:nvSpPr>
          <p:cNvPr id="3" name="コンテンツ プレースホルダー 2">
            <a:extLst>
              <a:ext uri="{FF2B5EF4-FFF2-40B4-BE49-F238E27FC236}">
                <a16:creationId xmlns:a16="http://schemas.microsoft.com/office/drawing/2014/main" id="{866D5B51-15B9-CE46-9B0E-7C6CCBCDF548}"/>
              </a:ext>
            </a:extLst>
          </p:cNvPr>
          <p:cNvSpPr>
            <a:spLocks noGrp="1"/>
          </p:cNvSpPr>
          <p:nvPr>
            <p:ph idx="1"/>
          </p:nvPr>
        </p:nvSpPr>
        <p:spPr>
          <a:xfrm>
            <a:off x="681038" y="1045030"/>
            <a:ext cx="8543925" cy="1136381"/>
          </a:xfrm>
        </p:spPr>
        <p:txBody>
          <a:bodyPr>
            <a:normAutofit/>
          </a:bodyPr>
          <a:lstStyle/>
          <a:p>
            <a:r>
              <a:rPr lang="en-US" altLang="ja-JP" dirty="0"/>
              <a:t>Web</a:t>
            </a:r>
            <a:r>
              <a:rPr lang="ja-JP" altLang="en-US"/>
              <a:t>サイト（システム）から送信するメールのテンプレートを変更する。</a:t>
            </a:r>
            <a:endParaRPr lang="en-US" altLang="ja-JP" dirty="0"/>
          </a:p>
          <a:p>
            <a:r>
              <a:rPr lang="ja-JP" altLang="en-US"/>
              <a:t>メールはフッターを設定できる。</a:t>
            </a:r>
            <a:endParaRPr lang="en-US" altLang="ja-JP" dirty="0"/>
          </a:p>
          <a:p>
            <a:r>
              <a:rPr lang="ja-JP" altLang="en-US"/>
              <a:t>メールテンプレート管理はメールの送信タイミングの変更できない。（ベンダーー依頼）</a:t>
            </a:r>
            <a:endParaRPr lang="en-US" altLang="ja-JP" dirty="0"/>
          </a:p>
        </p:txBody>
      </p:sp>
      <p:sp>
        <p:nvSpPr>
          <p:cNvPr id="4" name="スライド番号プレースホルダー 3">
            <a:extLst>
              <a:ext uri="{FF2B5EF4-FFF2-40B4-BE49-F238E27FC236}">
                <a16:creationId xmlns:a16="http://schemas.microsoft.com/office/drawing/2014/main" id="{C36DCDFD-37E9-2746-B57F-D03E0502955A}"/>
              </a:ext>
            </a:extLst>
          </p:cNvPr>
          <p:cNvSpPr>
            <a:spLocks noGrp="1"/>
          </p:cNvSpPr>
          <p:nvPr>
            <p:ph type="sldNum" sz="quarter" idx="4"/>
          </p:nvPr>
        </p:nvSpPr>
        <p:spPr/>
        <p:txBody>
          <a:bodyPr/>
          <a:lstStyle/>
          <a:p>
            <a:fld id="{F30DD6FD-6AE0-D748-9D23-01258D872A5D}" type="slidenum">
              <a:rPr kumimoji="1" lang="ja-JP" altLang="en-US" smtClean="0"/>
              <a:t>53</a:t>
            </a:fld>
            <a:endParaRPr kumimoji="1" lang="ja-JP" altLang="en-US"/>
          </a:p>
        </p:txBody>
      </p:sp>
      <p:graphicFrame>
        <p:nvGraphicFramePr>
          <p:cNvPr id="7" name="表 7">
            <a:extLst>
              <a:ext uri="{FF2B5EF4-FFF2-40B4-BE49-F238E27FC236}">
                <a16:creationId xmlns:a16="http://schemas.microsoft.com/office/drawing/2014/main" id="{5B91F2EA-CD02-F042-8A13-BFBD5D265AEA}"/>
              </a:ext>
            </a:extLst>
          </p:cNvPr>
          <p:cNvGraphicFramePr>
            <a:graphicFrameLocks noGrp="1"/>
          </p:cNvGraphicFramePr>
          <p:nvPr/>
        </p:nvGraphicFramePr>
        <p:xfrm>
          <a:off x="854110" y="2168434"/>
          <a:ext cx="8370852" cy="4023360"/>
        </p:xfrm>
        <a:graphic>
          <a:graphicData uri="http://schemas.openxmlformats.org/drawingml/2006/table">
            <a:tbl>
              <a:tblPr firstRow="1" bandRow="1">
                <a:tableStyleId>{5940675A-B579-460E-94D1-54222C63F5DA}</a:tableStyleId>
              </a:tblPr>
              <a:tblGrid>
                <a:gridCol w="1993262">
                  <a:extLst>
                    <a:ext uri="{9D8B030D-6E8A-4147-A177-3AD203B41FA5}">
                      <a16:colId xmlns:a16="http://schemas.microsoft.com/office/drawing/2014/main" val="2037436302"/>
                    </a:ext>
                  </a:extLst>
                </a:gridCol>
                <a:gridCol w="4479403">
                  <a:extLst>
                    <a:ext uri="{9D8B030D-6E8A-4147-A177-3AD203B41FA5}">
                      <a16:colId xmlns:a16="http://schemas.microsoft.com/office/drawing/2014/main" val="1983588033"/>
                    </a:ext>
                  </a:extLst>
                </a:gridCol>
                <a:gridCol w="1898187">
                  <a:extLst>
                    <a:ext uri="{9D8B030D-6E8A-4147-A177-3AD203B41FA5}">
                      <a16:colId xmlns:a16="http://schemas.microsoft.com/office/drawing/2014/main" val="1355239986"/>
                    </a:ext>
                  </a:extLst>
                </a:gridCol>
              </a:tblGrid>
              <a:tr h="0">
                <a:tc>
                  <a:txBody>
                    <a:bodyPr/>
                    <a:lstStyle/>
                    <a:p>
                      <a:pPr algn="ctr"/>
                      <a:r>
                        <a:rPr kumimoji="1" lang="ja-JP" altLang="en-US" sz="1400" b="1" dirty="0">
                          <a:solidFill>
                            <a:schemeClr val="bg1"/>
                          </a:solidFill>
                          <a:latin typeface="Meiryo UI" panose="020B0604030504040204" pitchFamily="34" charset="-128"/>
                          <a:ea typeface="Meiryo UI" panose="020B0604030504040204" pitchFamily="34" charset="-128"/>
                        </a:rPr>
                        <a:t>利用者</a:t>
                      </a:r>
                    </a:p>
                  </a:txBody>
                  <a:tcPr>
                    <a:solidFill>
                      <a:schemeClr val="bg1">
                        <a:lumMod val="50000"/>
                      </a:schemeClr>
                    </a:solidFill>
                  </a:tcPr>
                </a:tc>
                <a:tc>
                  <a:txBody>
                    <a:bodyPr/>
                    <a:lstStyle/>
                    <a:p>
                      <a:pPr algn="ctr"/>
                      <a:r>
                        <a:rPr kumimoji="1" lang="en-US" altLang="ja-JP" sz="1400" b="1" dirty="0">
                          <a:solidFill>
                            <a:schemeClr val="bg1"/>
                          </a:solidFill>
                          <a:latin typeface="Meiryo UI" panose="020B0604030504040204" pitchFamily="34" charset="-128"/>
                          <a:ea typeface="Meiryo UI" panose="020B0604030504040204" pitchFamily="34" charset="-128"/>
                        </a:rPr>
                        <a:t>Web</a:t>
                      </a:r>
                      <a:r>
                        <a:rPr kumimoji="1" lang="ja-JP" altLang="en-US" sz="1400" b="1" dirty="0">
                          <a:solidFill>
                            <a:schemeClr val="bg1"/>
                          </a:solidFill>
                          <a:latin typeface="Meiryo UI" panose="020B0604030504040204" pitchFamily="34" charset="-128"/>
                          <a:ea typeface="Meiryo UI" panose="020B0604030504040204" pitchFamily="34" charset="-128"/>
                        </a:rPr>
                        <a:t>サイト</a:t>
                      </a:r>
                    </a:p>
                  </a:txBody>
                  <a:tcPr>
                    <a:solidFill>
                      <a:schemeClr val="bg1">
                        <a:lumMod val="50000"/>
                      </a:schemeClr>
                    </a:solidFill>
                  </a:tcPr>
                </a:tc>
                <a:tc>
                  <a:txBody>
                    <a:bodyPr/>
                    <a:lstStyle/>
                    <a:p>
                      <a:pPr algn="ctr"/>
                      <a:r>
                        <a:rPr kumimoji="1" lang="ja-JP" altLang="en-US" sz="1200" b="1" dirty="0">
                          <a:solidFill>
                            <a:schemeClr val="bg1"/>
                          </a:solidFill>
                          <a:latin typeface="Meiryo UI" panose="020B0604030504040204" pitchFamily="34" charset="-128"/>
                          <a:ea typeface="Meiryo UI" panose="020B0604030504040204" pitchFamily="34" charset="-128"/>
                        </a:rPr>
                        <a:t>伊那市役所（管理者）</a:t>
                      </a:r>
                    </a:p>
                  </a:txBody>
                  <a:tcPr>
                    <a:solidFill>
                      <a:schemeClr val="bg1">
                        <a:lumMod val="50000"/>
                      </a:schemeClr>
                    </a:solidFill>
                  </a:tcPr>
                </a:tc>
                <a:extLst>
                  <a:ext uri="{0D108BD9-81ED-4DB2-BD59-A6C34878D82A}">
                    <a16:rowId xmlns:a16="http://schemas.microsoft.com/office/drawing/2014/main" val="445418927"/>
                  </a:ext>
                </a:extLst>
              </a:tr>
              <a:tr h="0">
                <a:tc>
                  <a:txBody>
                    <a:bodyPr/>
                    <a:lstStyle/>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ja-JP" altLang="en-US" sz="1400">
                        <a:latin typeface="Meiryo UI" panose="020B0604030504040204" pitchFamily="34" charset="-128"/>
                        <a:ea typeface="Meiryo UI" panose="020B0604030504040204" pitchFamily="34" charset="-128"/>
                      </a:endParaRPr>
                    </a:p>
                  </a:txBody>
                  <a:tcPr/>
                </a:tc>
                <a:tc>
                  <a:txBody>
                    <a:bodyPr/>
                    <a:lstStyle/>
                    <a:p>
                      <a:endParaRPr kumimoji="1" lang="ja-JP" altLang="en-US" sz="1400" dirty="0">
                        <a:latin typeface="Meiryo UI" panose="020B0604030504040204" pitchFamily="34" charset="-128"/>
                        <a:ea typeface="Meiryo UI" panose="020B0604030504040204" pitchFamily="34" charset="-128"/>
                      </a:endParaRPr>
                    </a:p>
                  </a:txBody>
                  <a:tcPr/>
                </a:tc>
                <a:tc>
                  <a:txBody>
                    <a:bodyPr/>
                    <a:lstStyle/>
                    <a:p>
                      <a:endParaRPr kumimoji="1" lang="ja-JP" altLang="en-US" sz="1400" dirty="0">
                        <a:latin typeface="Meiryo UI" panose="020B0604030504040204" pitchFamily="34" charset="-128"/>
                        <a:ea typeface="Meiryo UI" panose="020B0604030504040204" pitchFamily="34" charset="-128"/>
                      </a:endParaRPr>
                    </a:p>
                  </a:txBody>
                  <a:tcPr/>
                </a:tc>
                <a:extLst>
                  <a:ext uri="{0D108BD9-81ED-4DB2-BD59-A6C34878D82A}">
                    <a16:rowId xmlns:a16="http://schemas.microsoft.com/office/drawing/2014/main" val="900348068"/>
                  </a:ext>
                </a:extLst>
              </a:tr>
            </a:tbl>
          </a:graphicData>
        </a:graphic>
      </p:graphicFrame>
      <p:sp>
        <p:nvSpPr>
          <p:cNvPr id="37" name="正方形/長方形 36">
            <a:extLst>
              <a:ext uri="{FF2B5EF4-FFF2-40B4-BE49-F238E27FC236}">
                <a16:creationId xmlns:a16="http://schemas.microsoft.com/office/drawing/2014/main" id="{7499C48C-96CE-5A44-A142-A93B5CCB85B3}"/>
              </a:ext>
            </a:extLst>
          </p:cNvPr>
          <p:cNvSpPr/>
          <p:nvPr/>
        </p:nvSpPr>
        <p:spPr>
          <a:xfrm>
            <a:off x="7483113" y="2674694"/>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latin typeface="Meiryo UI" panose="020B0604030504040204" pitchFamily="34" charset="-128"/>
                <a:ea typeface="Meiryo UI" panose="020B0604030504040204" pitchFamily="34" charset="-128"/>
              </a:rPr>
              <a:t>管理者画面へアクセス</a:t>
            </a:r>
          </a:p>
        </p:txBody>
      </p:sp>
      <p:cxnSp>
        <p:nvCxnSpPr>
          <p:cNvPr id="51" name="直線矢印コネクタ 50">
            <a:extLst>
              <a:ext uri="{FF2B5EF4-FFF2-40B4-BE49-F238E27FC236}">
                <a16:creationId xmlns:a16="http://schemas.microsoft.com/office/drawing/2014/main" id="{09973EF2-C70D-8C4E-B513-88DBB7DD4089}"/>
              </a:ext>
            </a:extLst>
          </p:cNvPr>
          <p:cNvCxnSpPr>
            <a:cxnSpLocks/>
            <a:stCxn id="37" idx="1"/>
            <a:endCxn id="82" idx="3"/>
          </p:cNvCxnSpPr>
          <p:nvPr/>
        </p:nvCxnSpPr>
        <p:spPr>
          <a:xfrm flipH="1">
            <a:off x="6996113" y="2748494"/>
            <a:ext cx="487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正方形/長方形 81">
            <a:extLst>
              <a:ext uri="{FF2B5EF4-FFF2-40B4-BE49-F238E27FC236}">
                <a16:creationId xmlns:a16="http://schemas.microsoft.com/office/drawing/2014/main" id="{2014AA4E-0117-614A-97AD-1E42A423D852}"/>
              </a:ext>
            </a:extLst>
          </p:cNvPr>
          <p:cNvSpPr/>
          <p:nvPr/>
        </p:nvSpPr>
        <p:spPr>
          <a:xfrm>
            <a:off x="5337130" y="2674694"/>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latin typeface="Meiryo UI" panose="020B0604030504040204" pitchFamily="34" charset="-128"/>
                <a:ea typeface="Meiryo UI" panose="020B0604030504040204" pitchFamily="34" charset="-128"/>
              </a:rPr>
              <a:t>管理者画面の表示</a:t>
            </a:r>
          </a:p>
        </p:txBody>
      </p:sp>
      <p:sp>
        <p:nvSpPr>
          <p:cNvPr id="83" name="正方形/長方形 82">
            <a:extLst>
              <a:ext uri="{FF2B5EF4-FFF2-40B4-BE49-F238E27FC236}">
                <a16:creationId xmlns:a16="http://schemas.microsoft.com/office/drawing/2014/main" id="{947027D5-0AFF-A34C-8FE4-F5D12F287FD8}"/>
              </a:ext>
            </a:extLst>
          </p:cNvPr>
          <p:cNvSpPr/>
          <p:nvPr/>
        </p:nvSpPr>
        <p:spPr>
          <a:xfrm>
            <a:off x="7483113" y="3434660"/>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700">
                <a:latin typeface="Meiryo UI" panose="020B0604030504040204" pitchFamily="34" charset="-128"/>
                <a:ea typeface="Meiryo UI" panose="020B0604030504040204" pitchFamily="34" charset="-128"/>
              </a:rPr>
              <a:t>メールテンプレート作成画面へアクセス</a:t>
            </a:r>
          </a:p>
        </p:txBody>
      </p:sp>
      <p:sp>
        <p:nvSpPr>
          <p:cNvPr id="84" name="正方形/長方形 83">
            <a:extLst>
              <a:ext uri="{FF2B5EF4-FFF2-40B4-BE49-F238E27FC236}">
                <a16:creationId xmlns:a16="http://schemas.microsoft.com/office/drawing/2014/main" id="{48612EE6-A145-B242-BA54-F4906FCABF5C}"/>
              </a:ext>
            </a:extLst>
          </p:cNvPr>
          <p:cNvSpPr/>
          <p:nvPr/>
        </p:nvSpPr>
        <p:spPr>
          <a:xfrm>
            <a:off x="5337130" y="3433372"/>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a:latin typeface="Meiryo UI" panose="020B0604030504040204" pitchFamily="34" charset="-128"/>
                <a:ea typeface="Meiryo UI" panose="020B0604030504040204" pitchFamily="34" charset="-128"/>
              </a:rPr>
              <a:t>メールテンプレート作成画面の表示</a:t>
            </a:r>
          </a:p>
        </p:txBody>
      </p:sp>
      <p:cxnSp>
        <p:nvCxnSpPr>
          <p:cNvPr id="98" name="直線矢印コネクタ 97">
            <a:extLst>
              <a:ext uri="{FF2B5EF4-FFF2-40B4-BE49-F238E27FC236}">
                <a16:creationId xmlns:a16="http://schemas.microsoft.com/office/drawing/2014/main" id="{2B9B7457-0EA8-E948-A902-17DF48A99CDE}"/>
              </a:ext>
            </a:extLst>
          </p:cNvPr>
          <p:cNvCxnSpPr>
            <a:cxnSpLocks/>
            <a:stCxn id="83" idx="1"/>
            <a:endCxn id="84" idx="3"/>
          </p:cNvCxnSpPr>
          <p:nvPr/>
        </p:nvCxnSpPr>
        <p:spPr>
          <a:xfrm flipH="1" flipV="1">
            <a:off x="6996113" y="3507172"/>
            <a:ext cx="487000" cy="12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3" name="円/楕円 142">
            <a:extLst>
              <a:ext uri="{FF2B5EF4-FFF2-40B4-BE49-F238E27FC236}">
                <a16:creationId xmlns:a16="http://schemas.microsoft.com/office/drawing/2014/main" id="{8BCBBFD8-B634-5046-A4BA-65514095BE62}"/>
              </a:ext>
            </a:extLst>
          </p:cNvPr>
          <p:cNvSpPr/>
          <p:nvPr/>
        </p:nvSpPr>
        <p:spPr>
          <a:xfrm>
            <a:off x="6795366" y="2563492"/>
            <a:ext cx="579392" cy="241255"/>
          </a:xfrm>
          <a:prstGeom prst="ellipse">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ja-JP" altLang="en-US" sz="900" b="1">
                <a:latin typeface="Meiryo UI" panose="020B0604030504040204" pitchFamily="34" charset="-128"/>
                <a:ea typeface="Meiryo UI" panose="020B0604030504040204" pitchFamily="34" charset="-128"/>
              </a:rPr>
              <a:t>画面</a:t>
            </a:r>
            <a:r>
              <a:rPr kumimoji="1" lang="en-US" altLang="ja-JP" sz="900" b="1" dirty="0">
                <a:latin typeface="Meiryo UI" panose="020B0604030504040204" pitchFamily="34" charset="-128"/>
                <a:ea typeface="Meiryo UI" panose="020B0604030504040204" pitchFamily="34" charset="-128"/>
              </a:rPr>
              <a:t>1</a:t>
            </a:r>
          </a:p>
        </p:txBody>
      </p:sp>
      <p:sp>
        <p:nvSpPr>
          <p:cNvPr id="57" name="円/楕円 56">
            <a:extLst>
              <a:ext uri="{FF2B5EF4-FFF2-40B4-BE49-F238E27FC236}">
                <a16:creationId xmlns:a16="http://schemas.microsoft.com/office/drawing/2014/main" id="{2ECC5395-14ED-4C4C-A6A0-37793F9234D7}"/>
              </a:ext>
            </a:extLst>
          </p:cNvPr>
          <p:cNvSpPr/>
          <p:nvPr/>
        </p:nvSpPr>
        <p:spPr>
          <a:xfrm>
            <a:off x="9289769" y="2428500"/>
            <a:ext cx="579392" cy="1973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kumimoji="1" lang="ja-JP" altLang="en-US" sz="700">
                <a:latin typeface="Meiryo UI" panose="020B0604030504040204" pitchFamily="34" charset="-128"/>
                <a:ea typeface="Meiryo UI" panose="020B0604030504040204" pitchFamily="34" charset="-128"/>
              </a:rPr>
              <a:t>アプリ版プッシュ通知</a:t>
            </a:r>
          </a:p>
        </p:txBody>
      </p:sp>
      <p:sp>
        <p:nvSpPr>
          <p:cNvPr id="58" name="円/楕円 57">
            <a:extLst>
              <a:ext uri="{FF2B5EF4-FFF2-40B4-BE49-F238E27FC236}">
                <a16:creationId xmlns:a16="http://schemas.microsoft.com/office/drawing/2014/main" id="{17E4068A-B323-494C-9698-B162F9124B83}"/>
              </a:ext>
            </a:extLst>
          </p:cNvPr>
          <p:cNvSpPr/>
          <p:nvPr/>
        </p:nvSpPr>
        <p:spPr>
          <a:xfrm>
            <a:off x="9289769" y="2679843"/>
            <a:ext cx="579392" cy="197329"/>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kumimoji="1" lang="ja-JP" altLang="en-US" sz="700">
                <a:latin typeface="Meiryo UI" panose="020B0604030504040204" pitchFamily="34" charset="-128"/>
                <a:ea typeface="Meiryo UI" panose="020B0604030504040204" pitchFamily="34" charset="-128"/>
              </a:rPr>
              <a:t>サイト内メッセージ</a:t>
            </a:r>
          </a:p>
        </p:txBody>
      </p:sp>
      <p:sp>
        <p:nvSpPr>
          <p:cNvPr id="61" name="円/楕円 60">
            <a:extLst>
              <a:ext uri="{FF2B5EF4-FFF2-40B4-BE49-F238E27FC236}">
                <a16:creationId xmlns:a16="http://schemas.microsoft.com/office/drawing/2014/main" id="{B7DFD124-4724-854B-AABC-2EAED02308DB}"/>
              </a:ext>
            </a:extLst>
          </p:cNvPr>
          <p:cNvSpPr/>
          <p:nvPr/>
        </p:nvSpPr>
        <p:spPr>
          <a:xfrm>
            <a:off x="9289769" y="2931185"/>
            <a:ext cx="579392" cy="19732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en-US" altLang="ja-JP" sz="900" dirty="0">
                <a:latin typeface="Meiryo UI" panose="020B0604030504040204" pitchFamily="34" charset="-128"/>
                <a:ea typeface="Meiryo UI" panose="020B0604030504040204" pitchFamily="34" charset="-128"/>
              </a:rPr>
              <a:t>E</a:t>
            </a:r>
            <a:r>
              <a:rPr kumimoji="1" lang="ja-JP" altLang="en-US" sz="900">
                <a:latin typeface="Meiryo UI" panose="020B0604030504040204" pitchFamily="34" charset="-128"/>
                <a:ea typeface="Meiryo UI" panose="020B0604030504040204" pitchFamily="34" charset="-128"/>
              </a:rPr>
              <a:t>メール</a:t>
            </a:r>
          </a:p>
        </p:txBody>
      </p:sp>
      <p:sp>
        <p:nvSpPr>
          <p:cNvPr id="62" name="円/楕円 61">
            <a:extLst>
              <a:ext uri="{FF2B5EF4-FFF2-40B4-BE49-F238E27FC236}">
                <a16:creationId xmlns:a16="http://schemas.microsoft.com/office/drawing/2014/main" id="{277CCFBC-8E56-FF4A-91EA-7CF62AB01313}"/>
              </a:ext>
            </a:extLst>
          </p:cNvPr>
          <p:cNvSpPr/>
          <p:nvPr/>
        </p:nvSpPr>
        <p:spPr>
          <a:xfrm>
            <a:off x="9289769" y="2177157"/>
            <a:ext cx="579392" cy="197329"/>
          </a:xfrm>
          <a:prstGeom prst="ellipse">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ja-JP" altLang="en-US" sz="900">
                <a:latin typeface="Meiryo UI" panose="020B0604030504040204" pitchFamily="34" charset="-128"/>
                <a:ea typeface="Meiryo UI" panose="020B0604030504040204" pitchFamily="34" charset="-128"/>
              </a:rPr>
              <a:t>画面</a:t>
            </a:r>
          </a:p>
        </p:txBody>
      </p:sp>
      <p:sp>
        <p:nvSpPr>
          <p:cNvPr id="75" name="正方形/長方形 74">
            <a:extLst>
              <a:ext uri="{FF2B5EF4-FFF2-40B4-BE49-F238E27FC236}">
                <a16:creationId xmlns:a16="http://schemas.microsoft.com/office/drawing/2014/main" id="{827D0E3A-72C1-7C4B-9F3D-33594D5A3B1E}"/>
              </a:ext>
            </a:extLst>
          </p:cNvPr>
          <p:cNvSpPr/>
          <p:nvPr/>
        </p:nvSpPr>
        <p:spPr>
          <a:xfrm>
            <a:off x="5340306" y="3054033"/>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メールテンプレート画面</a:t>
            </a:r>
            <a:r>
              <a:rPr kumimoji="1" lang="ja-JP" altLang="en-US" sz="900" dirty="0">
                <a:latin typeface="Meiryo UI" panose="020B0604030504040204" pitchFamily="34" charset="-128"/>
                <a:ea typeface="Meiryo UI" panose="020B0604030504040204" pitchFamily="34" charset="-128"/>
              </a:rPr>
              <a:t>の表示</a:t>
            </a:r>
          </a:p>
        </p:txBody>
      </p:sp>
      <p:sp>
        <p:nvSpPr>
          <p:cNvPr id="76" name="正方形/長方形 75">
            <a:extLst>
              <a:ext uri="{FF2B5EF4-FFF2-40B4-BE49-F238E27FC236}">
                <a16:creationId xmlns:a16="http://schemas.microsoft.com/office/drawing/2014/main" id="{B3238069-981C-4240-B6CD-52373925F7CD}"/>
              </a:ext>
            </a:extLst>
          </p:cNvPr>
          <p:cNvSpPr/>
          <p:nvPr/>
        </p:nvSpPr>
        <p:spPr>
          <a:xfrm>
            <a:off x="7483111" y="3054677"/>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メールテンプレート画面へアクセス</a:t>
            </a:r>
            <a:endParaRPr kumimoji="1" lang="ja-JP" altLang="en-US" sz="900" dirty="0">
              <a:latin typeface="Meiryo UI" panose="020B0604030504040204" pitchFamily="34" charset="-128"/>
              <a:ea typeface="Meiryo UI" panose="020B0604030504040204" pitchFamily="34" charset="-128"/>
            </a:endParaRPr>
          </a:p>
        </p:txBody>
      </p:sp>
      <p:cxnSp>
        <p:nvCxnSpPr>
          <p:cNvPr id="79" name="直線矢印コネクタ 78">
            <a:extLst>
              <a:ext uri="{FF2B5EF4-FFF2-40B4-BE49-F238E27FC236}">
                <a16:creationId xmlns:a16="http://schemas.microsoft.com/office/drawing/2014/main" id="{533B24C9-5F6E-5648-A2A7-8EC2224DC56A}"/>
              </a:ext>
            </a:extLst>
          </p:cNvPr>
          <p:cNvCxnSpPr>
            <a:cxnSpLocks/>
            <a:stCxn id="76" idx="1"/>
            <a:endCxn id="75" idx="3"/>
          </p:cNvCxnSpPr>
          <p:nvPr/>
        </p:nvCxnSpPr>
        <p:spPr>
          <a:xfrm flipH="1" flipV="1">
            <a:off x="6999289" y="3127833"/>
            <a:ext cx="483822" cy="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4" name="円/楕円 143">
            <a:extLst>
              <a:ext uri="{FF2B5EF4-FFF2-40B4-BE49-F238E27FC236}">
                <a16:creationId xmlns:a16="http://schemas.microsoft.com/office/drawing/2014/main" id="{E01BF107-E161-2E4B-A616-E055D760BD94}"/>
              </a:ext>
            </a:extLst>
          </p:cNvPr>
          <p:cNvSpPr/>
          <p:nvPr/>
        </p:nvSpPr>
        <p:spPr>
          <a:xfrm>
            <a:off x="6795366" y="2930767"/>
            <a:ext cx="579392" cy="241255"/>
          </a:xfrm>
          <a:prstGeom prst="ellipse">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ja-JP" altLang="en-US" sz="900" b="1">
                <a:latin typeface="Meiryo UI" panose="020B0604030504040204" pitchFamily="34" charset="-128"/>
                <a:ea typeface="Meiryo UI" panose="020B0604030504040204" pitchFamily="34" charset="-128"/>
              </a:rPr>
              <a:t>画面</a:t>
            </a:r>
            <a:r>
              <a:rPr kumimoji="1" lang="en-US" altLang="ja-JP" sz="900" b="1" dirty="0">
                <a:latin typeface="Meiryo UI" panose="020B0604030504040204" pitchFamily="34" charset="-128"/>
                <a:ea typeface="Meiryo UI" panose="020B0604030504040204" pitchFamily="34" charset="-128"/>
              </a:rPr>
              <a:t>2</a:t>
            </a:r>
          </a:p>
        </p:txBody>
      </p:sp>
      <p:cxnSp>
        <p:nvCxnSpPr>
          <p:cNvPr id="183" name="カギ線コネクタ 182">
            <a:extLst>
              <a:ext uri="{FF2B5EF4-FFF2-40B4-BE49-F238E27FC236}">
                <a16:creationId xmlns:a16="http://schemas.microsoft.com/office/drawing/2014/main" id="{37147431-6A1C-0A4B-805C-367BB16564E4}"/>
              </a:ext>
            </a:extLst>
          </p:cNvPr>
          <p:cNvCxnSpPr>
            <a:cxnSpLocks/>
            <a:stCxn id="76" idx="2"/>
            <a:endCxn id="84" idx="0"/>
          </p:cNvCxnSpPr>
          <p:nvPr/>
        </p:nvCxnSpPr>
        <p:spPr>
          <a:xfrm rot="5400000">
            <a:off x="7124066" y="2244834"/>
            <a:ext cx="231095" cy="214598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45" name="円/楕円 144">
            <a:extLst>
              <a:ext uri="{FF2B5EF4-FFF2-40B4-BE49-F238E27FC236}">
                <a16:creationId xmlns:a16="http://schemas.microsoft.com/office/drawing/2014/main" id="{C2B56FB3-2F9E-EF49-8116-DA4751C5CF47}"/>
              </a:ext>
            </a:extLst>
          </p:cNvPr>
          <p:cNvSpPr/>
          <p:nvPr/>
        </p:nvSpPr>
        <p:spPr>
          <a:xfrm>
            <a:off x="6795366" y="3298042"/>
            <a:ext cx="579392" cy="241255"/>
          </a:xfrm>
          <a:prstGeom prst="ellipse">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ja-JP" altLang="en-US" sz="900" b="1">
                <a:latin typeface="Meiryo UI" panose="020B0604030504040204" pitchFamily="34" charset="-128"/>
                <a:ea typeface="Meiryo UI" panose="020B0604030504040204" pitchFamily="34" charset="-128"/>
              </a:rPr>
              <a:t>画面</a:t>
            </a:r>
            <a:r>
              <a:rPr kumimoji="1" lang="en-US" altLang="ja-JP" sz="900" b="1" dirty="0">
                <a:latin typeface="Meiryo UI" panose="020B0604030504040204" pitchFamily="34" charset="-128"/>
                <a:ea typeface="Meiryo UI" panose="020B0604030504040204" pitchFamily="34" charset="-128"/>
              </a:rPr>
              <a:t>3</a:t>
            </a:r>
          </a:p>
        </p:txBody>
      </p:sp>
      <p:sp>
        <p:nvSpPr>
          <p:cNvPr id="184" name="正方形/長方形 183">
            <a:extLst>
              <a:ext uri="{FF2B5EF4-FFF2-40B4-BE49-F238E27FC236}">
                <a16:creationId xmlns:a16="http://schemas.microsoft.com/office/drawing/2014/main" id="{D4BF04FE-EAED-FA40-9EBD-5757DECC6B58}"/>
              </a:ext>
            </a:extLst>
          </p:cNvPr>
          <p:cNvSpPr/>
          <p:nvPr/>
        </p:nvSpPr>
        <p:spPr>
          <a:xfrm>
            <a:off x="7483110" y="3814643"/>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700">
                <a:latin typeface="Meiryo UI" panose="020B0604030504040204" pitchFamily="34" charset="-128"/>
                <a:ea typeface="Meiryo UI" panose="020B0604030504040204" pitchFamily="34" charset="-128"/>
              </a:rPr>
              <a:t>メールテンプレート作成／編集／削除</a:t>
            </a:r>
            <a:endParaRPr kumimoji="1" lang="ja-JP" altLang="en-US" sz="800">
              <a:latin typeface="Meiryo UI" panose="020B0604030504040204" pitchFamily="34" charset="-128"/>
              <a:ea typeface="Meiryo UI" panose="020B0604030504040204" pitchFamily="34" charset="-128"/>
            </a:endParaRPr>
          </a:p>
        </p:txBody>
      </p:sp>
      <p:sp>
        <p:nvSpPr>
          <p:cNvPr id="185" name="正方形/長方形 184">
            <a:extLst>
              <a:ext uri="{FF2B5EF4-FFF2-40B4-BE49-F238E27FC236}">
                <a16:creationId xmlns:a16="http://schemas.microsoft.com/office/drawing/2014/main" id="{5B5CBF1E-AE91-4E49-93FB-871476BA0995}"/>
              </a:ext>
            </a:extLst>
          </p:cNvPr>
          <p:cNvSpPr/>
          <p:nvPr/>
        </p:nvSpPr>
        <p:spPr>
          <a:xfrm>
            <a:off x="5337130" y="3812711"/>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a:latin typeface="Meiryo UI" panose="020B0604030504040204" pitchFamily="34" charset="-128"/>
                <a:ea typeface="Meiryo UI" panose="020B0604030504040204" pitchFamily="34" charset="-128"/>
              </a:rPr>
              <a:t>メールテンプレート確認画面の表示</a:t>
            </a:r>
          </a:p>
        </p:txBody>
      </p:sp>
      <p:cxnSp>
        <p:nvCxnSpPr>
          <p:cNvPr id="186" name="カギ線コネクタ 185">
            <a:extLst>
              <a:ext uri="{FF2B5EF4-FFF2-40B4-BE49-F238E27FC236}">
                <a16:creationId xmlns:a16="http://schemas.microsoft.com/office/drawing/2014/main" id="{D2E39AAF-F989-2D4E-8171-B85E61AC2BF0}"/>
              </a:ext>
            </a:extLst>
          </p:cNvPr>
          <p:cNvCxnSpPr>
            <a:cxnSpLocks/>
            <a:stCxn id="84" idx="2"/>
            <a:endCxn id="184" idx="0"/>
          </p:cNvCxnSpPr>
          <p:nvPr/>
        </p:nvCxnSpPr>
        <p:spPr>
          <a:xfrm rot="16200000" flipH="1">
            <a:off x="7122777" y="2624817"/>
            <a:ext cx="233671" cy="214598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7" name="直線矢印コネクタ 186">
            <a:extLst>
              <a:ext uri="{FF2B5EF4-FFF2-40B4-BE49-F238E27FC236}">
                <a16:creationId xmlns:a16="http://schemas.microsoft.com/office/drawing/2014/main" id="{A7668F1B-A210-604C-97A4-D05F1E07E022}"/>
              </a:ext>
            </a:extLst>
          </p:cNvPr>
          <p:cNvCxnSpPr>
            <a:cxnSpLocks/>
            <a:stCxn id="184" idx="1"/>
            <a:endCxn id="185" idx="3"/>
          </p:cNvCxnSpPr>
          <p:nvPr/>
        </p:nvCxnSpPr>
        <p:spPr>
          <a:xfrm flipH="1" flipV="1">
            <a:off x="6996113" y="3886511"/>
            <a:ext cx="486997" cy="1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8" name="円/楕円 187">
            <a:extLst>
              <a:ext uri="{FF2B5EF4-FFF2-40B4-BE49-F238E27FC236}">
                <a16:creationId xmlns:a16="http://schemas.microsoft.com/office/drawing/2014/main" id="{211A84A4-FDA1-2848-B683-FCD829DE6CA4}"/>
              </a:ext>
            </a:extLst>
          </p:cNvPr>
          <p:cNvSpPr/>
          <p:nvPr/>
        </p:nvSpPr>
        <p:spPr>
          <a:xfrm>
            <a:off x="6795366" y="3665316"/>
            <a:ext cx="579392" cy="241255"/>
          </a:xfrm>
          <a:prstGeom prst="ellipse">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ja-JP" altLang="en-US" sz="900" b="1">
                <a:latin typeface="Meiryo UI" panose="020B0604030504040204" pitchFamily="34" charset="-128"/>
                <a:ea typeface="Meiryo UI" panose="020B0604030504040204" pitchFamily="34" charset="-128"/>
              </a:rPr>
              <a:t>画面</a:t>
            </a:r>
            <a:r>
              <a:rPr kumimoji="1" lang="en-US" altLang="ja-JP" sz="900" b="1" dirty="0">
                <a:latin typeface="Meiryo UI" panose="020B0604030504040204" pitchFamily="34" charset="-128"/>
                <a:ea typeface="Meiryo UI" panose="020B0604030504040204" pitchFamily="34" charset="-128"/>
              </a:rPr>
              <a:t>4</a:t>
            </a:r>
          </a:p>
        </p:txBody>
      </p:sp>
      <p:sp>
        <p:nvSpPr>
          <p:cNvPr id="189" name="正方形/長方形 188">
            <a:extLst>
              <a:ext uri="{FF2B5EF4-FFF2-40B4-BE49-F238E27FC236}">
                <a16:creationId xmlns:a16="http://schemas.microsoft.com/office/drawing/2014/main" id="{6480991A-8FD8-BB43-A7A7-0588F42CEEC2}"/>
              </a:ext>
            </a:extLst>
          </p:cNvPr>
          <p:cNvSpPr/>
          <p:nvPr/>
        </p:nvSpPr>
        <p:spPr>
          <a:xfrm>
            <a:off x="7483110" y="4194627"/>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メールテンプレート確認</a:t>
            </a:r>
          </a:p>
        </p:txBody>
      </p:sp>
      <p:sp>
        <p:nvSpPr>
          <p:cNvPr id="190" name="正方形/長方形 189">
            <a:extLst>
              <a:ext uri="{FF2B5EF4-FFF2-40B4-BE49-F238E27FC236}">
                <a16:creationId xmlns:a16="http://schemas.microsoft.com/office/drawing/2014/main" id="{CBCDD9D4-FB91-CB47-8FF0-FEAC3C9895B3}"/>
              </a:ext>
            </a:extLst>
          </p:cNvPr>
          <p:cNvSpPr/>
          <p:nvPr/>
        </p:nvSpPr>
        <p:spPr>
          <a:xfrm>
            <a:off x="5342133" y="4192051"/>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700">
                <a:latin typeface="Meiryo UI" panose="020B0604030504040204" pitchFamily="34" charset="-128"/>
                <a:ea typeface="Meiryo UI" panose="020B0604030504040204" pitchFamily="34" charset="-128"/>
              </a:rPr>
              <a:t>メールテンプレート</a:t>
            </a:r>
            <a:r>
              <a:rPr kumimoji="1" lang="ja-JP" altLang="en-US" sz="600">
                <a:latin typeface="Meiryo UI" panose="020B0604030504040204" pitchFamily="34" charset="-128"/>
                <a:ea typeface="Meiryo UI" panose="020B0604030504040204" pitchFamily="34" charset="-128"/>
              </a:rPr>
              <a:t>作成／編集／削除処理</a:t>
            </a:r>
          </a:p>
        </p:txBody>
      </p:sp>
      <p:cxnSp>
        <p:nvCxnSpPr>
          <p:cNvPr id="191" name="カギ線コネクタ 190">
            <a:extLst>
              <a:ext uri="{FF2B5EF4-FFF2-40B4-BE49-F238E27FC236}">
                <a16:creationId xmlns:a16="http://schemas.microsoft.com/office/drawing/2014/main" id="{B220B07A-7011-7644-889D-412F61EE1C9A}"/>
              </a:ext>
            </a:extLst>
          </p:cNvPr>
          <p:cNvCxnSpPr>
            <a:cxnSpLocks/>
            <a:stCxn id="185" idx="2"/>
            <a:endCxn id="189" idx="0"/>
          </p:cNvCxnSpPr>
          <p:nvPr/>
        </p:nvCxnSpPr>
        <p:spPr>
          <a:xfrm rot="16200000" flipH="1">
            <a:off x="7122454" y="3004479"/>
            <a:ext cx="234316" cy="214598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2" name="直線矢印コネクタ 191">
            <a:extLst>
              <a:ext uri="{FF2B5EF4-FFF2-40B4-BE49-F238E27FC236}">
                <a16:creationId xmlns:a16="http://schemas.microsoft.com/office/drawing/2014/main" id="{144402FC-71EA-7F44-9EF3-F6DC68B6D2F2}"/>
              </a:ext>
            </a:extLst>
          </p:cNvPr>
          <p:cNvCxnSpPr>
            <a:cxnSpLocks/>
            <a:stCxn id="189" idx="1"/>
            <a:endCxn id="190" idx="3"/>
          </p:cNvCxnSpPr>
          <p:nvPr/>
        </p:nvCxnSpPr>
        <p:spPr>
          <a:xfrm flipH="1" flipV="1">
            <a:off x="7001116" y="4265851"/>
            <a:ext cx="481994" cy="25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3" name="正方形/長方形 192">
            <a:extLst>
              <a:ext uri="{FF2B5EF4-FFF2-40B4-BE49-F238E27FC236}">
                <a16:creationId xmlns:a16="http://schemas.microsoft.com/office/drawing/2014/main" id="{7EB9CAE1-4CC9-0C40-AB74-D2DB76CABC83}"/>
              </a:ext>
            </a:extLst>
          </p:cNvPr>
          <p:cNvSpPr/>
          <p:nvPr/>
        </p:nvSpPr>
        <p:spPr>
          <a:xfrm>
            <a:off x="7483109" y="4552481"/>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メールテンプレート反映確認</a:t>
            </a:r>
          </a:p>
        </p:txBody>
      </p:sp>
      <p:cxnSp>
        <p:nvCxnSpPr>
          <p:cNvPr id="196" name="カギ線コネクタ 195">
            <a:extLst>
              <a:ext uri="{FF2B5EF4-FFF2-40B4-BE49-F238E27FC236}">
                <a16:creationId xmlns:a16="http://schemas.microsoft.com/office/drawing/2014/main" id="{2A267DCC-3EC8-8B46-BCDD-5BB988C602B7}"/>
              </a:ext>
            </a:extLst>
          </p:cNvPr>
          <p:cNvCxnSpPr>
            <a:cxnSpLocks/>
            <a:stCxn id="190" idx="2"/>
            <a:endCxn id="193" idx="1"/>
          </p:cNvCxnSpPr>
          <p:nvPr/>
        </p:nvCxnSpPr>
        <p:spPr>
          <a:xfrm rot="16200000" flipH="1">
            <a:off x="6684052" y="3827224"/>
            <a:ext cx="286630" cy="131148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60452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B20FB-33A3-E746-AA9C-080996245064}"/>
              </a:ext>
            </a:extLst>
          </p:cNvPr>
          <p:cNvSpPr>
            <a:spLocks noGrp="1"/>
          </p:cNvSpPr>
          <p:nvPr>
            <p:ph type="title"/>
          </p:nvPr>
        </p:nvSpPr>
        <p:spPr/>
        <p:txBody>
          <a:bodyPr/>
          <a:lstStyle/>
          <a:p>
            <a:r>
              <a:rPr lang="ja-JP" altLang="en-US"/>
              <a:t>プ</a:t>
            </a:r>
            <a:r>
              <a:rPr lang="en-US" altLang="ja-JP" dirty="0"/>
              <a:t>43_</a:t>
            </a:r>
            <a:r>
              <a:rPr lang="ja-JP" altLang="en-US" dirty="0"/>
              <a:t>画面</a:t>
            </a:r>
            <a:r>
              <a:rPr lang="en-US" altLang="ja-JP" dirty="0"/>
              <a:t>1</a:t>
            </a:r>
            <a:r>
              <a:rPr lang="ja-JP" altLang="en-US"/>
              <a:t>：管理者画面の表示</a:t>
            </a:r>
            <a:endParaRPr kumimoji="1" lang="ja-JP" altLang="en-US" dirty="0"/>
          </a:p>
        </p:txBody>
      </p:sp>
      <p:sp>
        <p:nvSpPr>
          <p:cNvPr id="4" name="スライド番号プレースホルダー 3">
            <a:extLst>
              <a:ext uri="{FF2B5EF4-FFF2-40B4-BE49-F238E27FC236}">
                <a16:creationId xmlns:a16="http://schemas.microsoft.com/office/drawing/2014/main" id="{A54D4209-B10B-3848-8A79-145E64F5A5A9}"/>
              </a:ext>
            </a:extLst>
          </p:cNvPr>
          <p:cNvSpPr>
            <a:spLocks noGrp="1"/>
          </p:cNvSpPr>
          <p:nvPr>
            <p:ph type="sldNum" sz="quarter" idx="4"/>
          </p:nvPr>
        </p:nvSpPr>
        <p:spPr/>
        <p:txBody>
          <a:bodyPr/>
          <a:lstStyle/>
          <a:p>
            <a:fld id="{F30DD6FD-6AE0-D748-9D23-01258D872A5D}" type="slidenum">
              <a:rPr kumimoji="1" lang="ja-JP" altLang="en-US" smtClean="0"/>
              <a:t>54</a:t>
            </a:fld>
            <a:endParaRPr kumimoji="1" lang="ja-JP" altLang="en-US"/>
          </a:p>
        </p:txBody>
      </p:sp>
      <p:sp>
        <p:nvSpPr>
          <p:cNvPr id="26" name="正方形/長方形 25">
            <a:extLst>
              <a:ext uri="{FF2B5EF4-FFF2-40B4-BE49-F238E27FC236}">
                <a16:creationId xmlns:a16="http://schemas.microsoft.com/office/drawing/2014/main" id="{3B713A32-9925-8C49-A4F0-73C3ABC63976}"/>
              </a:ext>
            </a:extLst>
          </p:cNvPr>
          <p:cNvSpPr/>
          <p:nvPr/>
        </p:nvSpPr>
        <p:spPr>
          <a:xfrm>
            <a:off x="6406265" y="764585"/>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システム処理</a:t>
            </a:r>
          </a:p>
        </p:txBody>
      </p:sp>
      <p:sp>
        <p:nvSpPr>
          <p:cNvPr id="27" name="正方形/長方形 26">
            <a:extLst>
              <a:ext uri="{FF2B5EF4-FFF2-40B4-BE49-F238E27FC236}">
                <a16:creationId xmlns:a16="http://schemas.microsoft.com/office/drawing/2014/main" id="{F43B12B0-6F42-304E-A72D-2300E7C9A6EA}"/>
              </a:ext>
            </a:extLst>
          </p:cNvPr>
          <p:cNvSpPr/>
          <p:nvPr/>
        </p:nvSpPr>
        <p:spPr>
          <a:xfrm>
            <a:off x="7449399" y="764585"/>
            <a:ext cx="972000" cy="257262"/>
          </a:xfrm>
          <a:prstGeom prst="rect">
            <a:avLst/>
          </a:prstGeom>
          <a:noFill/>
          <a:ln w="9525">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solidFill>
                  <a:schemeClr val="tx1"/>
                </a:solidFill>
                <a:latin typeface="Meiryo UI" panose="020B0604030504040204" pitchFamily="34" charset="-128"/>
                <a:ea typeface="Meiryo UI" panose="020B0604030504040204" pitchFamily="34" charset="-128"/>
              </a:rPr>
              <a:t>システム制御で表示</a:t>
            </a:r>
          </a:p>
        </p:txBody>
      </p:sp>
      <p:sp>
        <p:nvSpPr>
          <p:cNvPr id="28" name="正方形/長方形 27">
            <a:extLst>
              <a:ext uri="{FF2B5EF4-FFF2-40B4-BE49-F238E27FC236}">
                <a16:creationId xmlns:a16="http://schemas.microsoft.com/office/drawing/2014/main" id="{6402152E-335D-2D48-A9D7-2638EEA9A5C1}"/>
              </a:ext>
            </a:extLst>
          </p:cNvPr>
          <p:cNvSpPr/>
          <p:nvPr/>
        </p:nvSpPr>
        <p:spPr>
          <a:xfrm>
            <a:off x="5363132" y="764585"/>
            <a:ext cx="972000" cy="25726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リンク</a:t>
            </a:r>
          </a:p>
        </p:txBody>
      </p:sp>
      <p:sp>
        <p:nvSpPr>
          <p:cNvPr id="29" name="正方形/長方形 28">
            <a:extLst>
              <a:ext uri="{FF2B5EF4-FFF2-40B4-BE49-F238E27FC236}">
                <a16:creationId xmlns:a16="http://schemas.microsoft.com/office/drawing/2014/main" id="{BBFD514B-C571-D34F-B53D-93E559A0A47C}"/>
              </a:ext>
            </a:extLst>
          </p:cNvPr>
          <p:cNvSpPr/>
          <p:nvPr/>
        </p:nvSpPr>
        <p:spPr>
          <a:xfrm>
            <a:off x="8421399" y="757835"/>
            <a:ext cx="972000" cy="257262"/>
          </a:xfrm>
          <a:prstGeom prst="rect">
            <a:avLst/>
          </a:prstGeom>
          <a:noFill/>
          <a:ln w="9525">
            <a:no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rgbClr val="FF0000"/>
                </a:solidFill>
                <a:latin typeface="Meiryo UI" panose="020B0604030504040204" pitchFamily="34" charset="-128"/>
                <a:ea typeface="Meiryo UI" panose="020B0604030504040204" pitchFamily="34" charset="-128"/>
              </a:rPr>
              <a:t>赤字は変更可</a:t>
            </a:r>
          </a:p>
        </p:txBody>
      </p:sp>
      <p:sp>
        <p:nvSpPr>
          <p:cNvPr id="8" name="タイトル 1">
            <a:extLst>
              <a:ext uri="{FF2B5EF4-FFF2-40B4-BE49-F238E27FC236}">
                <a16:creationId xmlns:a16="http://schemas.microsoft.com/office/drawing/2014/main" id="{C9B3A719-D824-9947-8119-13B9F9B4B1C9}"/>
              </a:ext>
            </a:extLst>
          </p:cNvPr>
          <p:cNvSpPr txBox="1">
            <a:spLocks/>
          </p:cNvSpPr>
          <p:nvPr/>
        </p:nvSpPr>
        <p:spPr>
          <a:xfrm>
            <a:off x="767573" y="3240157"/>
            <a:ext cx="8370853" cy="398548"/>
          </a:xfrm>
          <a:prstGeom prst="rect">
            <a:avLst/>
          </a:prstGeom>
        </p:spPr>
        <p:txBody>
          <a:bodyPr vert="horz" lIns="91440" tIns="45720" rIns="91440" bIns="45720" rtlCol="0" anchor="ctr">
            <a:noAutofit/>
          </a:bodyPr>
          <a:lstStyle>
            <a:lvl1pPr algn="l" defTabSz="742950" rtl="0" eaLnBrk="1" latinLnBrk="0" hangingPunct="1">
              <a:lnSpc>
                <a:spcPct val="90000"/>
              </a:lnSpc>
              <a:spcBef>
                <a:spcPct val="0"/>
              </a:spcBef>
              <a:buNone/>
              <a:defRPr kumimoji="1" sz="2400" b="1" kern="1200">
                <a:solidFill>
                  <a:schemeClr val="tx1"/>
                </a:solidFill>
                <a:latin typeface="Meiryo UI" panose="020B0604030504040204" pitchFamily="34" charset="-128"/>
                <a:ea typeface="Meiryo UI" panose="020B0604030504040204" pitchFamily="34" charset="-128"/>
                <a:cs typeface="+mj-cs"/>
              </a:defRPr>
            </a:lvl1pPr>
          </a:lstStyle>
          <a:p>
            <a:pPr algn="ctr"/>
            <a:r>
              <a:rPr lang="ja-JP" altLang="en-US" sz="2000" dirty="0"/>
              <a:t>プ</a:t>
            </a:r>
            <a:r>
              <a:rPr lang="en-US" altLang="ja-JP" sz="2000" dirty="0"/>
              <a:t>7_</a:t>
            </a:r>
            <a:r>
              <a:rPr lang="ja-JP" altLang="en-US" sz="2000" dirty="0"/>
              <a:t>画面</a:t>
            </a:r>
            <a:r>
              <a:rPr lang="en-US" altLang="ja-JP" sz="2000" dirty="0"/>
              <a:t>1</a:t>
            </a:r>
            <a:r>
              <a:rPr lang="ja-JP" altLang="en-US" sz="2000" dirty="0"/>
              <a:t>：</a:t>
            </a:r>
            <a:r>
              <a:rPr lang="ja-JP" altLang="en-US" sz="2000"/>
              <a:t>管理者画面と同様</a:t>
            </a:r>
            <a:endParaRPr lang="ja-JP" altLang="en-US" sz="2000" dirty="0"/>
          </a:p>
        </p:txBody>
      </p:sp>
    </p:spTree>
    <p:extLst>
      <p:ext uri="{BB962C8B-B14F-4D97-AF65-F5344CB8AC3E}">
        <p14:creationId xmlns:p14="http://schemas.microsoft.com/office/powerpoint/2010/main" val="16321996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B20FB-33A3-E746-AA9C-080996245064}"/>
              </a:ext>
            </a:extLst>
          </p:cNvPr>
          <p:cNvSpPr>
            <a:spLocks noGrp="1"/>
          </p:cNvSpPr>
          <p:nvPr>
            <p:ph type="title"/>
          </p:nvPr>
        </p:nvSpPr>
        <p:spPr/>
        <p:txBody>
          <a:bodyPr/>
          <a:lstStyle/>
          <a:p>
            <a:r>
              <a:rPr lang="ja-JP" altLang="en-US"/>
              <a:t>プ</a:t>
            </a:r>
            <a:r>
              <a:rPr lang="en-US" altLang="ja-JP" dirty="0"/>
              <a:t>43_</a:t>
            </a:r>
            <a:r>
              <a:rPr lang="ja-JP" altLang="en-US"/>
              <a:t>画面</a:t>
            </a:r>
            <a:r>
              <a:rPr lang="en-US" altLang="ja-JP" dirty="0"/>
              <a:t>2</a:t>
            </a:r>
            <a:r>
              <a:rPr lang="ja-JP" altLang="en-US"/>
              <a:t>：メールテンプレート画面の表示</a:t>
            </a:r>
            <a:endParaRPr kumimoji="1" lang="ja-JP" altLang="en-US" dirty="0"/>
          </a:p>
        </p:txBody>
      </p:sp>
      <p:sp>
        <p:nvSpPr>
          <p:cNvPr id="4" name="スライド番号プレースホルダー 3">
            <a:extLst>
              <a:ext uri="{FF2B5EF4-FFF2-40B4-BE49-F238E27FC236}">
                <a16:creationId xmlns:a16="http://schemas.microsoft.com/office/drawing/2014/main" id="{A54D4209-B10B-3848-8A79-145E64F5A5A9}"/>
              </a:ext>
            </a:extLst>
          </p:cNvPr>
          <p:cNvSpPr>
            <a:spLocks noGrp="1"/>
          </p:cNvSpPr>
          <p:nvPr>
            <p:ph type="sldNum" sz="quarter" idx="4"/>
          </p:nvPr>
        </p:nvSpPr>
        <p:spPr/>
        <p:txBody>
          <a:bodyPr/>
          <a:lstStyle/>
          <a:p>
            <a:fld id="{F30DD6FD-6AE0-D748-9D23-01258D872A5D}" type="slidenum">
              <a:rPr kumimoji="1" lang="ja-JP" altLang="en-US" smtClean="0"/>
              <a:t>55</a:t>
            </a:fld>
            <a:endParaRPr kumimoji="1" lang="ja-JP" altLang="en-US"/>
          </a:p>
        </p:txBody>
      </p:sp>
      <p:sp>
        <p:nvSpPr>
          <p:cNvPr id="26" name="正方形/長方形 25">
            <a:extLst>
              <a:ext uri="{FF2B5EF4-FFF2-40B4-BE49-F238E27FC236}">
                <a16:creationId xmlns:a16="http://schemas.microsoft.com/office/drawing/2014/main" id="{3B713A32-9925-8C49-A4F0-73C3ABC63976}"/>
              </a:ext>
            </a:extLst>
          </p:cNvPr>
          <p:cNvSpPr/>
          <p:nvPr/>
        </p:nvSpPr>
        <p:spPr>
          <a:xfrm>
            <a:off x="6406265" y="764585"/>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システム処理</a:t>
            </a:r>
          </a:p>
        </p:txBody>
      </p:sp>
      <p:sp>
        <p:nvSpPr>
          <p:cNvPr id="27" name="正方形/長方形 26">
            <a:extLst>
              <a:ext uri="{FF2B5EF4-FFF2-40B4-BE49-F238E27FC236}">
                <a16:creationId xmlns:a16="http://schemas.microsoft.com/office/drawing/2014/main" id="{F43B12B0-6F42-304E-A72D-2300E7C9A6EA}"/>
              </a:ext>
            </a:extLst>
          </p:cNvPr>
          <p:cNvSpPr/>
          <p:nvPr/>
        </p:nvSpPr>
        <p:spPr>
          <a:xfrm>
            <a:off x="7449399" y="764585"/>
            <a:ext cx="972000" cy="257262"/>
          </a:xfrm>
          <a:prstGeom prst="rect">
            <a:avLst/>
          </a:prstGeom>
          <a:noFill/>
          <a:ln w="9525">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solidFill>
                  <a:schemeClr val="tx1"/>
                </a:solidFill>
                <a:latin typeface="Meiryo UI" panose="020B0604030504040204" pitchFamily="34" charset="-128"/>
                <a:ea typeface="Meiryo UI" panose="020B0604030504040204" pitchFamily="34" charset="-128"/>
              </a:rPr>
              <a:t>システム制御で表示</a:t>
            </a:r>
          </a:p>
        </p:txBody>
      </p:sp>
      <p:sp>
        <p:nvSpPr>
          <p:cNvPr id="28" name="正方形/長方形 27">
            <a:extLst>
              <a:ext uri="{FF2B5EF4-FFF2-40B4-BE49-F238E27FC236}">
                <a16:creationId xmlns:a16="http://schemas.microsoft.com/office/drawing/2014/main" id="{6402152E-335D-2D48-A9D7-2638EEA9A5C1}"/>
              </a:ext>
            </a:extLst>
          </p:cNvPr>
          <p:cNvSpPr/>
          <p:nvPr/>
        </p:nvSpPr>
        <p:spPr>
          <a:xfrm>
            <a:off x="5363132" y="764585"/>
            <a:ext cx="972000" cy="25726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リンク</a:t>
            </a:r>
          </a:p>
        </p:txBody>
      </p:sp>
      <p:sp>
        <p:nvSpPr>
          <p:cNvPr id="29" name="正方形/長方形 28">
            <a:extLst>
              <a:ext uri="{FF2B5EF4-FFF2-40B4-BE49-F238E27FC236}">
                <a16:creationId xmlns:a16="http://schemas.microsoft.com/office/drawing/2014/main" id="{BBFD514B-C571-D34F-B53D-93E559A0A47C}"/>
              </a:ext>
            </a:extLst>
          </p:cNvPr>
          <p:cNvSpPr/>
          <p:nvPr/>
        </p:nvSpPr>
        <p:spPr>
          <a:xfrm>
            <a:off x="8421399" y="757835"/>
            <a:ext cx="972000" cy="257262"/>
          </a:xfrm>
          <a:prstGeom prst="rect">
            <a:avLst/>
          </a:prstGeom>
          <a:noFill/>
          <a:ln w="9525">
            <a:no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rgbClr val="FF0000"/>
                </a:solidFill>
                <a:latin typeface="Meiryo UI" panose="020B0604030504040204" pitchFamily="34" charset="-128"/>
                <a:ea typeface="Meiryo UI" panose="020B0604030504040204" pitchFamily="34" charset="-128"/>
              </a:rPr>
              <a:t>赤字は変更可</a:t>
            </a:r>
          </a:p>
        </p:txBody>
      </p:sp>
      <p:sp>
        <p:nvSpPr>
          <p:cNvPr id="9" name="正方形/長方形 38">
            <a:extLst>
              <a:ext uri="{FF2B5EF4-FFF2-40B4-BE49-F238E27FC236}">
                <a16:creationId xmlns:a16="http://schemas.microsoft.com/office/drawing/2014/main" id="{4BAAEB52-57B0-7F4F-8838-1664E9F308F6}"/>
              </a:ext>
            </a:extLst>
          </p:cNvPr>
          <p:cNvSpPr/>
          <p:nvPr/>
        </p:nvSpPr>
        <p:spPr>
          <a:xfrm>
            <a:off x="4780860" y="1032912"/>
            <a:ext cx="936475" cy="215444"/>
          </a:xfrm>
          <a:prstGeom prst="rect">
            <a:avLst/>
          </a:prstGeom>
        </p:spPr>
        <p:txBody>
          <a:bodyPr wrap="none">
            <a:spAutoFit/>
          </a:bodyPr>
          <a:lstStyle/>
          <a:p>
            <a:r>
              <a:rPr kumimoji="1" lang="ja-JP" altLang="en-US" sz="800" dirty="0">
                <a:latin typeface="Meiryo UI" panose="020B0604030504040204" pitchFamily="34" charset="-128"/>
                <a:ea typeface="Meiryo UI" panose="020B0604030504040204" pitchFamily="34" charset="-128"/>
              </a:rPr>
              <a:t>参考</a:t>
            </a:r>
            <a:r>
              <a:rPr kumimoji="1" lang="en-US" altLang="ja-JP" sz="800" dirty="0">
                <a:latin typeface="Meiryo UI" panose="020B0604030504040204" pitchFamily="34" charset="-128"/>
                <a:ea typeface="Meiryo UI" panose="020B0604030504040204" pitchFamily="34" charset="-128"/>
              </a:rPr>
              <a:t>URL</a:t>
            </a:r>
            <a:r>
              <a:rPr kumimoji="1" lang="ja-JP" altLang="en-US" sz="800">
                <a:latin typeface="Meiryo UI" panose="020B0604030504040204" pitchFamily="34" charset="-128"/>
                <a:ea typeface="Meiryo UI" panose="020B0604030504040204" pitchFamily="34" charset="-128"/>
              </a:rPr>
              <a:t>：</a:t>
            </a:r>
            <a:r>
              <a:rPr kumimoji="1" lang="en-US" altLang="ja-JP" sz="800" dirty="0">
                <a:latin typeface="Meiryo UI" panose="020B0604030504040204" pitchFamily="34" charset="-128"/>
                <a:ea typeface="Meiryo UI" panose="020B0604030504040204" pitchFamily="34" charset="-128"/>
              </a:rPr>
              <a:t> </a:t>
            </a:r>
            <a:r>
              <a:rPr kumimoji="1" lang="ja-JP" altLang="en-US" sz="800">
                <a:latin typeface="Meiryo UI" panose="020B0604030504040204" pitchFamily="34" charset="-128"/>
                <a:ea typeface="Meiryo UI" panose="020B0604030504040204" pitchFamily="34" charset="-128"/>
              </a:rPr>
              <a:t>不明</a:t>
            </a:r>
            <a:endParaRPr kumimoji="1" lang="en-US" altLang="ja-JP" sz="800" dirty="0">
              <a:latin typeface="Meiryo UI" panose="020B0604030504040204" pitchFamily="34" charset="-128"/>
              <a:ea typeface="Meiryo UI" panose="020B0604030504040204" pitchFamily="34" charset="-128"/>
            </a:endParaRPr>
          </a:p>
        </p:txBody>
      </p:sp>
      <p:sp>
        <p:nvSpPr>
          <p:cNvPr id="10" name="正方形/長方形 7">
            <a:extLst>
              <a:ext uri="{FF2B5EF4-FFF2-40B4-BE49-F238E27FC236}">
                <a16:creationId xmlns:a16="http://schemas.microsoft.com/office/drawing/2014/main" id="{31E10B01-D511-2F4A-888C-485F536658F3}"/>
              </a:ext>
            </a:extLst>
          </p:cNvPr>
          <p:cNvSpPr/>
          <p:nvPr/>
        </p:nvSpPr>
        <p:spPr>
          <a:xfrm>
            <a:off x="854110" y="1072444"/>
            <a:ext cx="3782207" cy="5283908"/>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sz="1100" b="1" dirty="0">
              <a:solidFill>
                <a:schemeClr val="tx1"/>
              </a:solidFill>
              <a:latin typeface="Meiryo UI" panose="020B0604030504040204" pitchFamily="34" charset="-128"/>
              <a:ea typeface="Meiryo UI" panose="020B0604030504040204" pitchFamily="34" charset="-128"/>
            </a:endParaRPr>
          </a:p>
        </p:txBody>
      </p:sp>
      <p:graphicFrame>
        <p:nvGraphicFramePr>
          <p:cNvPr id="11" name="表 8">
            <a:extLst>
              <a:ext uri="{FF2B5EF4-FFF2-40B4-BE49-F238E27FC236}">
                <a16:creationId xmlns:a16="http://schemas.microsoft.com/office/drawing/2014/main" id="{15AEB0FA-119A-9043-9046-3B704350CC45}"/>
              </a:ext>
            </a:extLst>
          </p:cNvPr>
          <p:cNvGraphicFramePr>
            <a:graphicFrameLocks noGrp="1"/>
          </p:cNvGraphicFramePr>
          <p:nvPr>
            <p:extLst>
              <p:ext uri="{D42A27DB-BD31-4B8C-83A1-F6EECF244321}">
                <p14:modId xmlns:p14="http://schemas.microsoft.com/office/powerpoint/2010/main" val="1937267735"/>
              </p:ext>
            </p:extLst>
          </p:nvPr>
        </p:nvGraphicFramePr>
        <p:xfrm>
          <a:off x="4852032" y="1317929"/>
          <a:ext cx="4384606" cy="2103120"/>
        </p:xfrm>
        <a:graphic>
          <a:graphicData uri="http://schemas.openxmlformats.org/drawingml/2006/table">
            <a:tbl>
              <a:tblPr firstRow="1" bandRow="1">
                <a:tableStyleId>{5940675A-B579-460E-94D1-54222C63F5DA}</a:tableStyleId>
              </a:tblPr>
              <a:tblGrid>
                <a:gridCol w="805069">
                  <a:extLst>
                    <a:ext uri="{9D8B030D-6E8A-4147-A177-3AD203B41FA5}">
                      <a16:colId xmlns:a16="http://schemas.microsoft.com/office/drawing/2014/main" val="1869668301"/>
                    </a:ext>
                  </a:extLst>
                </a:gridCol>
                <a:gridCol w="3579537">
                  <a:extLst>
                    <a:ext uri="{9D8B030D-6E8A-4147-A177-3AD203B41FA5}">
                      <a16:colId xmlns:a16="http://schemas.microsoft.com/office/drawing/2014/main" val="4148764813"/>
                    </a:ext>
                  </a:extLst>
                </a:gridCol>
              </a:tblGrid>
              <a:tr h="0">
                <a:tc>
                  <a:txBody>
                    <a:bodyPr/>
                    <a:lstStyle/>
                    <a:p>
                      <a:pPr algn="ctr"/>
                      <a:r>
                        <a:rPr kumimoji="1" lang="ja-JP" altLang="en-US" sz="900" b="1">
                          <a:solidFill>
                            <a:schemeClr val="bg1"/>
                          </a:solidFill>
                          <a:latin typeface="Meiryo UI" panose="020B0604030504040204" pitchFamily="34" charset="-128"/>
                          <a:ea typeface="Meiryo UI" panose="020B0604030504040204" pitchFamily="34" charset="-128"/>
                        </a:rPr>
                        <a:t>構成要素</a:t>
                      </a:r>
                      <a:endParaRPr kumimoji="1" lang="ja-JP" altLang="en-US" sz="900" b="1" dirty="0">
                        <a:solidFill>
                          <a:schemeClr val="bg1"/>
                        </a:solidFill>
                        <a:latin typeface="Meiryo UI" panose="020B0604030504040204" pitchFamily="34" charset="-128"/>
                        <a:ea typeface="Meiryo UI" panose="020B0604030504040204" pitchFamily="34" charset="-128"/>
                      </a:endParaRPr>
                    </a:p>
                  </a:txBody>
                  <a:tcPr marL="45720" marR="45720" anchor="ctr">
                    <a:solidFill>
                      <a:schemeClr val="accent1"/>
                    </a:solidFill>
                  </a:tcPr>
                </a:tc>
                <a:tc>
                  <a:txBody>
                    <a:bodyPr/>
                    <a:lstStyle/>
                    <a:p>
                      <a:pPr algn="ctr"/>
                      <a:r>
                        <a:rPr kumimoji="1" lang="ja-JP" altLang="en-US" sz="900" b="1">
                          <a:solidFill>
                            <a:schemeClr val="bg1"/>
                          </a:solidFill>
                          <a:latin typeface="Meiryo UI" panose="020B0604030504040204" pitchFamily="34" charset="-128"/>
                          <a:ea typeface="Meiryo UI" panose="020B0604030504040204" pitchFamily="34" charset="-128"/>
                        </a:rPr>
                        <a:t>説明</a:t>
                      </a:r>
                      <a:endParaRPr kumimoji="1" lang="ja-JP" altLang="en-US" sz="900" b="1" dirty="0">
                        <a:solidFill>
                          <a:schemeClr val="bg1"/>
                        </a:solidFill>
                        <a:latin typeface="Meiryo UI" panose="020B0604030504040204" pitchFamily="34" charset="-128"/>
                        <a:ea typeface="Meiryo UI" panose="020B0604030504040204" pitchFamily="34" charset="-128"/>
                      </a:endParaRPr>
                    </a:p>
                  </a:txBody>
                  <a:tcPr marL="45720" marR="45720" anchor="ctr">
                    <a:solidFill>
                      <a:schemeClr val="accent1"/>
                    </a:solidFill>
                  </a:tcPr>
                </a:tc>
                <a:extLst>
                  <a:ext uri="{0D108BD9-81ED-4DB2-BD59-A6C34878D82A}">
                    <a16:rowId xmlns:a16="http://schemas.microsoft.com/office/drawing/2014/main" val="3041713698"/>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a:latin typeface="Meiryo UI" panose="020B0604030504040204" pitchFamily="34" charset="-128"/>
                          <a:ea typeface="Meiryo UI" panose="020B0604030504040204" pitchFamily="34" charset="-128"/>
                        </a:rPr>
                        <a:t>(1)</a:t>
                      </a:r>
                      <a:r>
                        <a:rPr kumimoji="1" lang="ja-JP" altLang="en-US" sz="900">
                          <a:latin typeface="Meiryo UI" panose="020B0604030504040204" pitchFamily="34" charset="-128"/>
                          <a:ea typeface="Meiryo UI" panose="020B0604030504040204" pitchFamily="34" charset="-128"/>
                        </a:rPr>
                        <a:t>メールテンプレート名</a:t>
                      </a:r>
                      <a:endParaRPr kumimoji="1" lang="ja-JP" altLang="en-US" sz="900" dirty="0">
                        <a:latin typeface="Meiryo UI" panose="020B0604030504040204" pitchFamily="34" charset="-128"/>
                        <a:ea typeface="Meiryo UI" panose="020B0604030504040204" pitchFamily="34" charset="-128"/>
                      </a:endParaRPr>
                    </a:p>
                  </a:txBody>
                  <a:tcPr marL="45720" marR="4572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a:latin typeface="Meiryo UI" panose="020B0604030504040204" pitchFamily="34" charset="-128"/>
                          <a:ea typeface="Meiryo UI" panose="020B0604030504040204" pitchFamily="34" charset="-128"/>
                        </a:rPr>
                        <a:t>メールテンプレート名をリストから選べる。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a:latin typeface="Meiryo UI" panose="020B0604030504040204" pitchFamily="34" charset="-128"/>
                          <a:ea typeface="Meiryo UI" panose="020B0604030504040204" pitchFamily="34" charset="-128"/>
                        </a:rPr>
                        <a:t>メールテンプレート名</a:t>
                      </a:r>
                      <a:r>
                        <a:rPr lang="ja-JP" altLang="en-US" sz="900" b="0">
                          <a:solidFill>
                            <a:schemeClr val="tx1"/>
                          </a:solidFill>
                          <a:latin typeface="Meiryo UI" panose="020B0604030504040204" pitchFamily="34" charset="-128"/>
                          <a:ea typeface="Meiryo UI" panose="020B0604030504040204" pitchFamily="34" charset="-128"/>
                        </a:rPr>
                        <a:t>の</a:t>
                      </a:r>
                      <a:r>
                        <a:rPr kumimoji="1" lang="ja-JP" altLang="en-US" sz="900">
                          <a:latin typeface="Meiryo UI" panose="020B0604030504040204" pitchFamily="34" charset="-128"/>
                          <a:ea typeface="Meiryo UI" panose="020B0604030504040204" pitchFamily="34" charset="-128"/>
                        </a:rPr>
                        <a:t>表示順は作成日時の降順で表示される。</a:t>
                      </a:r>
                      <a:r>
                        <a:rPr kumimoji="1" lang="en-US" altLang="ja-JP" sz="900" dirty="0">
                          <a:latin typeface="Meiryo UI" panose="020B0604030504040204" pitchFamily="34" charset="-128"/>
                          <a:ea typeface="Meiryo UI" panose="020B0604030504040204" pitchFamily="34" charset="-128"/>
                        </a:rPr>
                        <a:t>(</a:t>
                      </a:r>
                      <a:r>
                        <a:rPr kumimoji="1" lang="ja-JP" altLang="en-US" sz="900">
                          <a:latin typeface="Meiryo UI" panose="020B0604030504040204" pitchFamily="34" charset="-128"/>
                          <a:ea typeface="Meiryo UI" panose="020B0604030504040204" pitchFamily="34" charset="-128"/>
                        </a:rPr>
                        <a:t>最も新しく作成した項目が先頭にくる</a:t>
                      </a:r>
                      <a:r>
                        <a:rPr kumimoji="1" lang="en-US" altLang="ja-JP" sz="900" dirty="0">
                          <a:latin typeface="Meiryo UI" panose="020B0604030504040204" pitchFamily="34" charset="-128"/>
                          <a:ea typeface="Meiryo UI" panose="020B0604030504040204" pitchFamily="34" charset="-128"/>
                        </a:rPr>
                        <a:t>)</a:t>
                      </a: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a:latin typeface="Meiryo UI" panose="020B0604030504040204" pitchFamily="34" charset="-128"/>
                          <a:ea typeface="Meiryo UI" panose="020B0604030504040204" pitchFamily="34" charset="-128"/>
                        </a:rPr>
                        <a:t>選択したメールテンプレート名に</a:t>
                      </a:r>
                      <a:r>
                        <a:rPr kumimoji="1" lang="ja-JP" altLang="en-US" sz="900" b="0" i="0" u="none" strike="noStrike" kern="1200">
                          <a:solidFill>
                            <a:schemeClr val="tx1"/>
                          </a:solidFill>
                          <a:effectLst/>
                          <a:latin typeface="Meiryo UI" panose="020B0604030504040204" pitchFamily="34" charset="-128"/>
                          <a:ea typeface="Meiryo UI" panose="020B0604030504040204" pitchFamily="34" charset="-128"/>
                          <a:cs typeface="+mn-cs"/>
                        </a:rPr>
                        <a:t>該当</a:t>
                      </a:r>
                      <a:r>
                        <a:rPr kumimoji="1" lang="ja-JP" altLang="en-US" sz="900">
                          <a:latin typeface="Meiryo UI" panose="020B0604030504040204" pitchFamily="34" charset="-128"/>
                          <a:ea typeface="Meiryo UI" panose="020B0604030504040204" pitchFamily="34" charset="-128"/>
                        </a:rPr>
                        <a:t>するテンプレートを「</a:t>
                      </a:r>
                      <a:r>
                        <a:rPr kumimoji="1" lang="ja-JP" altLang="en-US" sz="900" b="0">
                          <a:latin typeface="Meiryo UI" panose="020B0604030504040204" pitchFamily="34" charset="-128"/>
                          <a:ea typeface="Meiryo UI" panose="020B0604030504040204" pitchFamily="34" charset="-128"/>
                        </a:rPr>
                        <a:t>メールテンプレートプレビュー</a:t>
                      </a:r>
                      <a:r>
                        <a:rPr kumimoji="1" lang="ja-JP" altLang="en-US" sz="900">
                          <a:latin typeface="Meiryo UI" panose="020B0604030504040204" pitchFamily="34" charset="-128"/>
                          <a:ea typeface="Meiryo UI" panose="020B0604030504040204" pitchFamily="34" charset="-128"/>
                        </a:rPr>
                        <a:t>」のエリアに表示する。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3561766705"/>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a:latin typeface="Meiryo UI" panose="020B0604030504040204" pitchFamily="34" charset="-128"/>
                          <a:ea typeface="Meiryo UI" panose="020B0604030504040204" pitchFamily="34" charset="-128"/>
                        </a:rPr>
                        <a:t>(2)</a:t>
                      </a:r>
                      <a:r>
                        <a:rPr kumimoji="1" lang="ja-JP" altLang="en-US" sz="900">
                          <a:latin typeface="Meiryo UI" panose="020B0604030504040204" pitchFamily="34" charset="-128"/>
                          <a:ea typeface="Meiryo UI" panose="020B0604030504040204" pitchFamily="34" charset="-128"/>
                        </a:rPr>
                        <a:t>追加</a:t>
                      </a:r>
                      <a:endParaRPr kumimoji="1" lang="ja-JP" altLang="en-US" sz="900" dirty="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新しいメールテンプレートを作成する。</a:t>
                      </a:r>
                      <a:endParaRPr kumimoji="1" lang="en-US" altLang="ja-JP" sz="90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押下することでメールテンプレート作成画面へ遷移する。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27572717"/>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vi-VN" altLang="ja-JP" sz="900">
                          <a:latin typeface="Meiryo UI" panose="020B0604030504040204" pitchFamily="34" charset="-128"/>
                          <a:ea typeface="Meiryo UI" panose="020B0604030504040204" pitchFamily="34" charset="-128"/>
                        </a:rPr>
                        <a:t>(3)</a:t>
                      </a:r>
                      <a:r>
                        <a:rPr kumimoji="1" lang="ja-JP" altLang="en-US" sz="900">
                          <a:latin typeface="Meiryo UI" panose="020B0604030504040204" pitchFamily="34" charset="-128"/>
                          <a:ea typeface="Meiryo UI" panose="020B0604030504040204" pitchFamily="34" charset="-128"/>
                        </a:rPr>
                        <a:t>削除</a:t>
                      </a:r>
                      <a:endParaRPr kumimoji="1" lang="ja-JP" altLang="en-US" sz="900" dirty="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押下することで</a:t>
                      </a:r>
                      <a:r>
                        <a:rPr kumimoji="1" lang="ja-JP" altLang="en-US" sz="900" b="0" i="0" u="none" strike="noStrike" kern="1200">
                          <a:solidFill>
                            <a:schemeClr val="tx1"/>
                          </a:solidFill>
                          <a:effectLst/>
                          <a:latin typeface="Meiryo UI" panose="020B0604030504040204" pitchFamily="34" charset="-128"/>
                          <a:ea typeface="Meiryo UI" panose="020B0604030504040204" pitchFamily="34" charset="-128"/>
                          <a:cs typeface="+mn-cs"/>
                        </a:rPr>
                        <a:t>該当メールテンプレート</a:t>
                      </a:r>
                      <a:r>
                        <a:rPr kumimoji="1" lang="ja-JP" altLang="en-US" sz="900">
                          <a:latin typeface="Meiryo UI" panose="020B0604030504040204" pitchFamily="34" charset="-128"/>
                          <a:ea typeface="Meiryo UI" panose="020B0604030504040204" pitchFamily="34" charset="-128"/>
                        </a:rPr>
                        <a:t>削除処理を実行する。</a:t>
                      </a:r>
                      <a:endParaRPr kumimoji="1" lang="en-US" altLang="ja-JP" sz="90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処理実行後ダイアログを閉じる。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3618439510"/>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vi-VN" altLang="ja-JP" sz="900">
                          <a:latin typeface="Meiryo UI" panose="020B0604030504040204" pitchFamily="34" charset="-128"/>
                          <a:ea typeface="Meiryo UI" panose="020B0604030504040204" pitchFamily="34" charset="-128"/>
                        </a:rPr>
                        <a:t>(4)</a:t>
                      </a:r>
                      <a:r>
                        <a:rPr kumimoji="1" lang="ja-JP" altLang="en-US" sz="900" b="0">
                          <a:latin typeface="Meiryo UI" panose="020B0604030504040204" pitchFamily="34" charset="-128"/>
                          <a:ea typeface="Meiryo UI" panose="020B0604030504040204" pitchFamily="34" charset="-128"/>
                        </a:rPr>
                        <a:t>メールテンプレートプレビュー</a:t>
                      </a:r>
                      <a:endParaRPr kumimoji="1" lang="en-US" altLang="ja-JP" sz="900" b="0" dirty="0">
                        <a:latin typeface="Meiryo UI" panose="020B0604030504040204" pitchFamily="34" charset="-128"/>
                        <a:ea typeface="Meiryo UI" panose="020B0604030504040204" pitchFamily="34" charset="-128"/>
                      </a:endParaRPr>
                    </a:p>
                  </a:txBody>
                  <a:tcPr marL="45720" marR="4572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a:latin typeface="Meiryo UI" panose="020B0604030504040204" pitchFamily="34" charset="-128"/>
                          <a:ea typeface="Meiryo UI" panose="020B0604030504040204" pitchFamily="34" charset="-128"/>
                        </a:rPr>
                        <a:t>選択したメールテンプレート名に</a:t>
                      </a:r>
                      <a:r>
                        <a:rPr kumimoji="1" lang="ja-JP" altLang="en-US" sz="900" b="0" i="0" u="none" strike="noStrike" kern="1200">
                          <a:solidFill>
                            <a:schemeClr val="tx1"/>
                          </a:solidFill>
                          <a:effectLst/>
                          <a:latin typeface="Meiryo UI" panose="020B0604030504040204" pitchFamily="34" charset="-128"/>
                          <a:ea typeface="Meiryo UI" panose="020B0604030504040204" pitchFamily="34" charset="-128"/>
                          <a:cs typeface="+mn-cs"/>
                        </a:rPr>
                        <a:t>該当</a:t>
                      </a:r>
                      <a:r>
                        <a:rPr kumimoji="1" lang="ja-JP" altLang="en-US" sz="900">
                          <a:latin typeface="Meiryo UI" panose="020B0604030504040204" pitchFamily="34" charset="-128"/>
                          <a:ea typeface="Meiryo UI" panose="020B0604030504040204" pitchFamily="34" charset="-128"/>
                        </a:rPr>
                        <a:t>するテンプレートを表示する。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826287936"/>
                  </a:ext>
                </a:extLst>
              </a:tr>
            </a:tbl>
          </a:graphicData>
        </a:graphic>
      </p:graphicFrame>
      <p:sp>
        <p:nvSpPr>
          <p:cNvPr id="12" name="正方形/長方形 24">
            <a:extLst>
              <a:ext uri="{FF2B5EF4-FFF2-40B4-BE49-F238E27FC236}">
                <a16:creationId xmlns:a16="http://schemas.microsoft.com/office/drawing/2014/main" id="{ED9EE454-34C8-3A4E-A87F-CE296F6B141A}"/>
              </a:ext>
            </a:extLst>
          </p:cNvPr>
          <p:cNvSpPr/>
          <p:nvPr/>
        </p:nvSpPr>
        <p:spPr>
          <a:xfrm>
            <a:off x="968307" y="1110559"/>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ヘッダー</a:t>
            </a:r>
          </a:p>
        </p:txBody>
      </p:sp>
      <p:sp>
        <p:nvSpPr>
          <p:cNvPr id="13" name="正方形/長方形 29">
            <a:extLst>
              <a:ext uri="{FF2B5EF4-FFF2-40B4-BE49-F238E27FC236}">
                <a16:creationId xmlns:a16="http://schemas.microsoft.com/office/drawing/2014/main" id="{8F0FB84E-C1CD-B24F-AB86-BF3A04655F68}"/>
              </a:ext>
            </a:extLst>
          </p:cNvPr>
          <p:cNvSpPr/>
          <p:nvPr/>
        </p:nvSpPr>
        <p:spPr>
          <a:xfrm>
            <a:off x="968307" y="6138100"/>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フッター</a:t>
            </a:r>
          </a:p>
        </p:txBody>
      </p:sp>
      <p:sp>
        <p:nvSpPr>
          <p:cNvPr id="14" name="テキスト ボックス 8">
            <a:extLst>
              <a:ext uri="{FF2B5EF4-FFF2-40B4-BE49-F238E27FC236}">
                <a16:creationId xmlns:a16="http://schemas.microsoft.com/office/drawing/2014/main" id="{80ABD46A-D7E5-5E42-B6F0-E0237A3E0AA6}"/>
              </a:ext>
            </a:extLst>
          </p:cNvPr>
          <p:cNvSpPr txBox="1"/>
          <p:nvPr/>
        </p:nvSpPr>
        <p:spPr>
          <a:xfrm>
            <a:off x="955200" y="1300355"/>
            <a:ext cx="1454244" cy="261610"/>
          </a:xfrm>
          <a:prstGeom prst="rect">
            <a:avLst/>
          </a:prstGeom>
          <a:noFill/>
        </p:spPr>
        <p:txBody>
          <a:bodyPr wrap="none" rtlCol="0">
            <a:spAutoFit/>
          </a:bodyPr>
          <a:lstStyle/>
          <a:p>
            <a:r>
              <a:rPr lang="ja-JP" altLang="en-US" sz="1100" b="1"/>
              <a:t>メールテンプレート</a:t>
            </a:r>
            <a:endParaRPr kumimoji="1" lang="vi-VN" altLang="ja-JP" sz="1100" b="1" dirty="0">
              <a:latin typeface="Meiryo UI" panose="020B0604030504040204" pitchFamily="34" charset="-128"/>
              <a:ea typeface="Meiryo UI" panose="020B0604030504040204" pitchFamily="34" charset="-128"/>
            </a:endParaRPr>
          </a:p>
        </p:txBody>
      </p:sp>
      <p:sp>
        <p:nvSpPr>
          <p:cNvPr id="21" name="テキスト ボックス 19">
            <a:extLst>
              <a:ext uri="{FF2B5EF4-FFF2-40B4-BE49-F238E27FC236}">
                <a16:creationId xmlns:a16="http://schemas.microsoft.com/office/drawing/2014/main" id="{DEE56053-7914-1443-BCEF-DC87CDC7F111}"/>
              </a:ext>
            </a:extLst>
          </p:cNvPr>
          <p:cNvSpPr txBox="1"/>
          <p:nvPr/>
        </p:nvSpPr>
        <p:spPr>
          <a:xfrm>
            <a:off x="968307" y="1760732"/>
            <a:ext cx="1382110" cy="246221"/>
          </a:xfrm>
          <a:prstGeom prst="rect">
            <a:avLst/>
          </a:prstGeom>
          <a:noFill/>
        </p:spPr>
        <p:txBody>
          <a:bodyPr wrap="none" rtlCol="0">
            <a:spAutoFit/>
          </a:bodyPr>
          <a:lstStyle/>
          <a:p>
            <a:r>
              <a:rPr kumimoji="1" lang="ja-JP" altLang="en-US" sz="1000" b="1">
                <a:latin typeface="Meiryo UI" panose="020B0604030504040204" pitchFamily="34" charset="-128"/>
                <a:ea typeface="Meiryo UI" panose="020B0604030504040204" pitchFamily="34" charset="-128"/>
              </a:rPr>
              <a:t>メールテンプレート編集</a:t>
            </a:r>
            <a:endParaRPr kumimoji="1" lang="en-US" altLang="ja-JP" sz="1000" b="1" dirty="0">
              <a:latin typeface="Meiryo UI" panose="020B0604030504040204" pitchFamily="34" charset="-128"/>
              <a:ea typeface="Meiryo UI" panose="020B0604030504040204" pitchFamily="34" charset="-128"/>
            </a:endParaRPr>
          </a:p>
        </p:txBody>
      </p:sp>
      <p:sp>
        <p:nvSpPr>
          <p:cNvPr id="22" name="テキスト ボックス 67">
            <a:extLst>
              <a:ext uri="{FF2B5EF4-FFF2-40B4-BE49-F238E27FC236}">
                <a16:creationId xmlns:a16="http://schemas.microsoft.com/office/drawing/2014/main" id="{EB4B4CBB-2F80-194C-8656-26462972F7CB}"/>
              </a:ext>
            </a:extLst>
          </p:cNvPr>
          <p:cNvSpPr txBox="1"/>
          <p:nvPr/>
        </p:nvSpPr>
        <p:spPr>
          <a:xfrm>
            <a:off x="2292072" y="2052895"/>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a:t>
            </a:r>
            <a:r>
              <a:rPr kumimoji="1" lang="vi-VN" altLang="ja-JP" sz="1100" dirty="0">
                <a:latin typeface="Meiryo UI" panose="020B0604030504040204" pitchFamily="34" charset="-128"/>
                <a:ea typeface="Meiryo UI" panose="020B0604030504040204" pitchFamily="34" charset="-128"/>
              </a:rPr>
              <a:t>1</a:t>
            </a:r>
            <a:r>
              <a:rPr kumimoji="1" lang="en-US" altLang="ja-JP" sz="1100" dirty="0">
                <a:latin typeface="Meiryo UI" panose="020B0604030504040204" pitchFamily="34" charset="-128"/>
                <a:ea typeface="Meiryo UI" panose="020B0604030504040204" pitchFamily="34" charset="-128"/>
              </a:rPr>
              <a:t>)</a:t>
            </a:r>
            <a:endParaRPr kumimoji="1" lang="ja-JP" altLang="en-US" sz="1100" dirty="0">
              <a:latin typeface="Meiryo UI" panose="020B0604030504040204" pitchFamily="34" charset="-128"/>
              <a:ea typeface="Meiryo UI" panose="020B0604030504040204" pitchFamily="34" charset="-128"/>
            </a:endParaRPr>
          </a:p>
        </p:txBody>
      </p:sp>
      <p:sp>
        <p:nvSpPr>
          <p:cNvPr id="23" name="正方形/長方形 68">
            <a:extLst>
              <a:ext uri="{FF2B5EF4-FFF2-40B4-BE49-F238E27FC236}">
                <a16:creationId xmlns:a16="http://schemas.microsoft.com/office/drawing/2014/main" id="{FD23733E-D66E-3745-857D-7AB0ED1D0C40}"/>
              </a:ext>
            </a:extLst>
          </p:cNvPr>
          <p:cNvSpPr/>
          <p:nvPr/>
        </p:nvSpPr>
        <p:spPr>
          <a:xfrm>
            <a:off x="2689938" y="2057182"/>
            <a:ext cx="1556513" cy="261610"/>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メールテンプレート名</a:t>
            </a:r>
            <a:endParaRPr kumimoji="1" lang="ja-JP" altLang="en-US" sz="900" b="1" dirty="0">
              <a:latin typeface="Meiryo UI" panose="020B0604030504040204" pitchFamily="34" charset="-128"/>
              <a:ea typeface="Meiryo UI" panose="020B0604030504040204" pitchFamily="34" charset="-128"/>
            </a:endParaRPr>
          </a:p>
        </p:txBody>
      </p:sp>
      <p:sp>
        <p:nvSpPr>
          <p:cNvPr id="24" name="テキスト ボックス 67">
            <a:extLst>
              <a:ext uri="{FF2B5EF4-FFF2-40B4-BE49-F238E27FC236}">
                <a16:creationId xmlns:a16="http://schemas.microsoft.com/office/drawing/2014/main" id="{E043430B-A029-C14C-A3DD-48FC8EDF272A}"/>
              </a:ext>
            </a:extLst>
          </p:cNvPr>
          <p:cNvSpPr txBox="1"/>
          <p:nvPr/>
        </p:nvSpPr>
        <p:spPr>
          <a:xfrm>
            <a:off x="1062885" y="2052895"/>
            <a:ext cx="1287532" cy="261610"/>
          </a:xfrm>
          <a:prstGeom prst="rect">
            <a:avLst/>
          </a:prstGeom>
          <a:noFill/>
        </p:spPr>
        <p:txBody>
          <a:bodyPr wrap="none" rtlCol="0">
            <a:spAutoFit/>
          </a:bodyPr>
          <a:lstStyle/>
          <a:p>
            <a:r>
              <a:rPr kumimoji="1" lang="ja-JP" altLang="en-US" sz="1100">
                <a:latin typeface="Meiryo UI" panose="020B0604030504040204" pitchFamily="34" charset="-128"/>
                <a:ea typeface="Meiryo UI" panose="020B0604030504040204" pitchFamily="34" charset="-128"/>
              </a:rPr>
              <a:t>メールテンプレート名</a:t>
            </a:r>
            <a:endParaRPr kumimoji="1" lang="ja-JP" altLang="en-US" sz="1100" dirty="0">
              <a:latin typeface="Meiryo UI" panose="020B0604030504040204" pitchFamily="34" charset="-128"/>
              <a:ea typeface="Meiryo UI" panose="020B0604030504040204" pitchFamily="34" charset="-128"/>
            </a:endParaRPr>
          </a:p>
        </p:txBody>
      </p:sp>
      <p:sp>
        <p:nvSpPr>
          <p:cNvPr id="25" name="正方形/長方形 13">
            <a:extLst>
              <a:ext uri="{FF2B5EF4-FFF2-40B4-BE49-F238E27FC236}">
                <a16:creationId xmlns:a16="http://schemas.microsoft.com/office/drawing/2014/main" id="{2E335947-5276-D844-AF79-0116B0F8CA16}"/>
              </a:ext>
            </a:extLst>
          </p:cNvPr>
          <p:cNvSpPr/>
          <p:nvPr/>
        </p:nvSpPr>
        <p:spPr>
          <a:xfrm>
            <a:off x="1970017" y="2618283"/>
            <a:ext cx="636559" cy="196700"/>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追加</a:t>
            </a:r>
            <a:endParaRPr kumimoji="1" lang="ja-JP" altLang="en-US" sz="900" b="1" dirty="0">
              <a:latin typeface="Meiryo UI" panose="020B0604030504040204" pitchFamily="34" charset="-128"/>
              <a:ea typeface="Meiryo UI" panose="020B0604030504040204" pitchFamily="34" charset="-128"/>
            </a:endParaRPr>
          </a:p>
        </p:txBody>
      </p:sp>
      <p:sp>
        <p:nvSpPr>
          <p:cNvPr id="30" name="テキスト ボックス 32">
            <a:extLst>
              <a:ext uri="{FF2B5EF4-FFF2-40B4-BE49-F238E27FC236}">
                <a16:creationId xmlns:a16="http://schemas.microsoft.com/office/drawing/2014/main" id="{479AA8BD-916B-CC49-B462-C50B9E53A402}"/>
              </a:ext>
            </a:extLst>
          </p:cNvPr>
          <p:cNvSpPr txBox="1"/>
          <p:nvPr/>
        </p:nvSpPr>
        <p:spPr>
          <a:xfrm>
            <a:off x="1585617" y="2576704"/>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(2)</a:t>
            </a:r>
            <a:endParaRPr kumimoji="1" lang="ja-JP" altLang="en-US" sz="1100" dirty="0">
              <a:latin typeface="Meiryo UI" panose="020B0604030504040204" pitchFamily="34" charset="-128"/>
              <a:ea typeface="Meiryo UI" panose="020B0604030504040204" pitchFamily="34" charset="-128"/>
            </a:endParaRPr>
          </a:p>
        </p:txBody>
      </p:sp>
      <p:sp>
        <p:nvSpPr>
          <p:cNvPr id="31" name="正方形/長方形 14">
            <a:extLst>
              <a:ext uri="{FF2B5EF4-FFF2-40B4-BE49-F238E27FC236}">
                <a16:creationId xmlns:a16="http://schemas.microsoft.com/office/drawing/2014/main" id="{8CCB8E98-D990-054D-82E7-5EC8DDF6432D}"/>
              </a:ext>
            </a:extLst>
          </p:cNvPr>
          <p:cNvSpPr/>
          <p:nvPr/>
        </p:nvSpPr>
        <p:spPr>
          <a:xfrm>
            <a:off x="3149914" y="2623273"/>
            <a:ext cx="636559" cy="191710"/>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削除</a:t>
            </a:r>
            <a:endParaRPr kumimoji="1" lang="en-US" altLang="ja-JP" sz="900" b="1" dirty="0">
              <a:latin typeface="Meiryo UI" panose="020B0604030504040204" pitchFamily="34" charset="-128"/>
              <a:ea typeface="Meiryo UI" panose="020B0604030504040204" pitchFamily="34" charset="-128"/>
            </a:endParaRPr>
          </a:p>
        </p:txBody>
      </p:sp>
      <p:sp>
        <p:nvSpPr>
          <p:cNvPr id="32" name="テキスト ボックス 15">
            <a:extLst>
              <a:ext uri="{FF2B5EF4-FFF2-40B4-BE49-F238E27FC236}">
                <a16:creationId xmlns:a16="http://schemas.microsoft.com/office/drawing/2014/main" id="{95C5B776-2415-0645-97E0-68CB66CA35DD}"/>
              </a:ext>
            </a:extLst>
          </p:cNvPr>
          <p:cNvSpPr txBox="1"/>
          <p:nvPr/>
        </p:nvSpPr>
        <p:spPr>
          <a:xfrm>
            <a:off x="2730499" y="2576704"/>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a:t>
            </a:r>
            <a:r>
              <a:rPr kumimoji="1" lang="vi-VN" altLang="ja-JP" sz="1100" dirty="0">
                <a:latin typeface="Meiryo UI" panose="020B0604030504040204" pitchFamily="34" charset="-128"/>
                <a:ea typeface="Meiryo UI" panose="020B0604030504040204" pitchFamily="34" charset="-128"/>
              </a:rPr>
              <a:t>3</a:t>
            </a:r>
            <a:r>
              <a:rPr kumimoji="1" lang="en-US" altLang="ja-JP" sz="1100" dirty="0">
                <a:latin typeface="Meiryo UI" panose="020B0604030504040204" pitchFamily="34" charset="-128"/>
                <a:ea typeface="Meiryo UI" panose="020B0604030504040204" pitchFamily="34" charset="-128"/>
              </a:rPr>
              <a:t>)</a:t>
            </a:r>
            <a:endParaRPr kumimoji="1" lang="ja-JP" altLang="en-US" sz="1100" dirty="0">
              <a:latin typeface="Meiryo UI" panose="020B0604030504040204" pitchFamily="34" charset="-128"/>
              <a:ea typeface="Meiryo UI" panose="020B0604030504040204" pitchFamily="34" charset="-128"/>
            </a:endParaRPr>
          </a:p>
        </p:txBody>
      </p:sp>
      <p:sp>
        <p:nvSpPr>
          <p:cNvPr id="33" name="テキスト ボックス 19">
            <a:extLst>
              <a:ext uri="{FF2B5EF4-FFF2-40B4-BE49-F238E27FC236}">
                <a16:creationId xmlns:a16="http://schemas.microsoft.com/office/drawing/2014/main" id="{F098CC59-F7AE-C247-9401-59CDE2A300E4}"/>
              </a:ext>
            </a:extLst>
          </p:cNvPr>
          <p:cNvSpPr txBox="1"/>
          <p:nvPr/>
        </p:nvSpPr>
        <p:spPr>
          <a:xfrm>
            <a:off x="991267" y="3118761"/>
            <a:ext cx="1635384" cy="246221"/>
          </a:xfrm>
          <a:prstGeom prst="rect">
            <a:avLst/>
          </a:prstGeom>
          <a:noFill/>
        </p:spPr>
        <p:txBody>
          <a:bodyPr wrap="none" rtlCol="0">
            <a:spAutoFit/>
          </a:bodyPr>
          <a:lstStyle/>
          <a:p>
            <a:r>
              <a:rPr kumimoji="1" lang="ja-JP" altLang="en-US" sz="1000" b="1">
                <a:latin typeface="Meiryo UI" panose="020B0604030504040204" pitchFamily="34" charset="-128"/>
                <a:ea typeface="Meiryo UI" panose="020B0604030504040204" pitchFamily="34" charset="-128"/>
              </a:rPr>
              <a:t>メールテンプレートプレビュー</a:t>
            </a:r>
            <a:endParaRPr kumimoji="1" lang="en-US" altLang="ja-JP" sz="1000" b="1" dirty="0">
              <a:latin typeface="Meiryo UI" panose="020B0604030504040204" pitchFamily="34" charset="-128"/>
              <a:ea typeface="Meiryo UI" panose="020B0604030504040204" pitchFamily="34" charset="-128"/>
            </a:endParaRPr>
          </a:p>
        </p:txBody>
      </p:sp>
      <p:sp>
        <p:nvSpPr>
          <p:cNvPr id="34" name="正方形/長方形 68">
            <a:extLst>
              <a:ext uri="{FF2B5EF4-FFF2-40B4-BE49-F238E27FC236}">
                <a16:creationId xmlns:a16="http://schemas.microsoft.com/office/drawing/2014/main" id="{9C3EC473-F3F9-D341-BE4D-66AC14D1D87A}"/>
              </a:ext>
            </a:extLst>
          </p:cNvPr>
          <p:cNvSpPr/>
          <p:nvPr/>
        </p:nvSpPr>
        <p:spPr>
          <a:xfrm>
            <a:off x="1983483" y="3490214"/>
            <a:ext cx="1556513" cy="561656"/>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メールテンプレートプレビュー</a:t>
            </a:r>
            <a:endParaRPr kumimoji="1" lang="en-US" altLang="ja-JP" sz="900" b="1" dirty="0">
              <a:latin typeface="Meiryo UI" panose="020B0604030504040204" pitchFamily="34" charset="-128"/>
              <a:ea typeface="Meiryo UI" panose="020B0604030504040204" pitchFamily="34" charset="-128"/>
            </a:endParaRPr>
          </a:p>
        </p:txBody>
      </p:sp>
      <p:sp>
        <p:nvSpPr>
          <p:cNvPr id="35" name="テキスト ボックス 15">
            <a:extLst>
              <a:ext uri="{FF2B5EF4-FFF2-40B4-BE49-F238E27FC236}">
                <a16:creationId xmlns:a16="http://schemas.microsoft.com/office/drawing/2014/main" id="{8AE6BE2C-7541-334F-A77A-344AF102BDDF}"/>
              </a:ext>
            </a:extLst>
          </p:cNvPr>
          <p:cNvSpPr txBox="1"/>
          <p:nvPr/>
        </p:nvSpPr>
        <p:spPr>
          <a:xfrm>
            <a:off x="1568835" y="3668760"/>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a:t>
            </a:r>
            <a:r>
              <a:rPr kumimoji="1" lang="vi-VN" altLang="ja-JP" sz="1100" dirty="0">
                <a:latin typeface="Meiryo UI" panose="020B0604030504040204" pitchFamily="34" charset="-128"/>
                <a:ea typeface="Meiryo UI" panose="020B0604030504040204" pitchFamily="34" charset="-128"/>
              </a:rPr>
              <a:t>4</a:t>
            </a:r>
            <a:r>
              <a:rPr kumimoji="1" lang="en-US" altLang="ja-JP" sz="1100" dirty="0">
                <a:latin typeface="Meiryo UI" panose="020B0604030504040204" pitchFamily="34" charset="-128"/>
                <a:ea typeface="Meiryo UI" panose="020B0604030504040204" pitchFamily="34" charset="-128"/>
              </a:rPr>
              <a:t>)</a:t>
            </a:r>
            <a:endParaRPr kumimoji="1" lang="ja-JP" altLang="en-US" sz="11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9105167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B20FB-33A3-E746-AA9C-080996245064}"/>
              </a:ext>
            </a:extLst>
          </p:cNvPr>
          <p:cNvSpPr>
            <a:spLocks noGrp="1"/>
          </p:cNvSpPr>
          <p:nvPr>
            <p:ph type="title"/>
          </p:nvPr>
        </p:nvSpPr>
        <p:spPr/>
        <p:txBody>
          <a:bodyPr/>
          <a:lstStyle/>
          <a:p>
            <a:r>
              <a:rPr lang="ja-JP" altLang="en-US"/>
              <a:t>プ</a:t>
            </a:r>
            <a:r>
              <a:rPr lang="en-US" altLang="ja-JP" dirty="0"/>
              <a:t>43_</a:t>
            </a:r>
            <a:r>
              <a:rPr lang="ja-JP" altLang="en-US"/>
              <a:t>画面</a:t>
            </a:r>
            <a:r>
              <a:rPr lang="en-US" altLang="ja-JP" dirty="0"/>
              <a:t>2</a:t>
            </a:r>
            <a:r>
              <a:rPr lang="ja-JP" altLang="en-US"/>
              <a:t>：メールテンプレート削除ダイアログ画面</a:t>
            </a:r>
            <a:endParaRPr kumimoji="1" lang="ja-JP" altLang="en-US" dirty="0"/>
          </a:p>
        </p:txBody>
      </p:sp>
      <p:sp>
        <p:nvSpPr>
          <p:cNvPr id="4" name="スライド番号プレースホルダー 3">
            <a:extLst>
              <a:ext uri="{FF2B5EF4-FFF2-40B4-BE49-F238E27FC236}">
                <a16:creationId xmlns:a16="http://schemas.microsoft.com/office/drawing/2014/main" id="{A54D4209-B10B-3848-8A79-145E64F5A5A9}"/>
              </a:ext>
            </a:extLst>
          </p:cNvPr>
          <p:cNvSpPr>
            <a:spLocks noGrp="1"/>
          </p:cNvSpPr>
          <p:nvPr>
            <p:ph type="sldNum" sz="quarter" idx="4"/>
          </p:nvPr>
        </p:nvSpPr>
        <p:spPr/>
        <p:txBody>
          <a:bodyPr/>
          <a:lstStyle/>
          <a:p>
            <a:fld id="{F30DD6FD-6AE0-D748-9D23-01258D872A5D}" type="slidenum">
              <a:rPr kumimoji="1" lang="ja-JP" altLang="en-US" smtClean="0"/>
              <a:t>56</a:t>
            </a:fld>
            <a:endParaRPr kumimoji="1" lang="ja-JP" altLang="en-US"/>
          </a:p>
        </p:txBody>
      </p:sp>
      <p:sp>
        <p:nvSpPr>
          <p:cNvPr id="26" name="正方形/長方形 25">
            <a:extLst>
              <a:ext uri="{FF2B5EF4-FFF2-40B4-BE49-F238E27FC236}">
                <a16:creationId xmlns:a16="http://schemas.microsoft.com/office/drawing/2014/main" id="{3B713A32-9925-8C49-A4F0-73C3ABC63976}"/>
              </a:ext>
            </a:extLst>
          </p:cNvPr>
          <p:cNvSpPr/>
          <p:nvPr/>
        </p:nvSpPr>
        <p:spPr>
          <a:xfrm>
            <a:off x="6406265" y="764585"/>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システム処理</a:t>
            </a:r>
          </a:p>
        </p:txBody>
      </p:sp>
      <p:sp>
        <p:nvSpPr>
          <p:cNvPr id="27" name="正方形/長方形 26">
            <a:extLst>
              <a:ext uri="{FF2B5EF4-FFF2-40B4-BE49-F238E27FC236}">
                <a16:creationId xmlns:a16="http://schemas.microsoft.com/office/drawing/2014/main" id="{F43B12B0-6F42-304E-A72D-2300E7C9A6EA}"/>
              </a:ext>
            </a:extLst>
          </p:cNvPr>
          <p:cNvSpPr/>
          <p:nvPr/>
        </p:nvSpPr>
        <p:spPr>
          <a:xfrm>
            <a:off x="7449399" y="764585"/>
            <a:ext cx="972000" cy="257262"/>
          </a:xfrm>
          <a:prstGeom prst="rect">
            <a:avLst/>
          </a:prstGeom>
          <a:noFill/>
          <a:ln w="9525">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solidFill>
                  <a:schemeClr val="tx1"/>
                </a:solidFill>
                <a:latin typeface="Meiryo UI" panose="020B0604030504040204" pitchFamily="34" charset="-128"/>
                <a:ea typeface="Meiryo UI" panose="020B0604030504040204" pitchFamily="34" charset="-128"/>
              </a:rPr>
              <a:t>システム制御で表示</a:t>
            </a:r>
          </a:p>
        </p:txBody>
      </p:sp>
      <p:sp>
        <p:nvSpPr>
          <p:cNvPr id="28" name="正方形/長方形 27">
            <a:extLst>
              <a:ext uri="{FF2B5EF4-FFF2-40B4-BE49-F238E27FC236}">
                <a16:creationId xmlns:a16="http://schemas.microsoft.com/office/drawing/2014/main" id="{6402152E-335D-2D48-A9D7-2638EEA9A5C1}"/>
              </a:ext>
            </a:extLst>
          </p:cNvPr>
          <p:cNvSpPr/>
          <p:nvPr/>
        </p:nvSpPr>
        <p:spPr>
          <a:xfrm>
            <a:off x="5363132" y="764585"/>
            <a:ext cx="972000" cy="25726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リンク</a:t>
            </a:r>
          </a:p>
        </p:txBody>
      </p:sp>
      <p:sp>
        <p:nvSpPr>
          <p:cNvPr id="29" name="正方形/長方形 28">
            <a:extLst>
              <a:ext uri="{FF2B5EF4-FFF2-40B4-BE49-F238E27FC236}">
                <a16:creationId xmlns:a16="http://schemas.microsoft.com/office/drawing/2014/main" id="{BBFD514B-C571-D34F-B53D-93E559A0A47C}"/>
              </a:ext>
            </a:extLst>
          </p:cNvPr>
          <p:cNvSpPr/>
          <p:nvPr/>
        </p:nvSpPr>
        <p:spPr>
          <a:xfrm>
            <a:off x="8421399" y="757835"/>
            <a:ext cx="972000" cy="257262"/>
          </a:xfrm>
          <a:prstGeom prst="rect">
            <a:avLst/>
          </a:prstGeom>
          <a:noFill/>
          <a:ln w="9525">
            <a:no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rgbClr val="FF0000"/>
                </a:solidFill>
                <a:latin typeface="Meiryo UI" panose="020B0604030504040204" pitchFamily="34" charset="-128"/>
                <a:ea typeface="Meiryo UI" panose="020B0604030504040204" pitchFamily="34" charset="-128"/>
              </a:rPr>
              <a:t>赤字は変更可</a:t>
            </a:r>
          </a:p>
        </p:txBody>
      </p:sp>
      <p:sp>
        <p:nvSpPr>
          <p:cNvPr id="9" name="正方形/長方形 38">
            <a:extLst>
              <a:ext uri="{FF2B5EF4-FFF2-40B4-BE49-F238E27FC236}">
                <a16:creationId xmlns:a16="http://schemas.microsoft.com/office/drawing/2014/main" id="{4BAAEB52-57B0-7F4F-8838-1664E9F308F6}"/>
              </a:ext>
            </a:extLst>
          </p:cNvPr>
          <p:cNvSpPr/>
          <p:nvPr/>
        </p:nvSpPr>
        <p:spPr>
          <a:xfrm>
            <a:off x="4780860" y="1032912"/>
            <a:ext cx="936475" cy="215444"/>
          </a:xfrm>
          <a:prstGeom prst="rect">
            <a:avLst/>
          </a:prstGeom>
        </p:spPr>
        <p:txBody>
          <a:bodyPr wrap="none">
            <a:spAutoFit/>
          </a:bodyPr>
          <a:lstStyle/>
          <a:p>
            <a:r>
              <a:rPr kumimoji="1" lang="ja-JP" altLang="en-US" sz="800" dirty="0">
                <a:latin typeface="Meiryo UI" panose="020B0604030504040204" pitchFamily="34" charset="-128"/>
                <a:ea typeface="Meiryo UI" panose="020B0604030504040204" pitchFamily="34" charset="-128"/>
              </a:rPr>
              <a:t>参考</a:t>
            </a:r>
            <a:r>
              <a:rPr kumimoji="1" lang="en-US" altLang="ja-JP" sz="800" dirty="0">
                <a:latin typeface="Meiryo UI" panose="020B0604030504040204" pitchFamily="34" charset="-128"/>
                <a:ea typeface="Meiryo UI" panose="020B0604030504040204" pitchFamily="34" charset="-128"/>
              </a:rPr>
              <a:t>URL</a:t>
            </a:r>
            <a:r>
              <a:rPr kumimoji="1" lang="ja-JP" altLang="en-US" sz="800">
                <a:latin typeface="Meiryo UI" panose="020B0604030504040204" pitchFamily="34" charset="-128"/>
                <a:ea typeface="Meiryo UI" panose="020B0604030504040204" pitchFamily="34" charset="-128"/>
              </a:rPr>
              <a:t>：</a:t>
            </a:r>
            <a:r>
              <a:rPr kumimoji="1" lang="en-US" altLang="ja-JP" sz="800" dirty="0">
                <a:latin typeface="Meiryo UI" panose="020B0604030504040204" pitchFamily="34" charset="-128"/>
                <a:ea typeface="Meiryo UI" panose="020B0604030504040204" pitchFamily="34" charset="-128"/>
              </a:rPr>
              <a:t> </a:t>
            </a:r>
            <a:r>
              <a:rPr kumimoji="1" lang="ja-JP" altLang="en-US" sz="800">
                <a:latin typeface="Meiryo UI" panose="020B0604030504040204" pitchFamily="34" charset="-128"/>
                <a:ea typeface="Meiryo UI" panose="020B0604030504040204" pitchFamily="34" charset="-128"/>
              </a:rPr>
              <a:t>不明</a:t>
            </a:r>
            <a:endParaRPr kumimoji="1" lang="en-US" altLang="ja-JP" sz="800" dirty="0">
              <a:latin typeface="Meiryo UI" panose="020B0604030504040204" pitchFamily="34" charset="-128"/>
              <a:ea typeface="Meiryo UI" panose="020B0604030504040204" pitchFamily="34" charset="-128"/>
            </a:endParaRPr>
          </a:p>
        </p:txBody>
      </p:sp>
      <p:sp>
        <p:nvSpPr>
          <p:cNvPr id="10" name="正方形/長方形 7">
            <a:extLst>
              <a:ext uri="{FF2B5EF4-FFF2-40B4-BE49-F238E27FC236}">
                <a16:creationId xmlns:a16="http://schemas.microsoft.com/office/drawing/2014/main" id="{31E10B01-D511-2F4A-888C-485F536658F3}"/>
              </a:ext>
            </a:extLst>
          </p:cNvPr>
          <p:cNvSpPr/>
          <p:nvPr/>
        </p:nvSpPr>
        <p:spPr>
          <a:xfrm>
            <a:off x="854110" y="1072444"/>
            <a:ext cx="3782207" cy="5283908"/>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sz="1100" b="1" dirty="0">
              <a:solidFill>
                <a:schemeClr val="tx1"/>
              </a:solidFill>
              <a:latin typeface="Meiryo UI" panose="020B0604030504040204" pitchFamily="34" charset="-128"/>
              <a:ea typeface="Meiryo UI" panose="020B0604030504040204" pitchFamily="34" charset="-128"/>
            </a:endParaRPr>
          </a:p>
        </p:txBody>
      </p:sp>
      <p:sp>
        <p:nvSpPr>
          <p:cNvPr id="12" name="正方形/長方形 24">
            <a:extLst>
              <a:ext uri="{FF2B5EF4-FFF2-40B4-BE49-F238E27FC236}">
                <a16:creationId xmlns:a16="http://schemas.microsoft.com/office/drawing/2014/main" id="{ED9EE454-34C8-3A4E-A87F-CE296F6B141A}"/>
              </a:ext>
            </a:extLst>
          </p:cNvPr>
          <p:cNvSpPr/>
          <p:nvPr/>
        </p:nvSpPr>
        <p:spPr>
          <a:xfrm>
            <a:off x="968307" y="1110559"/>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ヘッダー</a:t>
            </a:r>
          </a:p>
        </p:txBody>
      </p:sp>
      <p:sp>
        <p:nvSpPr>
          <p:cNvPr id="13" name="正方形/長方形 29">
            <a:extLst>
              <a:ext uri="{FF2B5EF4-FFF2-40B4-BE49-F238E27FC236}">
                <a16:creationId xmlns:a16="http://schemas.microsoft.com/office/drawing/2014/main" id="{8F0FB84E-C1CD-B24F-AB86-BF3A04655F68}"/>
              </a:ext>
            </a:extLst>
          </p:cNvPr>
          <p:cNvSpPr/>
          <p:nvPr/>
        </p:nvSpPr>
        <p:spPr>
          <a:xfrm>
            <a:off x="968307" y="6138100"/>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フッター</a:t>
            </a:r>
          </a:p>
        </p:txBody>
      </p:sp>
      <p:sp>
        <p:nvSpPr>
          <p:cNvPr id="14" name="テキスト ボックス 8">
            <a:extLst>
              <a:ext uri="{FF2B5EF4-FFF2-40B4-BE49-F238E27FC236}">
                <a16:creationId xmlns:a16="http://schemas.microsoft.com/office/drawing/2014/main" id="{80ABD46A-D7E5-5E42-B6F0-E0237A3E0AA6}"/>
              </a:ext>
            </a:extLst>
          </p:cNvPr>
          <p:cNvSpPr txBox="1"/>
          <p:nvPr/>
        </p:nvSpPr>
        <p:spPr>
          <a:xfrm>
            <a:off x="955200" y="1300355"/>
            <a:ext cx="1454244" cy="261610"/>
          </a:xfrm>
          <a:prstGeom prst="rect">
            <a:avLst/>
          </a:prstGeom>
          <a:noFill/>
        </p:spPr>
        <p:txBody>
          <a:bodyPr wrap="none" rtlCol="0">
            <a:spAutoFit/>
          </a:bodyPr>
          <a:lstStyle/>
          <a:p>
            <a:r>
              <a:rPr lang="ja-JP" altLang="en-US" sz="1100" b="1"/>
              <a:t>メールテンプレート</a:t>
            </a:r>
            <a:endParaRPr kumimoji="1" lang="vi-VN" altLang="ja-JP" sz="1100" b="1" dirty="0">
              <a:latin typeface="Meiryo UI" panose="020B0604030504040204" pitchFamily="34" charset="-128"/>
              <a:ea typeface="Meiryo UI" panose="020B0604030504040204" pitchFamily="34" charset="-128"/>
            </a:endParaRPr>
          </a:p>
        </p:txBody>
      </p:sp>
      <p:sp>
        <p:nvSpPr>
          <p:cNvPr id="21" name="テキスト ボックス 19">
            <a:extLst>
              <a:ext uri="{FF2B5EF4-FFF2-40B4-BE49-F238E27FC236}">
                <a16:creationId xmlns:a16="http://schemas.microsoft.com/office/drawing/2014/main" id="{DEE56053-7914-1443-BCEF-DC87CDC7F111}"/>
              </a:ext>
            </a:extLst>
          </p:cNvPr>
          <p:cNvSpPr txBox="1"/>
          <p:nvPr/>
        </p:nvSpPr>
        <p:spPr>
          <a:xfrm>
            <a:off x="968307" y="1760732"/>
            <a:ext cx="1382110" cy="246221"/>
          </a:xfrm>
          <a:prstGeom prst="rect">
            <a:avLst/>
          </a:prstGeom>
          <a:noFill/>
        </p:spPr>
        <p:txBody>
          <a:bodyPr wrap="none" rtlCol="0">
            <a:spAutoFit/>
          </a:bodyPr>
          <a:lstStyle/>
          <a:p>
            <a:r>
              <a:rPr kumimoji="1" lang="ja-JP" altLang="en-US" sz="1000" b="1">
                <a:latin typeface="Meiryo UI" panose="020B0604030504040204" pitchFamily="34" charset="-128"/>
                <a:ea typeface="Meiryo UI" panose="020B0604030504040204" pitchFamily="34" charset="-128"/>
              </a:rPr>
              <a:t>メールテンプレート編集</a:t>
            </a:r>
            <a:endParaRPr kumimoji="1" lang="en-US" altLang="ja-JP" sz="1000" b="1" dirty="0">
              <a:latin typeface="Meiryo UI" panose="020B0604030504040204" pitchFamily="34" charset="-128"/>
              <a:ea typeface="Meiryo UI" panose="020B0604030504040204" pitchFamily="34" charset="-128"/>
            </a:endParaRPr>
          </a:p>
        </p:txBody>
      </p:sp>
      <p:sp>
        <p:nvSpPr>
          <p:cNvPr id="23" name="正方形/長方形 68">
            <a:extLst>
              <a:ext uri="{FF2B5EF4-FFF2-40B4-BE49-F238E27FC236}">
                <a16:creationId xmlns:a16="http://schemas.microsoft.com/office/drawing/2014/main" id="{FD23733E-D66E-3745-857D-7AB0ED1D0C40}"/>
              </a:ext>
            </a:extLst>
          </p:cNvPr>
          <p:cNvSpPr/>
          <p:nvPr/>
        </p:nvSpPr>
        <p:spPr>
          <a:xfrm>
            <a:off x="2689938" y="2057182"/>
            <a:ext cx="1556513" cy="261610"/>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メールテンプレート名</a:t>
            </a:r>
            <a:endParaRPr kumimoji="1" lang="ja-JP" altLang="en-US" sz="900" b="1" dirty="0">
              <a:latin typeface="Meiryo UI" panose="020B0604030504040204" pitchFamily="34" charset="-128"/>
              <a:ea typeface="Meiryo UI" panose="020B0604030504040204" pitchFamily="34" charset="-128"/>
            </a:endParaRPr>
          </a:p>
        </p:txBody>
      </p:sp>
      <p:sp>
        <p:nvSpPr>
          <p:cNvPr id="24" name="テキスト ボックス 67">
            <a:extLst>
              <a:ext uri="{FF2B5EF4-FFF2-40B4-BE49-F238E27FC236}">
                <a16:creationId xmlns:a16="http://schemas.microsoft.com/office/drawing/2014/main" id="{E043430B-A029-C14C-A3DD-48FC8EDF272A}"/>
              </a:ext>
            </a:extLst>
          </p:cNvPr>
          <p:cNvSpPr txBox="1"/>
          <p:nvPr/>
        </p:nvSpPr>
        <p:spPr>
          <a:xfrm>
            <a:off x="1062885" y="2052895"/>
            <a:ext cx="1287532" cy="261610"/>
          </a:xfrm>
          <a:prstGeom prst="rect">
            <a:avLst/>
          </a:prstGeom>
          <a:noFill/>
        </p:spPr>
        <p:txBody>
          <a:bodyPr wrap="none" rtlCol="0">
            <a:spAutoFit/>
          </a:bodyPr>
          <a:lstStyle/>
          <a:p>
            <a:r>
              <a:rPr kumimoji="1" lang="ja-JP" altLang="en-US" sz="1100">
                <a:latin typeface="Meiryo UI" panose="020B0604030504040204" pitchFamily="34" charset="-128"/>
                <a:ea typeface="Meiryo UI" panose="020B0604030504040204" pitchFamily="34" charset="-128"/>
              </a:rPr>
              <a:t>メールテンプレート名</a:t>
            </a:r>
            <a:endParaRPr kumimoji="1" lang="ja-JP" altLang="en-US" sz="1100" dirty="0">
              <a:latin typeface="Meiryo UI" panose="020B0604030504040204" pitchFamily="34" charset="-128"/>
              <a:ea typeface="Meiryo UI" panose="020B0604030504040204" pitchFamily="34" charset="-128"/>
            </a:endParaRPr>
          </a:p>
        </p:txBody>
      </p:sp>
      <p:sp>
        <p:nvSpPr>
          <p:cNvPr id="25" name="正方形/長方形 13">
            <a:extLst>
              <a:ext uri="{FF2B5EF4-FFF2-40B4-BE49-F238E27FC236}">
                <a16:creationId xmlns:a16="http://schemas.microsoft.com/office/drawing/2014/main" id="{2E335947-5276-D844-AF79-0116B0F8CA16}"/>
              </a:ext>
            </a:extLst>
          </p:cNvPr>
          <p:cNvSpPr/>
          <p:nvPr/>
        </p:nvSpPr>
        <p:spPr>
          <a:xfrm>
            <a:off x="1970017" y="2618283"/>
            <a:ext cx="636559" cy="196700"/>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追加</a:t>
            </a:r>
            <a:endParaRPr kumimoji="1" lang="ja-JP" altLang="en-US" sz="900" b="1" dirty="0">
              <a:latin typeface="Meiryo UI" panose="020B0604030504040204" pitchFamily="34" charset="-128"/>
              <a:ea typeface="Meiryo UI" panose="020B0604030504040204" pitchFamily="34" charset="-128"/>
            </a:endParaRPr>
          </a:p>
        </p:txBody>
      </p:sp>
      <p:sp>
        <p:nvSpPr>
          <p:cNvPr id="31" name="正方形/長方形 14">
            <a:extLst>
              <a:ext uri="{FF2B5EF4-FFF2-40B4-BE49-F238E27FC236}">
                <a16:creationId xmlns:a16="http://schemas.microsoft.com/office/drawing/2014/main" id="{8CCB8E98-D990-054D-82E7-5EC8DDF6432D}"/>
              </a:ext>
            </a:extLst>
          </p:cNvPr>
          <p:cNvSpPr/>
          <p:nvPr/>
        </p:nvSpPr>
        <p:spPr>
          <a:xfrm>
            <a:off x="3149914" y="2623273"/>
            <a:ext cx="636559" cy="191710"/>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削除</a:t>
            </a:r>
            <a:endParaRPr kumimoji="1" lang="en-US" altLang="ja-JP" sz="900" b="1" dirty="0">
              <a:latin typeface="Meiryo UI" panose="020B0604030504040204" pitchFamily="34" charset="-128"/>
              <a:ea typeface="Meiryo UI" panose="020B0604030504040204" pitchFamily="34" charset="-128"/>
            </a:endParaRPr>
          </a:p>
        </p:txBody>
      </p:sp>
      <p:sp>
        <p:nvSpPr>
          <p:cNvPr id="33" name="テキスト ボックス 19">
            <a:extLst>
              <a:ext uri="{FF2B5EF4-FFF2-40B4-BE49-F238E27FC236}">
                <a16:creationId xmlns:a16="http://schemas.microsoft.com/office/drawing/2014/main" id="{F098CC59-F7AE-C247-9401-59CDE2A300E4}"/>
              </a:ext>
            </a:extLst>
          </p:cNvPr>
          <p:cNvSpPr txBox="1"/>
          <p:nvPr/>
        </p:nvSpPr>
        <p:spPr>
          <a:xfrm>
            <a:off x="927896" y="3118761"/>
            <a:ext cx="1635384" cy="246221"/>
          </a:xfrm>
          <a:prstGeom prst="rect">
            <a:avLst/>
          </a:prstGeom>
          <a:noFill/>
        </p:spPr>
        <p:txBody>
          <a:bodyPr wrap="none" rtlCol="0">
            <a:spAutoFit/>
          </a:bodyPr>
          <a:lstStyle/>
          <a:p>
            <a:r>
              <a:rPr kumimoji="1" lang="ja-JP" altLang="en-US" sz="1000" b="1">
                <a:latin typeface="Meiryo UI" panose="020B0604030504040204" pitchFamily="34" charset="-128"/>
                <a:ea typeface="Meiryo UI" panose="020B0604030504040204" pitchFamily="34" charset="-128"/>
              </a:rPr>
              <a:t>メールテンプレートプレビュー</a:t>
            </a:r>
            <a:endParaRPr kumimoji="1" lang="en-US" altLang="ja-JP" sz="1000" b="1" dirty="0">
              <a:latin typeface="Meiryo UI" panose="020B0604030504040204" pitchFamily="34" charset="-128"/>
              <a:ea typeface="Meiryo UI" panose="020B0604030504040204" pitchFamily="34" charset="-128"/>
            </a:endParaRPr>
          </a:p>
        </p:txBody>
      </p:sp>
      <p:sp>
        <p:nvSpPr>
          <p:cNvPr id="34" name="正方形/長方形 68">
            <a:extLst>
              <a:ext uri="{FF2B5EF4-FFF2-40B4-BE49-F238E27FC236}">
                <a16:creationId xmlns:a16="http://schemas.microsoft.com/office/drawing/2014/main" id="{9C3EC473-F3F9-D341-BE4D-66AC14D1D87A}"/>
              </a:ext>
            </a:extLst>
          </p:cNvPr>
          <p:cNvSpPr/>
          <p:nvPr/>
        </p:nvSpPr>
        <p:spPr>
          <a:xfrm>
            <a:off x="1920112" y="3490214"/>
            <a:ext cx="1556513" cy="561656"/>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メールテンプレートプレビュー</a:t>
            </a:r>
            <a:endParaRPr kumimoji="1" lang="en-US" altLang="ja-JP" sz="900" b="1" dirty="0">
              <a:latin typeface="Meiryo UI" panose="020B0604030504040204" pitchFamily="34" charset="-128"/>
              <a:ea typeface="Meiryo UI" panose="020B0604030504040204" pitchFamily="34" charset="-128"/>
            </a:endParaRPr>
          </a:p>
        </p:txBody>
      </p:sp>
      <p:sp>
        <p:nvSpPr>
          <p:cNvPr id="42" name="正方形/長方形 53">
            <a:extLst>
              <a:ext uri="{FF2B5EF4-FFF2-40B4-BE49-F238E27FC236}">
                <a16:creationId xmlns:a16="http://schemas.microsoft.com/office/drawing/2014/main" id="{E82391AF-2D09-7F44-8E13-DAE4D2B05359}"/>
              </a:ext>
            </a:extLst>
          </p:cNvPr>
          <p:cNvSpPr/>
          <p:nvPr/>
        </p:nvSpPr>
        <p:spPr>
          <a:xfrm>
            <a:off x="863010" y="2954690"/>
            <a:ext cx="3782207" cy="1224259"/>
          </a:xfrm>
          <a:prstGeom prst="rect">
            <a:avLst/>
          </a:prstGeom>
          <a:solidFill>
            <a:schemeClr val="tx1">
              <a:alpha val="7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61">
            <a:extLst>
              <a:ext uri="{FF2B5EF4-FFF2-40B4-BE49-F238E27FC236}">
                <a16:creationId xmlns:a16="http://schemas.microsoft.com/office/drawing/2014/main" id="{87324006-168D-8548-850D-E2481A67E0DA}"/>
              </a:ext>
            </a:extLst>
          </p:cNvPr>
          <p:cNvSpPr/>
          <p:nvPr/>
        </p:nvSpPr>
        <p:spPr>
          <a:xfrm>
            <a:off x="1963657" y="3696898"/>
            <a:ext cx="638277" cy="293341"/>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削除</a:t>
            </a:r>
          </a:p>
        </p:txBody>
      </p:sp>
      <p:sp>
        <p:nvSpPr>
          <p:cNvPr id="44" name="正方形/長方形 62">
            <a:extLst>
              <a:ext uri="{FF2B5EF4-FFF2-40B4-BE49-F238E27FC236}">
                <a16:creationId xmlns:a16="http://schemas.microsoft.com/office/drawing/2014/main" id="{F1986851-1261-8647-8F91-EE26D413640C}"/>
              </a:ext>
            </a:extLst>
          </p:cNvPr>
          <p:cNvSpPr/>
          <p:nvPr/>
        </p:nvSpPr>
        <p:spPr>
          <a:xfrm>
            <a:off x="3077459" y="3696898"/>
            <a:ext cx="638277" cy="293341"/>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キャンセル</a:t>
            </a:r>
          </a:p>
        </p:txBody>
      </p:sp>
      <p:sp>
        <p:nvSpPr>
          <p:cNvPr id="45" name="テキスト ボックス 63">
            <a:extLst>
              <a:ext uri="{FF2B5EF4-FFF2-40B4-BE49-F238E27FC236}">
                <a16:creationId xmlns:a16="http://schemas.microsoft.com/office/drawing/2014/main" id="{04E0292B-B5D0-8045-BB45-734D2A5729B4}"/>
              </a:ext>
            </a:extLst>
          </p:cNvPr>
          <p:cNvSpPr txBox="1"/>
          <p:nvPr/>
        </p:nvSpPr>
        <p:spPr>
          <a:xfrm>
            <a:off x="2690784" y="3712763"/>
            <a:ext cx="397866" cy="261610"/>
          </a:xfrm>
          <a:prstGeom prst="rect">
            <a:avLst/>
          </a:prstGeom>
          <a:noFill/>
        </p:spPr>
        <p:txBody>
          <a:bodyPr wrap="none" rtlCol="0">
            <a:spAutoFit/>
          </a:bodyPr>
          <a:lstStyle/>
          <a:p>
            <a:r>
              <a:rPr kumimoji="1" lang="en-US" altLang="ja-JP" sz="1100" dirty="0">
                <a:solidFill>
                  <a:schemeClr val="bg1"/>
                </a:solidFill>
                <a:latin typeface="Meiryo UI" panose="020B0604030504040204" pitchFamily="34" charset="-128"/>
                <a:ea typeface="Meiryo UI" panose="020B0604030504040204" pitchFamily="34" charset="-128"/>
              </a:rPr>
              <a:t>(2)</a:t>
            </a:r>
            <a:endParaRPr kumimoji="1" lang="ja-JP" altLang="en-US" sz="1100" dirty="0">
              <a:solidFill>
                <a:schemeClr val="bg1"/>
              </a:solidFill>
              <a:latin typeface="Meiryo UI" panose="020B0604030504040204" pitchFamily="34" charset="-128"/>
              <a:ea typeface="Meiryo UI" panose="020B0604030504040204" pitchFamily="34" charset="-128"/>
            </a:endParaRPr>
          </a:p>
        </p:txBody>
      </p:sp>
      <p:sp>
        <p:nvSpPr>
          <p:cNvPr id="46" name="テキスト ボックス 64">
            <a:extLst>
              <a:ext uri="{FF2B5EF4-FFF2-40B4-BE49-F238E27FC236}">
                <a16:creationId xmlns:a16="http://schemas.microsoft.com/office/drawing/2014/main" id="{D55B5343-D98D-1948-AFA9-CC9166742C68}"/>
              </a:ext>
            </a:extLst>
          </p:cNvPr>
          <p:cNvSpPr txBox="1"/>
          <p:nvPr/>
        </p:nvSpPr>
        <p:spPr>
          <a:xfrm>
            <a:off x="1620181" y="3712763"/>
            <a:ext cx="397866" cy="261610"/>
          </a:xfrm>
          <a:prstGeom prst="rect">
            <a:avLst/>
          </a:prstGeom>
          <a:noFill/>
        </p:spPr>
        <p:txBody>
          <a:bodyPr wrap="none" rtlCol="0">
            <a:spAutoFit/>
          </a:bodyPr>
          <a:lstStyle/>
          <a:p>
            <a:r>
              <a:rPr kumimoji="1" lang="en-US" altLang="ja-JP" sz="1100" dirty="0">
                <a:solidFill>
                  <a:schemeClr val="bg1"/>
                </a:solidFill>
                <a:latin typeface="Meiryo UI" panose="020B0604030504040204" pitchFamily="34" charset="-128"/>
                <a:ea typeface="Meiryo UI" panose="020B0604030504040204" pitchFamily="34" charset="-128"/>
              </a:rPr>
              <a:t>(1)</a:t>
            </a:r>
            <a:endParaRPr kumimoji="1" lang="ja-JP" altLang="en-US" sz="1100" dirty="0">
              <a:solidFill>
                <a:schemeClr val="bg1"/>
              </a:solidFill>
              <a:latin typeface="Meiryo UI" panose="020B0604030504040204" pitchFamily="34" charset="-128"/>
              <a:ea typeface="Meiryo UI" panose="020B0604030504040204" pitchFamily="34" charset="-128"/>
            </a:endParaRPr>
          </a:p>
        </p:txBody>
      </p:sp>
      <p:sp>
        <p:nvSpPr>
          <p:cNvPr id="47" name="正方形/長方形 54">
            <a:extLst>
              <a:ext uri="{FF2B5EF4-FFF2-40B4-BE49-F238E27FC236}">
                <a16:creationId xmlns:a16="http://schemas.microsoft.com/office/drawing/2014/main" id="{0DB7A1E6-B9AB-2047-BFA7-47F1D5961F27}"/>
              </a:ext>
            </a:extLst>
          </p:cNvPr>
          <p:cNvSpPr/>
          <p:nvPr/>
        </p:nvSpPr>
        <p:spPr>
          <a:xfrm>
            <a:off x="1332565" y="3072314"/>
            <a:ext cx="2870056" cy="488573"/>
          </a:xfrm>
          <a:prstGeom prst="rect">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bg1"/>
                </a:solidFill>
                <a:latin typeface="Meiryo UI" panose="020B0604030504040204" pitchFamily="50" charset="-128"/>
                <a:ea typeface="Meiryo UI" panose="020B0604030504040204" pitchFamily="50" charset="-128"/>
              </a:rPr>
              <a:t>削除します</a:t>
            </a:r>
            <a:r>
              <a:rPr kumimoji="1" lang="ja-JP" altLang="en-US" sz="1100">
                <a:solidFill>
                  <a:schemeClr val="bg1"/>
                </a:solidFill>
                <a:latin typeface="Meiryo UI" panose="020B0604030504040204" pitchFamily="50" charset="-128"/>
                <a:ea typeface="Meiryo UI" panose="020B0604030504040204" pitchFamily="50" charset="-128"/>
              </a:rPr>
              <a:t>か？</a:t>
            </a:r>
            <a:endParaRPr kumimoji="1" lang="en-US" altLang="ja-JP" sz="1100" dirty="0">
              <a:solidFill>
                <a:schemeClr val="bg1"/>
              </a:solidFill>
              <a:latin typeface="Meiryo UI" panose="020B0604030504040204" pitchFamily="50" charset="-128"/>
              <a:ea typeface="Meiryo UI" panose="020B0604030504040204" pitchFamily="50" charset="-128"/>
            </a:endParaRPr>
          </a:p>
          <a:p>
            <a:pPr algn="ctr"/>
            <a:r>
              <a:rPr kumimoji="1" lang="en-US" altLang="ja-JP" sz="1100" dirty="0">
                <a:solidFill>
                  <a:schemeClr val="bg1"/>
                </a:solidFill>
                <a:latin typeface="Meiryo UI" panose="020B0604030504040204" pitchFamily="34" charset="-128"/>
                <a:ea typeface="Meiryo UI" panose="020B0604030504040204" pitchFamily="34" charset="-128"/>
              </a:rPr>
              <a:t>※</a:t>
            </a:r>
            <a:r>
              <a:rPr kumimoji="1" lang="ja-JP" altLang="en-US" sz="1100">
                <a:solidFill>
                  <a:schemeClr val="bg1"/>
                </a:solidFill>
                <a:latin typeface="Meiryo UI" panose="020B0604030504040204" pitchFamily="34" charset="-128"/>
                <a:ea typeface="Meiryo UI" panose="020B0604030504040204" pitchFamily="34" charset="-128"/>
              </a:rPr>
              <a:t>削除後は、復元できませんのでご注意ください。</a:t>
            </a:r>
            <a:endParaRPr kumimoji="1" lang="en-US" altLang="ja-JP" sz="1100" dirty="0">
              <a:solidFill>
                <a:schemeClr val="bg1"/>
              </a:solidFill>
              <a:latin typeface="Meiryo UI" panose="020B0604030504040204" pitchFamily="34" charset="-128"/>
              <a:ea typeface="Meiryo UI" panose="020B0604030504040204" pitchFamily="34" charset="-128"/>
            </a:endParaRPr>
          </a:p>
        </p:txBody>
      </p:sp>
      <p:graphicFrame>
        <p:nvGraphicFramePr>
          <p:cNvPr id="48" name="表 8">
            <a:extLst>
              <a:ext uri="{FF2B5EF4-FFF2-40B4-BE49-F238E27FC236}">
                <a16:creationId xmlns:a16="http://schemas.microsoft.com/office/drawing/2014/main" id="{FB047A63-CD49-4E41-9454-7546D96A03B1}"/>
              </a:ext>
            </a:extLst>
          </p:cNvPr>
          <p:cNvGraphicFramePr>
            <a:graphicFrameLocks noGrp="1"/>
          </p:cNvGraphicFramePr>
          <p:nvPr>
            <p:extLst>
              <p:ext uri="{D42A27DB-BD31-4B8C-83A1-F6EECF244321}">
                <p14:modId xmlns:p14="http://schemas.microsoft.com/office/powerpoint/2010/main" val="4252864514"/>
              </p:ext>
            </p:extLst>
          </p:nvPr>
        </p:nvGraphicFramePr>
        <p:xfrm>
          <a:off x="4852032" y="1317929"/>
          <a:ext cx="4384606" cy="960120"/>
        </p:xfrm>
        <a:graphic>
          <a:graphicData uri="http://schemas.openxmlformats.org/drawingml/2006/table">
            <a:tbl>
              <a:tblPr firstRow="1" bandRow="1">
                <a:tableStyleId>{5940675A-B579-460E-94D1-54222C63F5DA}</a:tableStyleId>
              </a:tblPr>
              <a:tblGrid>
                <a:gridCol w="805069">
                  <a:extLst>
                    <a:ext uri="{9D8B030D-6E8A-4147-A177-3AD203B41FA5}">
                      <a16:colId xmlns:a16="http://schemas.microsoft.com/office/drawing/2014/main" val="1869668301"/>
                    </a:ext>
                  </a:extLst>
                </a:gridCol>
                <a:gridCol w="3579537">
                  <a:extLst>
                    <a:ext uri="{9D8B030D-6E8A-4147-A177-3AD203B41FA5}">
                      <a16:colId xmlns:a16="http://schemas.microsoft.com/office/drawing/2014/main" val="4148764813"/>
                    </a:ext>
                  </a:extLst>
                </a:gridCol>
              </a:tblGrid>
              <a:tr h="0">
                <a:tc>
                  <a:txBody>
                    <a:bodyPr/>
                    <a:lstStyle/>
                    <a:p>
                      <a:pPr algn="ctr"/>
                      <a:r>
                        <a:rPr kumimoji="1" lang="ja-JP" altLang="en-US" sz="900" b="1">
                          <a:solidFill>
                            <a:schemeClr val="bg1"/>
                          </a:solidFill>
                          <a:latin typeface="Meiryo UI" panose="020B0604030504040204" pitchFamily="34" charset="-128"/>
                          <a:ea typeface="Meiryo UI" panose="020B0604030504040204" pitchFamily="34" charset="-128"/>
                        </a:rPr>
                        <a:t>構成要素</a:t>
                      </a:r>
                    </a:p>
                  </a:txBody>
                  <a:tcPr marL="45720" marR="45720" anchor="ctr">
                    <a:solidFill>
                      <a:schemeClr val="accent1"/>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説明</a:t>
                      </a:r>
                    </a:p>
                  </a:txBody>
                  <a:tcPr marL="45720" marR="45720" anchor="ctr">
                    <a:solidFill>
                      <a:schemeClr val="accent1"/>
                    </a:solidFill>
                  </a:tcPr>
                </a:tc>
                <a:extLst>
                  <a:ext uri="{0D108BD9-81ED-4DB2-BD59-A6C34878D82A}">
                    <a16:rowId xmlns:a16="http://schemas.microsoft.com/office/drawing/2014/main" val="3041713698"/>
                  </a:ext>
                </a:extLst>
              </a:tr>
              <a:tr h="0">
                <a:tc>
                  <a:txBody>
                    <a:bodyPr/>
                    <a:lstStyle/>
                    <a:p>
                      <a:r>
                        <a:rPr kumimoji="1" lang="en-US" altLang="ja-JP" sz="900" dirty="0">
                          <a:latin typeface="Meiryo UI" panose="020B0604030504040204" pitchFamily="34" charset="-128"/>
                          <a:ea typeface="Meiryo UI" panose="020B0604030504040204" pitchFamily="34" charset="-128"/>
                        </a:rPr>
                        <a:t>(1)</a:t>
                      </a:r>
                      <a:r>
                        <a:rPr kumimoji="1" lang="ja-JP" altLang="en-US" sz="900" dirty="0">
                          <a:latin typeface="Meiryo UI" panose="020B0604030504040204" pitchFamily="34" charset="-128"/>
                          <a:ea typeface="Meiryo UI" panose="020B0604030504040204" pitchFamily="34" charset="-128"/>
                        </a:rPr>
                        <a:t>削除</a:t>
                      </a:r>
                      <a:endParaRPr kumimoji="1" lang="en-US" altLang="ja-JP" sz="900" dirty="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押下する</a:t>
                      </a:r>
                      <a:r>
                        <a:rPr kumimoji="1" lang="ja-JP" altLang="en-US" sz="900">
                          <a:latin typeface="Meiryo UI" panose="020B0604030504040204" pitchFamily="34" charset="-128"/>
                          <a:ea typeface="Meiryo UI" panose="020B0604030504040204" pitchFamily="34" charset="-128"/>
                        </a:rPr>
                        <a:t>ことでメールテンプレート削除</a:t>
                      </a:r>
                      <a:r>
                        <a:rPr kumimoji="1" lang="ja-JP" altLang="en-US" sz="900" dirty="0">
                          <a:latin typeface="Meiryo UI" panose="020B0604030504040204" pitchFamily="34" charset="-128"/>
                          <a:ea typeface="Meiryo UI" panose="020B0604030504040204" pitchFamily="34" charset="-128"/>
                        </a:rPr>
                        <a:t>処理を実行する。</a:t>
                      </a:r>
                      <a:endParaRPr kumimoji="1" lang="en-US" altLang="ja-JP" sz="9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処理実行後ダイアログを</a:t>
                      </a:r>
                      <a:r>
                        <a:rPr kumimoji="1" lang="ja-JP" altLang="en-US" sz="900">
                          <a:latin typeface="Meiryo UI" panose="020B0604030504040204" pitchFamily="34" charset="-128"/>
                          <a:ea typeface="Meiryo UI" panose="020B0604030504040204" pitchFamily="34" charset="-128"/>
                        </a:rPr>
                        <a:t>閉じる。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b="0" i="0" u="none" strike="noStrike" kern="1200">
                          <a:solidFill>
                            <a:schemeClr val="tx1"/>
                          </a:solidFill>
                          <a:effectLst/>
                          <a:latin typeface="Meiryo UI" panose="020B0604030504040204" pitchFamily="34" charset="-128"/>
                          <a:ea typeface="Meiryo UI" panose="020B0604030504040204" pitchFamily="34" charset="-128"/>
                          <a:cs typeface="+mn-cs"/>
                        </a:rPr>
                        <a:t>削除後は、復元できませんのでご注意ください。</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293555072"/>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(2)</a:t>
                      </a:r>
                      <a:r>
                        <a:rPr kumimoji="1" lang="ja-JP" altLang="en-US" sz="900" dirty="0">
                          <a:latin typeface="Meiryo UI" panose="020B0604030504040204" pitchFamily="34" charset="-128"/>
                          <a:ea typeface="Meiryo UI" panose="020B0604030504040204" pitchFamily="34" charset="-128"/>
                        </a:rPr>
                        <a:t>キャンセル</a:t>
                      </a: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ダイアログを閉じる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4215747194"/>
                  </a:ext>
                </a:extLst>
              </a:tr>
            </a:tbl>
          </a:graphicData>
        </a:graphic>
      </p:graphicFrame>
    </p:spTree>
    <p:extLst>
      <p:ext uri="{BB962C8B-B14F-4D97-AF65-F5344CB8AC3E}">
        <p14:creationId xmlns:p14="http://schemas.microsoft.com/office/powerpoint/2010/main" val="16727054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B20FB-33A3-E746-AA9C-080996245064}"/>
              </a:ext>
            </a:extLst>
          </p:cNvPr>
          <p:cNvSpPr>
            <a:spLocks noGrp="1"/>
          </p:cNvSpPr>
          <p:nvPr>
            <p:ph type="title"/>
          </p:nvPr>
        </p:nvSpPr>
        <p:spPr/>
        <p:txBody>
          <a:bodyPr/>
          <a:lstStyle/>
          <a:p>
            <a:r>
              <a:rPr lang="ja-JP" altLang="en-US"/>
              <a:t>プ</a:t>
            </a:r>
            <a:r>
              <a:rPr lang="en-US" altLang="ja-JP" dirty="0"/>
              <a:t>43_</a:t>
            </a:r>
            <a:r>
              <a:rPr lang="ja-JP" altLang="en-US"/>
              <a:t>画面</a:t>
            </a:r>
            <a:r>
              <a:rPr lang="vi-VN" altLang="ja-JP" dirty="0"/>
              <a:t>3</a:t>
            </a:r>
            <a:r>
              <a:rPr lang="ja-JP" altLang="en-US"/>
              <a:t>：メールテンプレート作成画面の表示</a:t>
            </a:r>
            <a:endParaRPr kumimoji="1" lang="ja-JP" altLang="en-US" dirty="0"/>
          </a:p>
        </p:txBody>
      </p:sp>
      <p:sp>
        <p:nvSpPr>
          <p:cNvPr id="4" name="スライド番号プレースホルダー 3">
            <a:extLst>
              <a:ext uri="{FF2B5EF4-FFF2-40B4-BE49-F238E27FC236}">
                <a16:creationId xmlns:a16="http://schemas.microsoft.com/office/drawing/2014/main" id="{A54D4209-B10B-3848-8A79-145E64F5A5A9}"/>
              </a:ext>
            </a:extLst>
          </p:cNvPr>
          <p:cNvSpPr>
            <a:spLocks noGrp="1"/>
          </p:cNvSpPr>
          <p:nvPr>
            <p:ph type="sldNum" sz="quarter" idx="4"/>
          </p:nvPr>
        </p:nvSpPr>
        <p:spPr/>
        <p:txBody>
          <a:bodyPr/>
          <a:lstStyle/>
          <a:p>
            <a:fld id="{F30DD6FD-6AE0-D748-9D23-01258D872A5D}" type="slidenum">
              <a:rPr kumimoji="1" lang="ja-JP" altLang="en-US" smtClean="0"/>
              <a:t>57</a:t>
            </a:fld>
            <a:endParaRPr kumimoji="1" lang="ja-JP" altLang="en-US"/>
          </a:p>
        </p:txBody>
      </p:sp>
      <p:sp>
        <p:nvSpPr>
          <p:cNvPr id="26" name="正方形/長方形 25">
            <a:extLst>
              <a:ext uri="{FF2B5EF4-FFF2-40B4-BE49-F238E27FC236}">
                <a16:creationId xmlns:a16="http://schemas.microsoft.com/office/drawing/2014/main" id="{3B713A32-9925-8C49-A4F0-73C3ABC63976}"/>
              </a:ext>
            </a:extLst>
          </p:cNvPr>
          <p:cNvSpPr/>
          <p:nvPr/>
        </p:nvSpPr>
        <p:spPr>
          <a:xfrm>
            <a:off x="6406265" y="764585"/>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システム処理</a:t>
            </a:r>
          </a:p>
        </p:txBody>
      </p:sp>
      <p:sp>
        <p:nvSpPr>
          <p:cNvPr id="27" name="正方形/長方形 26">
            <a:extLst>
              <a:ext uri="{FF2B5EF4-FFF2-40B4-BE49-F238E27FC236}">
                <a16:creationId xmlns:a16="http://schemas.microsoft.com/office/drawing/2014/main" id="{F43B12B0-6F42-304E-A72D-2300E7C9A6EA}"/>
              </a:ext>
            </a:extLst>
          </p:cNvPr>
          <p:cNvSpPr/>
          <p:nvPr/>
        </p:nvSpPr>
        <p:spPr>
          <a:xfrm>
            <a:off x="7449399" y="764585"/>
            <a:ext cx="972000" cy="257262"/>
          </a:xfrm>
          <a:prstGeom prst="rect">
            <a:avLst/>
          </a:prstGeom>
          <a:noFill/>
          <a:ln w="9525">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solidFill>
                  <a:schemeClr val="tx1"/>
                </a:solidFill>
                <a:latin typeface="Meiryo UI" panose="020B0604030504040204" pitchFamily="34" charset="-128"/>
                <a:ea typeface="Meiryo UI" panose="020B0604030504040204" pitchFamily="34" charset="-128"/>
              </a:rPr>
              <a:t>システム制御で表示</a:t>
            </a:r>
          </a:p>
        </p:txBody>
      </p:sp>
      <p:sp>
        <p:nvSpPr>
          <p:cNvPr id="28" name="正方形/長方形 27">
            <a:extLst>
              <a:ext uri="{FF2B5EF4-FFF2-40B4-BE49-F238E27FC236}">
                <a16:creationId xmlns:a16="http://schemas.microsoft.com/office/drawing/2014/main" id="{6402152E-335D-2D48-A9D7-2638EEA9A5C1}"/>
              </a:ext>
            </a:extLst>
          </p:cNvPr>
          <p:cNvSpPr/>
          <p:nvPr/>
        </p:nvSpPr>
        <p:spPr>
          <a:xfrm>
            <a:off x="5363132" y="764585"/>
            <a:ext cx="972000" cy="25726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リンク</a:t>
            </a:r>
          </a:p>
        </p:txBody>
      </p:sp>
      <p:sp>
        <p:nvSpPr>
          <p:cNvPr id="29" name="正方形/長方形 28">
            <a:extLst>
              <a:ext uri="{FF2B5EF4-FFF2-40B4-BE49-F238E27FC236}">
                <a16:creationId xmlns:a16="http://schemas.microsoft.com/office/drawing/2014/main" id="{BBFD514B-C571-D34F-B53D-93E559A0A47C}"/>
              </a:ext>
            </a:extLst>
          </p:cNvPr>
          <p:cNvSpPr/>
          <p:nvPr/>
        </p:nvSpPr>
        <p:spPr>
          <a:xfrm>
            <a:off x="8421399" y="757835"/>
            <a:ext cx="972000" cy="257262"/>
          </a:xfrm>
          <a:prstGeom prst="rect">
            <a:avLst/>
          </a:prstGeom>
          <a:noFill/>
          <a:ln w="9525">
            <a:no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rgbClr val="FF0000"/>
                </a:solidFill>
                <a:latin typeface="Meiryo UI" panose="020B0604030504040204" pitchFamily="34" charset="-128"/>
                <a:ea typeface="Meiryo UI" panose="020B0604030504040204" pitchFamily="34" charset="-128"/>
              </a:rPr>
              <a:t>赤字は変更可</a:t>
            </a:r>
          </a:p>
        </p:txBody>
      </p:sp>
      <p:sp>
        <p:nvSpPr>
          <p:cNvPr id="9" name="正方形/長方形 38">
            <a:extLst>
              <a:ext uri="{FF2B5EF4-FFF2-40B4-BE49-F238E27FC236}">
                <a16:creationId xmlns:a16="http://schemas.microsoft.com/office/drawing/2014/main" id="{4BAAEB52-57B0-7F4F-8838-1664E9F308F6}"/>
              </a:ext>
            </a:extLst>
          </p:cNvPr>
          <p:cNvSpPr/>
          <p:nvPr/>
        </p:nvSpPr>
        <p:spPr>
          <a:xfrm>
            <a:off x="4780860" y="1032912"/>
            <a:ext cx="936475" cy="215444"/>
          </a:xfrm>
          <a:prstGeom prst="rect">
            <a:avLst/>
          </a:prstGeom>
        </p:spPr>
        <p:txBody>
          <a:bodyPr wrap="none">
            <a:spAutoFit/>
          </a:bodyPr>
          <a:lstStyle/>
          <a:p>
            <a:r>
              <a:rPr kumimoji="1" lang="ja-JP" altLang="en-US" sz="800" dirty="0">
                <a:latin typeface="Meiryo UI" panose="020B0604030504040204" pitchFamily="34" charset="-128"/>
                <a:ea typeface="Meiryo UI" panose="020B0604030504040204" pitchFamily="34" charset="-128"/>
              </a:rPr>
              <a:t>参考</a:t>
            </a:r>
            <a:r>
              <a:rPr kumimoji="1" lang="en-US" altLang="ja-JP" sz="800" dirty="0">
                <a:latin typeface="Meiryo UI" panose="020B0604030504040204" pitchFamily="34" charset="-128"/>
                <a:ea typeface="Meiryo UI" panose="020B0604030504040204" pitchFamily="34" charset="-128"/>
              </a:rPr>
              <a:t>URL</a:t>
            </a:r>
            <a:r>
              <a:rPr kumimoji="1" lang="ja-JP" altLang="en-US" sz="800">
                <a:latin typeface="Meiryo UI" panose="020B0604030504040204" pitchFamily="34" charset="-128"/>
                <a:ea typeface="Meiryo UI" panose="020B0604030504040204" pitchFamily="34" charset="-128"/>
              </a:rPr>
              <a:t>：</a:t>
            </a:r>
            <a:r>
              <a:rPr kumimoji="1" lang="en-US" altLang="ja-JP" sz="800" dirty="0">
                <a:latin typeface="Meiryo UI" panose="020B0604030504040204" pitchFamily="34" charset="-128"/>
                <a:ea typeface="Meiryo UI" panose="020B0604030504040204" pitchFamily="34" charset="-128"/>
              </a:rPr>
              <a:t> </a:t>
            </a:r>
            <a:r>
              <a:rPr kumimoji="1" lang="ja-JP" altLang="en-US" sz="800">
                <a:latin typeface="Meiryo UI" panose="020B0604030504040204" pitchFamily="34" charset="-128"/>
                <a:ea typeface="Meiryo UI" panose="020B0604030504040204" pitchFamily="34" charset="-128"/>
              </a:rPr>
              <a:t>不明</a:t>
            </a:r>
            <a:endParaRPr kumimoji="1" lang="en-US" altLang="ja-JP" sz="800" dirty="0">
              <a:latin typeface="Meiryo UI" panose="020B0604030504040204" pitchFamily="34" charset="-128"/>
              <a:ea typeface="Meiryo UI" panose="020B0604030504040204" pitchFamily="34" charset="-128"/>
            </a:endParaRPr>
          </a:p>
        </p:txBody>
      </p:sp>
      <p:sp>
        <p:nvSpPr>
          <p:cNvPr id="10" name="正方形/長方形 7">
            <a:extLst>
              <a:ext uri="{FF2B5EF4-FFF2-40B4-BE49-F238E27FC236}">
                <a16:creationId xmlns:a16="http://schemas.microsoft.com/office/drawing/2014/main" id="{31E10B01-D511-2F4A-888C-485F536658F3}"/>
              </a:ext>
            </a:extLst>
          </p:cNvPr>
          <p:cNvSpPr/>
          <p:nvPr/>
        </p:nvSpPr>
        <p:spPr>
          <a:xfrm>
            <a:off x="854110" y="1072444"/>
            <a:ext cx="3782207" cy="5283908"/>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sz="1100" b="1" dirty="0">
              <a:solidFill>
                <a:schemeClr val="tx1"/>
              </a:solidFill>
              <a:latin typeface="Meiryo UI" panose="020B0604030504040204" pitchFamily="34" charset="-128"/>
              <a:ea typeface="Meiryo UI" panose="020B0604030504040204" pitchFamily="34" charset="-128"/>
            </a:endParaRPr>
          </a:p>
        </p:txBody>
      </p:sp>
      <p:graphicFrame>
        <p:nvGraphicFramePr>
          <p:cNvPr id="11" name="表 8">
            <a:extLst>
              <a:ext uri="{FF2B5EF4-FFF2-40B4-BE49-F238E27FC236}">
                <a16:creationId xmlns:a16="http://schemas.microsoft.com/office/drawing/2014/main" id="{15AEB0FA-119A-9043-9046-3B704350CC45}"/>
              </a:ext>
            </a:extLst>
          </p:cNvPr>
          <p:cNvGraphicFramePr>
            <a:graphicFrameLocks noGrp="1"/>
          </p:cNvGraphicFramePr>
          <p:nvPr>
            <p:extLst>
              <p:ext uri="{D42A27DB-BD31-4B8C-83A1-F6EECF244321}">
                <p14:modId xmlns:p14="http://schemas.microsoft.com/office/powerpoint/2010/main" val="4082401500"/>
              </p:ext>
            </p:extLst>
          </p:nvPr>
        </p:nvGraphicFramePr>
        <p:xfrm>
          <a:off x="4852032" y="1317929"/>
          <a:ext cx="4384606" cy="1645920"/>
        </p:xfrm>
        <a:graphic>
          <a:graphicData uri="http://schemas.openxmlformats.org/drawingml/2006/table">
            <a:tbl>
              <a:tblPr firstRow="1" bandRow="1">
                <a:tableStyleId>{5940675A-B579-460E-94D1-54222C63F5DA}</a:tableStyleId>
              </a:tblPr>
              <a:tblGrid>
                <a:gridCol w="805069">
                  <a:extLst>
                    <a:ext uri="{9D8B030D-6E8A-4147-A177-3AD203B41FA5}">
                      <a16:colId xmlns:a16="http://schemas.microsoft.com/office/drawing/2014/main" val="1869668301"/>
                    </a:ext>
                  </a:extLst>
                </a:gridCol>
                <a:gridCol w="3579537">
                  <a:extLst>
                    <a:ext uri="{9D8B030D-6E8A-4147-A177-3AD203B41FA5}">
                      <a16:colId xmlns:a16="http://schemas.microsoft.com/office/drawing/2014/main" val="4148764813"/>
                    </a:ext>
                  </a:extLst>
                </a:gridCol>
              </a:tblGrid>
              <a:tr h="0">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構成要素</a:t>
                      </a:r>
                    </a:p>
                  </a:txBody>
                  <a:tcPr marL="45720" marR="45720" anchor="ctr">
                    <a:solidFill>
                      <a:schemeClr val="accent1"/>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説明</a:t>
                      </a:r>
                    </a:p>
                  </a:txBody>
                  <a:tcPr marL="45720" marR="45720" anchor="ctr">
                    <a:solidFill>
                      <a:schemeClr val="accent1"/>
                    </a:solidFill>
                  </a:tcPr>
                </a:tc>
                <a:extLst>
                  <a:ext uri="{0D108BD9-81ED-4DB2-BD59-A6C34878D82A}">
                    <a16:rowId xmlns:a16="http://schemas.microsoft.com/office/drawing/2014/main" val="3041713698"/>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(1)</a:t>
                      </a:r>
                      <a:r>
                        <a:rPr kumimoji="1" lang="ja-JP" altLang="en-US" sz="900">
                          <a:latin typeface="Meiryo UI" panose="020B0604030504040204" pitchFamily="34" charset="-128"/>
                          <a:ea typeface="Meiryo UI" panose="020B0604030504040204" pitchFamily="34" charset="-128"/>
                        </a:rPr>
                        <a:t>テンプレート名</a:t>
                      </a:r>
                      <a:endParaRPr kumimoji="1" lang="ja-JP" altLang="en-US" sz="900" dirty="0">
                        <a:latin typeface="Meiryo UI" panose="020B0604030504040204" pitchFamily="34" charset="-128"/>
                        <a:ea typeface="Meiryo UI" panose="020B0604030504040204" pitchFamily="34" charset="-128"/>
                      </a:endParaRPr>
                    </a:p>
                  </a:txBody>
                  <a:tcPr marL="45720" marR="4572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a:latin typeface="Meiryo UI" panose="020B0604030504040204" pitchFamily="34" charset="-128"/>
                          <a:ea typeface="Meiryo UI" panose="020B0604030504040204" pitchFamily="34" charset="-128"/>
                        </a:rPr>
                        <a:t>フリーページ作成処理</a:t>
                      </a:r>
                      <a:r>
                        <a:rPr kumimoji="1" lang="ja-JP" altLang="en-US" sz="900" dirty="0">
                          <a:latin typeface="Meiryo UI" panose="020B0604030504040204" pitchFamily="34" charset="-128"/>
                          <a:ea typeface="Meiryo UI" panose="020B0604030504040204" pitchFamily="34" charset="-128"/>
                        </a:rPr>
                        <a:t>が完了した旨</a:t>
                      </a:r>
                      <a:r>
                        <a:rPr kumimoji="1" lang="ja-JP" altLang="en-US" sz="900">
                          <a:latin typeface="Meiryo UI" panose="020B0604030504040204" pitchFamily="34" charset="-128"/>
                          <a:ea typeface="Meiryo UI" panose="020B0604030504040204" pitchFamily="34" charset="-128"/>
                        </a:rPr>
                        <a:t>の「作成完了</a:t>
                      </a:r>
                      <a:r>
                        <a:rPr kumimoji="1" lang="ja-JP" altLang="en-US" sz="900" dirty="0">
                          <a:latin typeface="Meiryo UI" panose="020B0604030504040204" pitchFamily="34" charset="-128"/>
                          <a:ea typeface="Meiryo UI" panose="020B0604030504040204" pitchFamily="34" charset="-128"/>
                        </a:rPr>
                        <a:t>しました。」というメッセージを表示する。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3561766705"/>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(2)</a:t>
                      </a:r>
                      <a:r>
                        <a:rPr kumimoji="1" lang="ja-JP" altLang="en-US" sz="900">
                          <a:latin typeface="Meiryo UI" panose="020B0604030504040204" pitchFamily="34" charset="-128"/>
                          <a:ea typeface="Meiryo UI" panose="020B0604030504040204" pitchFamily="34" charset="-128"/>
                        </a:rPr>
                        <a:t>内容</a:t>
                      </a:r>
                      <a:endParaRPr kumimoji="1" lang="ja-JP" altLang="en-US" sz="900" dirty="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フリーページ画面</a:t>
                      </a:r>
                      <a:r>
                        <a:rPr kumimoji="1" lang="ja-JP" altLang="en-US" sz="900" dirty="0">
                          <a:latin typeface="Meiryo UI" panose="020B0604030504040204" pitchFamily="34" charset="-128"/>
                          <a:ea typeface="Meiryo UI" panose="020B0604030504040204" pitchFamily="34" charset="-128"/>
                        </a:rPr>
                        <a:t>へ遷移する。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27572717"/>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vi-VN" altLang="ja-JP" sz="900" dirty="0">
                          <a:latin typeface="Meiryo UI" panose="020B0604030504040204" pitchFamily="34" charset="-128"/>
                          <a:ea typeface="Meiryo UI" panose="020B0604030504040204" pitchFamily="34" charset="-128"/>
                        </a:rPr>
                        <a:t>(3)</a:t>
                      </a:r>
                      <a:r>
                        <a:rPr kumimoji="1" lang="ja-JP" altLang="en-US" sz="900">
                          <a:latin typeface="Meiryo UI" panose="020B0604030504040204" pitchFamily="34" charset="-128"/>
                          <a:ea typeface="Meiryo UI" panose="020B0604030504040204" pitchFamily="34" charset="-128"/>
                        </a:rPr>
                        <a:t>フッター有　</a:t>
                      </a:r>
                      <a:endParaRPr kumimoji="1" lang="ja-JP" altLang="en-US" sz="900" dirty="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フッター（署名）を表示する・表示しないの選択。チェックボックス。</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876612692"/>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vi-VN" altLang="ja-JP" sz="900" dirty="0">
                          <a:latin typeface="Meiryo UI" panose="020B0604030504040204" pitchFamily="34" charset="-128"/>
                          <a:ea typeface="Meiryo UI" panose="020B0604030504040204" pitchFamily="34" charset="-128"/>
                        </a:rPr>
                        <a:t>(4)</a:t>
                      </a:r>
                      <a:r>
                        <a:rPr kumimoji="1" lang="ja-JP" altLang="en-US" sz="900">
                          <a:latin typeface="Meiryo UI" panose="020B0604030504040204" pitchFamily="34" charset="-128"/>
                          <a:ea typeface="Meiryo UI" panose="020B0604030504040204" pitchFamily="34" charset="-128"/>
                        </a:rPr>
                        <a:t>保存</a:t>
                      </a:r>
                      <a:endParaRPr kumimoji="1" lang="ja-JP" altLang="en-US" sz="900" dirty="0">
                        <a:latin typeface="Meiryo UI" panose="020B0604030504040204" pitchFamily="34" charset="-128"/>
                        <a:ea typeface="Meiryo UI" panose="020B0604030504040204" pitchFamily="34" charset="-128"/>
                      </a:endParaRPr>
                    </a:p>
                  </a:txBody>
                  <a:tcPr marL="45720" marR="4572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b="0" i="0" u="none" strike="noStrike" kern="1200">
                          <a:solidFill>
                            <a:schemeClr val="tx1"/>
                          </a:solidFill>
                          <a:effectLst/>
                          <a:latin typeface="Meiryo UI" panose="020B0604030504040204" pitchFamily="34" charset="-128"/>
                          <a:ea typeface="Meiryo UI" panose="020B0604030504040204" pitchFamily="34" charset="-128"/>
                          <a:cs typeface="+mn-cs"/>
                        </a:rPr>
                        <a:t>入力内容を保存する。</a:t>
                      </a:r>
                      <a:endParaRPr kumimoji="1" lang="en-US" altLang="ja-JP" sz="900" b="0" i="0" u="none" strike="noStrike" kern="1200" dirty="0">
                        <a:solidFill>
                          <a:schemeClr val="tx1"/>
                        </a:solidFill>
                        <a:effectLst/>
                        <a:latin typeface="Meiryo UI" panose="020B0604030504040204" pitchFamily="34" charset="-128"/>
                        <a:ea typeface="Meiryo UI" panose="020B0604030504040204" pitchFamily="34" charset="-128"/>
                        <a:cs typeface="+mn-cs"/>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b="0" i="0" u="none" strike="noStrike" kern="1200">
                          <a:solidFill>
                            <a:schemeClr val="tx1"/>
                          </a:solidFill>
                          <a:effectLst/>
                          <a:latin typeface="Meiryo UI" panose="020B0604030504040204" pitchFamily="34" charset="-128"/>
                          <a:ea typeface="Meiryo UI" panose="020B0604030504040204" pitchFamily="34" charset="-128"/>
                          <a:cs typeface="+mn-cs"/>
                        </a:rPr>
                        <a:t>メールテンプレート確認画面へ遷移する。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3907494878"/>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vi-VN" altLang="ja-JP" sz="900" dirty="0">
                          <a:latin typeface="Meiryo UI" panose="020B0604030504040204" pitchFamily="34" charset="-128"/>
                          <a:ea typeface="Meiryo UI" panose="020B0604030504040204" pitchFamily="34" charset="-128"/>
                        </a:rPr>
                        <a:t>(5)</a:t>
                      </a:r>
                      <a:r>
                        <a:rPr kumimoji="1" lang="ja-JP" altLang="en-US" sz="900">
                          <a:latin typeface="Meiryo UI" panose="020B0604030504040204" pitchFamily="34" charset="-128"/>
                          <a:ea typeface="Meiryo UI" panose="020B0604030504040204" pitchFamily="34" charset="-128"/>
                        </a:rPr>
                        <a:t>キャンセル</a:t>
                      </a:r>
                      <a:endParaRPr kumimoji="1" lang="ja-JP" altLang="en-US" sz="900" dirty="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メールテンプレート画面へ遷移する。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4107794964"/>
                  </a:ext>
                </a:extLst>
              </a:tr>
            </a:tbl>
          </a:graphicData>
        </a:graphic>
      </p:graphicFrame>
      <p:sp>
        <p:nvSpPr>
          <p:cNvPr id="12" name="正方形/長方形 24">
            <a:extLst>
              <a:ext uri="{FF2B5EF4-FFF2-40B4-BE49-F238E27FC236}">
                <a16:creationId xmlns:a16="http://schemas.microsoft.com/office/drawing/2014/main" id="{ED9EE454-34C8-3A4E-A87F-CE296F6B141A}"/>
              </a:ext>
            </a:extLst>
          </p:cNvPr>
          <p:cNvSpPr/>
          <p:nvPr/>
        </p:nvSpPr>
        <p:spPr>
          <a:xfrm>
            <a:off x="968307" y="1110559"/>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ヘッダー</a:t>
            </a:r>
          </a:p>
        </p:txBody>
      </p:sp>
      <p:sp>
        <p:nvSpPr>
          <p:cNvPr id="13" name="正方形/長方形 29">
            <a:extLst>
              <a:ext uri="{FF2B5EF4-FFF2-40B4-BE49-F238E27FC236}">
                <a16:creationId xmlns:a16="http://schemas.microsoft.com/office/drawing/2014/main" id="{8F0FB84E-C1CD-B24F-AB86-BF3A04655F68}"/>
              </a:ext>
            </a:extLst>
          </p:cNvPr>
          <p:cNvSpPr/>
          <p:nvPr/>
        </p:nvSpPr>
        <p:spPr>
          <a:xfrm>
            <a:off x="968307" y="6138100"/>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フッター</a:t>
            </a:r>
          </a:p>
        </p:txBody>
      </p:sp>
      <p:sp>
        <p:nvSpPr>
          <p:cNvPr id="14" name="テキスト ボックス 8">
            <a:extLst>
              <a:ext uri="{FF2B5EF4-FFF2-40B4-BE49-F238E27FC236}">
                <a16:creationId xmlns:a16="http://schemas.microsoft.com/office/drawing/2014/main" id="{80ABD46A-D7E5-5E42-B6F0-E0237A3E0AA6}"/>
              </a:ext>
            </a:extLst>
          </p:cNvPr>
          <p:cNvSpPr txBox="1"/>
          <p:nvPr/>
        </p:nvSpPr>
        <p:spPr>
          <a:xfrm>
            <a:off x="955200" y="1300355"/>
            <a:ext cx="1736373" cy="261610"/>
          </a:xfrm>
          <a:prstGeom prst="rect">
            <a:avLst/>
          </a:prstGeom>
          <a:noFill/>
        </p:spPr>
        <p:txBody>
          <a:bodyPr wrap="none" rtlCol="0">
            <a:spAutoFit/>
          </a:bodyPr>
          <a:lstStyle/>
          <a:p>
            <a:r>
              <a:rPr lang="ja-JP" altLang="en-US" sz="1100" b="1"/>
              <a:t>メールテンプレート作成</a:t>
            </a:r>
            <a:endParaRPr kumimoji="1" lang="vi-VN" altLang="ja-JP" sz="1100" b="1" dirty="0">
              <a:latin typeface="Meiryo UI" panose="020B0604030504040204" pitchFamily="34" charset="-128"/>
              <a:ea typeface="Meiryo UI" panose="020B0604030504040204" pitchFamily="34" charset="-128"/>
            </a:endParaRPr>
          </a:p>
        </p:txBody>
      </p:sp>
      <p:sp>
        <p:nvSpPr>
          <p:cNvPr id="22" name="テキスト ボックス 67">
            <a:extLst>
              <a:ext uri="{FF2B5EF4-FFF2-40B4-BE49-F238E27FC236}">
                <a16:creationId xmlns:a16="http://schemas.microsoft.com/office/drawing/2014/main" id="{EB4B4CBB-2F80-194C-8656-26462972F7CB}"/>
              </a:ext>
            </a:extLst>
          </p:cNvPr>
          <p:cNvSpPr txBox="1"/>
          <p:nvPr/>
        </p:nvSpPr>
        <p:spPr>
          <a:xfrm>
            <a:off x="2292072" y="2052895"/>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a:t>
            </a:r>
            <a:r>
              <a:rPr kumimoji="1" lang="vi-VN" altLang="ja-JP" sz="1100" dirty="0">
                <a:latin typeface="Meiryo UI" panose="020B0604030504040204" pitchFamily="34" charset="-128"/>
                <a:ea typeface="Meiryo UI" panose="020B0604030504040204" pitchFamily="34" charset="-128"/>
              </a:rPr>
              <a:t>1</a:t>
            </a:r>
            <a:r>
              <a:rPr kumimoji="1" lang="en-US" altLang="ja-JP" sz="1100" dirty="0">
                <a:latin typeface="Meiryo UI" panose="020B0604030504040204" pitchFamily="34" charset="-128"/>
                <a:ea typeface="Meiryo UI" panose="020B0604030504040204" pitchFamily="34" charset="-128"/>
              </a:rPr>
              <a:t>)</a:t>
            </a:r>
            <a:endParaRPr kumimoji="1" lang="ja-JP" altLang="en-US" sz="1100" dirty="0">
              <a:latin typeface="Meiryo UI" panose="020B0604030504040204" pitchFamily="34" charset="-128"/>
              <a:ea typeface="Meiryo UI" panose="020B0604030504040204" pitchFamily="34" charset="-128"/>
            </a:endParaRPr>
          </a:p>
        </p:txBody>
      </p:sp>
      <p:sp>
        <p:nvSpPr>
          <p:cNvPr id="23" name="正方形/長方形 68">
            <a:extLst>
              <a:ext uri="{FF2B5EF4-FFF2-40B4-BE49-F238E27FC236}">
                <a16:creationId xmlns:a16="http://schemas.microsoft.com/office/drawing/2014/main" id="{FD23733E-D66E-3745-857D-7AB0ED1D0C40}"/>
              </a:ext>
            </a:extLst>
          </p:cNvPr>
          <p:cNvSpPr/>
          <p:nvPr/>
        </p:nvSpPr>
        <p:spPr>
          <a:xfrm>
            <a:off x="2689938" y="2057182"/>
            <a:ext cx="1556513" cy="261610"/>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メールテンプレート名</a:t>
            </a:r>
            <a:endParaRPr kumimoji="1" lang="ja-JP" altLang="en-US" sz="900" b="1" dirty="0">
              <a:latin typeface="Meiryo UI" panose="020B0604030504040204" pitchFamily="34" charset="-128"/>
              <a:ea typeface="Meiryo UI" panose="020B0604030504040204" pitchFamily="34" charset="-128"/>
            </a:endParaRPr>
          </a:p>
        </p:txBody>
      </p:sp>
      <p:sp>
        <p:nvSpPr>
          <p:cNvPr id="24" name="テキスト ボックス 67">
            <a:extLst>
              <a:ext uri="{FF2B5EF4-FFF2-40B4-BE49-F238E27FC236}">
                <a16:creationId xmlns:a16="http://schemas.microsoft.com/office/drawing/2014/main" id="{E043430B-A029-C14C-A3DD-48FC8EDF272A}"/>
              </a:ext>
            </a:extLst>
          </p:cNvPr>
          <p:cNvSpPr txBox="1"/>
          <p:nvPr/>
        </p:nvSpPr>
        <p:spPr>
          <a:xfrm>
            <a:off x="1062885" y="2052895"/>
            <a:ext cx="1287532" cy="261610"/>
          </a:xfrm>
          <a:prstGeom prst="rect">
            <a:avLst/>
          </a:prstGeom>
          <a:noFill/>
        </p:spPr>
        <p:txBody>
          <a:bodyPr wrap="none" rtlCol="0">
            <a:spAutoFit/>
          </a:bodyPr>
          <a:lstStyle/>
          <a:p>
            <a:r>
              <a:rPr kumimoji="1" lang="ja-JP" altLang="en-US" sz="1100">
                <a:latin typeface="Meiryo UI" panose="020B0604030504040204" pitchFamily="34" charset="-128"/>
                <a:ea typeface="Meiryo UI" panose="020B0604030504040204" pitchFamily="34" charset="-128"/>
              </a:rPr>
              <a:t>メールテンプレート名</a:t>
            </a:r>
            <a:endParaRPr kumimoji="1" lang="ja-JP" altLang="en-US" sz="1100" dirty="0">
              <a:latin typeface="Meiryo UI" panose="020B0604030504040204" pitchFamily="34" charset="-128"/>
              <a:ea typeface="Meiryo UI" panose="020B0604030504040204" pitchFamily="34" charset="-128"/>
            </a:endParaRPr>
          </a:p>
        </p:txBody>
      </p:sp>
      <p:sp>
        <p:nvSpPr>
          <p:cNvPr id="25" name="正方形/長方形 13">
            <a:extLst>
              <a:ext uri="{FF2B5EF4-FFF2-40B4-BE49-F238E27FC236}">
                <a16:creationId xmlns:a16="http://schemas.microsoft.com/office/drawing/2014/main" id="{2E335947-5276-D844-AF79-0116B0F8CA16}"/>
              </a:ext>
            </a:extLst>
          </p:cNvPr>
          <p:cNvSpPr/>
          <p:nvPr/>
        </p:nvSpPr>
        <p:spPr>
          <a:xfrm>
            <a:off x="2028503" y="3242112"/>
            <a:ext cx="636559" cy="196700"/>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保存</a:t>
            </a:r>
            <a:endParaRPr kumimoji="1" lang="ja-JP" altLang="en-US" sz="900" b="1" dirty="0">
              <a:latin typeface="Meiryo UI" panose="020B0604030504040204" pitchFamily="34" charset="-128"/>
              <a:ea typeface="Meiryo UI" panose="020B0604030504040204" pitchFamily="34" charset="-128"/>
            </a:endParaRPr>
          </a:p>
        </p:txBody>
      </p:sp>
      <p:sp>
        <p:nvSpPr>
          <p:cNvPr id="30" name="テキスト ボックス 32">
            <a:extLst>
              <a:ext uri="{FF2B5EF4-FFF2-40B4-BE49-F238E27FC236}">
                <a16:creationId xmlns:a16="http://schemas.microsoft.com/office/drawing/2014/main" id="{479AA8BD-916B-CC49-B462-C50B9E53A402}"/>
              </a:ext>
            </a:extLst>
          </p:cNvPr>
          <p:cNvSpPr txBox="1"/>
          <p:nvPr/>
        </p:nvSpPr>
        <p:spPr>
          <a:xfrm>
            <a:off x="1644103" y="3200533"/>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(4)</a:t>
            </a:r>
            <a:endParaRPr kumimoji="1" lang="ja-JP" altLang="en-US" sz="1100" dirty="0">
              <a:latin typeface="Meiryo UI" panose="020B0604030504040204" pitchFamily="34" charset="-128"/>
              <a:ea typeface="Meiryo UI" panose="020B0604030504040204" pitchFamily="34" charset="-128"/>
            </a:endParaRPr>
          </a:p>
        </p:txBody>
      </p:sp>
      <p:sp>
        <p:nvSpPr>
          <p:cNvPr id="31" name="正方形/長方形 14">
            <a:extLst>
              <a:ext uri="{FF2B5EF4-FFF2-40B4-BE49-F238E27FC236}">
                <a16:creationId xmlns:a16="http://schemas.microsoft.com/office/drawing/2014/main" id="{8CCB8E98-D990-054D-82E7-5EC8DDF6432D}"/>
              </a:ext>
            </a:extLst>
          </p:cNvPr>
          <p:cNvSpPr/>
          <p:nvPr/>
        </p:nvSpPr>
        <p:spPr>
          <a:xfrm>
            <a:off x="3208400" y="3247102"/>
            <a:ext cx="636559" cy="191710"/>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キャンセル</a:t>
            </a:r>
            <a:endParaRPr kumimoji="1" lang="en-US" altLang="ja-JP" sz="900" b="1" dirty="0">
              <a:latin typeface="Meiryo UI" panose="020B0604030504040204" pitchFamily="34" charset="-128"/>
              <a:ea typeface="Meiryo UI" panose="020B0604030504040204" pitchFamily="34" charset="-128"/>
            </a:endParaRPr>
          </a:p>
        </p:txBody>
      </p:sp>
      <p:sp>
        <p:nvSpPr>
          <p:cNvPr id="32" name="テキスト ボックス 15">
            <a:extLst>
              <a:ext uri="{FF2B5EF4-FFF2-40B4-BE49-F238E27FC236}">
                <a16:creationId xmlns:a16="http://schemas.microsoft.com/office/drawing/2014/main" id="{95C5B776-2415-0645-97E0-68CB66CA35DD}"/>
              </a:ext>
            </a:extLst>
          </p:cNvPr>
          <p:cNvSpPr txBox="1"/>
          <p:nvPr/>
        </p:nvSpPr>
        <p:spPr>
          <a:xfrm>
            <a:off x="2788985" y="3200533"/>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a:t>
            </a:r>
            <a:r>
              <a:rPr kumimoji="1" lang="vi-VN" altLang="ja-JP" sz="1100" dirty="0">
                <a:latin typeface="Meiryo UI" panose="020B0604030504040204" pitchFamily="34" charset="-128"/>
                <a:ea typeface="Meiryo UI" panose="020B0604030504040204" pitchFamily="34" charset="-128"/>
              </a:rPr>
              <a:t>5</a:t>
            </a:r>
            <a:r>
              <a:rPr kumimoji="1" lang="en-US" altLang="ja-JP" sz="1100" dirty="0">
                <a:latin typeface="Meiryo UI" panose="020B0604030504040204" pitchFamily="34" charset="-128"/>
                <a:ea typeface="Meiryo UI" panose="020B0604030504040204" pitchFamily="34" charset="-128"/>
              </a:rPr>
              <a:t>)</a:t>
            </a:r>
            <a:endParaRPr kumimoji="1" lang="ja-JP" altLang="en-US" sz="1100" dirty="0">
              <a:latin typeface="Meiryo UI" panose="020B0604030504040204" pitchFamily="34" charset="-128"/>
              <a:ea typeface="Meiryo UI" panose="020B0604030504040204" pitchFamily="34" charset="-128"/>
            </a:endParaRPr>
          </a:p>
        </p:txBody>
      </p:sp>
      <p:sp>
        <p:nvSpPr>
          <p:cNvPr id="35" name="テキスト ボックス 67">
            <a:extLst>
              <a:ext uri="{FF2B5EF4-FFF2-40B4-BE49-F238E27FC236}">
                <a16:creationId xmlns:a16="http://schemas.microsoft.com/office/drawing/2014/main" id="{34DDD737-B7DA-6845-B229-EB0231B0F7D9}"/>
              </a:ext>
            </a:extLst>
          </p:cNvPr>
          <p:cNvSpPr txBox="1"/>
          <p:nvPr/>
        </p:nvSpPr>
        <p:spPr>
          <a:xfrm>
            <a:off x="2292072" y="2517426"/>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(2)</a:t>
            </a:r>
            <a:endParaRPr kumimoji="1" lang="ja-JP" altLang="en-US" sz="1100" dirty="0">
              <a:latin typeface="Meiryo UI" panose="020B0604030504040204" pitchFamily="34" charset="-128"/>
              <a:ea typeface="Meiryo UI" panose="020B0604030504040204" pitchFamily="34" charset="-128"/>
            </a:endParaRPr>
          </a:p>
        </p:txBody>
      </p:sp>
      <p:sp>
        <p:nvSpPr>
          <p:cNvPr id="36" name="正方形/長方形 68">
            <a:extLst>
              <a:ext uri="{FF2B5EF4-FFF2-40B4-BE49-F238E27FC236}">
                <a16:creationId xmlns:a16="http://schemas.microsoft.com/office/drawing/2014/main" id="{007F9885-02EA-1C48-B308-3C233E45BC15}"/>
              </a:ext>
            </a:extLst>
          </p:cNvPr>
          <p:cNvSpPr/>
          <p:nvPr/>
        </p:nvSpPr>
        <p:spPr>
          <a:xfrm>
            <a:off x="2689938" y="2521713"/>
            <a:ext cx="1556513" cy="261610"/>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i="1">
                <a:latin typeface="Meiryo UI" panose="020B0604030504040204" pitchFamily="34" charset="-128"/>
                <a:ea typeface="Meiryo UI" panose="020B0604030504040204" pitchFamily="34" charset="-128"/>
              </a:rPr>
              <a:t>内容</a:t>
            </a:r>
            <a:endParaRPr kumimoji="1" lang="ja-JP" altLang="en-US" sz="900" b="1" i="1" dirty="0">
              <a:latin typeface="Meiryo UI" panose="020B0604030504040204" pitchFamily="34" charset="-128"/>
              <a:ea typeface="Meiryo UI" panose="020B0604030504040204" pitchFamily="34" charset="-128"/>
            </a:endParaRPr>
          </a:p>
        </p:txBody>
      </p:sp>
      <p:sp>
        <p:nvSpPr>
          <p:cNvPr id="37" name="テキスト ボックス 67">
            <a:extLst>
              <a:ext uri="{FF2B5EF4-FFF2-40B4-BE49-F238E27FC236}">
                <a16:creationId xmlns:a16="http://schemas.microsoft.com/office/drawing/2014/main" id="{E7CFF9A8-A60F-2C40-9156-0D3DE5C66324}"/>
              </a:ext>
            </a:extLst>
          </p:cNvPr>
          <p:cNvSpPr txBox="1"/>
          <p:nvPr/>
        </p:nvSpPr>
        <p:spPr>
          <a:xfrm>
            <a:off x="1062885" y="2517426"/>
            <a:ext cx="466794" cy="261610"/>
          </a:xfrm>
          <a:prstGeom prst="rect">
            <a:avLst/>
          </a:prstGeom>
          <a:noFill/>
        </p:spPr>
        <p:txBody>
          <a:bodyPr wrap="none" rtlCol="0">
            <a:spAutoFit/>
          </a:bodyPr>
          <a:lstStyle/>
          <a:p>
            <a:r>
              <a:rPr kumimoji="1" lang="ja-JP" altLang="en-US" sz="1100">
                <a:latin typeface="Meiryo UI" panose="020B0604030504040204" pitchFamily="34" charset="-128"/>
                <a:ea typeface="Meiryo UI" panose="020B0604030504040204" pitchFamily="34" charset="-128"/>
              </a:rPr>
              <a:t>内容</a:t>
            </a:r>
            <a:endParaRPr kumimoji="1" lang="ja-JP" altLang="en-US" sz="1100" dirty="0">
              <a:latin typeface="Meiryo UI" panose="020B0604030504040204" pitchFamily="34" charset="-128"/>
              <a:ea typeface="Meiryo UI" panose="020B0604030504040204" pitchFamily="34" charset="-128"/>
            </a:endParaRPr>
          </a:p>
        </p:txBody>
      </p:sp>
      <p:sp>
        <p:nvSpPr>
          <p:cNvPr id="38" name="テキスト ボックス 21">
            <a:extLst>
              <a:ext uri="{FF2B5EF4-FFF2-40B4-BE49-F238E27FC236}">
                <a16:creationId xmlns:a16="http://schemas.microsoft.com/office/drawing/2014/main" id="{0C876D83-3B2A-2B4C-87E3-0112DBF02B2A}"/>
              </a:ext>
            </a:extLst>
          </p:cNvPr>
          <p:cNvSpPr txBox="1"/>
          <p:nvPr/>
        </p:nvSpPr>
        <p:spPr>
          <a:xfrm>
            <a:off x="1243615" y="2888864"/>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(3)</a:t>
            </a:r>
            <a:endParaRPr kumimoji="1" lang="ja-JP" altLang="en-US" sz="1100" dirty="0">
              <a:latin typeface="Meiryo UI" panose="020B0604030504040204" pitchFamily="34" charset="-128"/>
              <a:ea typeface="Meiryo UI" panose="020B0604030504040204" pitchFamily="34" charset="-128"/>
            </a:endParaRPr>
          </a:p>
        </p:txBody>
      </p:sp>
      <p:sp>
        <p:nvSpPr>
          <p:cNvPr id="41" name="正方形/長方形 13">
            <a:extLst>
              <a:ext uri="{FF2B5EF4-FFF2-40B4-BE49-F238E27FC236}">
                <a16:creationId xmlns:a16="http://schemas.microsoft.com/office/drawing/2014/main" id="{057FEE60-8BAD-2E4B-816D-6F7DA6B72F23}"/>
              </a:ext>
            </a:extLst>
          </p:cNvPr>
          <p:cNvSpPr/>
          <p:nvPr/>
        </p:nvSpPr>
        <p:spPr>
          <a:xfrm>
            <a:off x="1648926" y="2911807"/>
            <a:ext cx="842079" cy="196700"/>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r>
              <a:rPr kumimoji="1" lang="ja-JP" altLang="en-US" sz="900">
                <a:latin typeface="Meiryo UI" panose="020B0604030504040204" pitchFamily="34" charset="-128"/>
                <a:ea typeface="Meiryo UI" panose="020B0604030504040204" pitchFamily="34" charset="-128"/>
              </a:rPr>
              <a:t>フッター有　□</a:t>
            </a:r>
            <a:endParaRPr kumimoji="1" lang="en-US" altLang="ja-JP" sz="9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9936798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B20FB-33A3-E746-AA9C-080996245064}"/>
              </a:ext>
            </a:extLst>
          </p:cNvPr>
          <p:cNvSpPr>
            <a:spLocks noGrp="1"/>
          </p:cNvSpPr>
          <p:nvPr>
            <p:ph type="title"/>
          </p:nvPr>
        </p:nvSpPr>
        <p:spPr/>
        <p:txBody>
          <a:bodyPr/>
          <a:lstStyle/>
          <a:p>
            <a:r>
              <a:rPr lang="ja-JP" altLang="en-US"/>
              <a:t>プ</a:t>
            </a:r>
            <a:r>
              <a:rPr lang="en-US" altLang="ja-JP" dirty="0"/>
              <a:t>43_</a:t>
            </a:r>
            <a:r>
              <a:rPr lang="ja-JP" altLang="en-US"/>
              <a:t>画面</a:t>
            </a:r>
            <a:r>
              <a:rPr lang="vi-VN" altLang="ja-JP" dirty="0"/>
              <a:t>4</a:t>
            </a:r>
            <a:r>
              <a:rPr lang="ja-JP" altLang="en-US"/>
              <a:t>：メールテンプレート確認画面の表示</a:t>
            </a:r>
            <a:endParaRPr kumimoji="1" lang="ja-JP" altLang="en-US" dirty="0"/>
          </a:p>
        </p:txBody>
      </p:sp>
      <p:sp>
        <p:nvSpPr>
          <p:cNvPr id="4" name="スライド番号プレースホルダー 3">
            <a:extLst>
              <a:ext uri="{FF2B5EF4-FFF2-40B4-BE49-F238E27FC236}">
                <a16:creationId xmlns:a16="http://schemas.microsoft.com/office/drawing/2014/main" id="{A54D4209-B10B-3848-8A79-145E64F5A5A9}"/>
              </a:ext>
            </a:extLst>
          </p:cNvPr>
          <p:cNvSpPr>
            <a:spLocks noGrp="1"/>
          </p:cNvSpPr>
          <p:nvPr>
            <p:ph type="sldNum" sz="quarter" idx="4"/>
          </p:nvPr>
        </p:nvSpPr>
        <p:spPr/>
        <p:txBody>
          <a:bodyPr/>
          <a:lstStyle/>
          <a:p>
            <a:fld id="{F30DD6FD-6AE0-D748-9D23-01258D872A5D}" type="slidenum">
              <a:rPr kumimoji="1" lang="ja-JP" altLang="en-US" smtClean="0"/>
              <a:t>58</a:t>
            </a:fld>
            <a:endParaRPr kumimoji="1" lang="ja-JP" altLang="en-US"/>
          </a:p>
        </p:txBody>
      </p:sp>
      <p:sp>
        <p:nvSpPr>
          <p:cNvPr id="26" name="正方形/長方形 25">
            <a:extLst>
              <a:ext uri="{FF2B5EF4-FFF2-40B4-BE49-F238E27FC236}">
                <a16:creationId xmlns:a16="http://schemas.microsoft.com/office/drawing/2014/main" id="{3B713A32-9925-8C49-A4F0-73C3ABC63976}"/>
              </a:ext>
            </a:extLst>
          </p:cNvPr>
          <p:cNvSpPr/>
          <p:nvPr/>
        </p:nvSpPr>
        <p:spPr>
          <a:xfrm>
            <a:off x="6406265" y="764585"/>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システム処理</a:t>
            </a:r>
          </a:p>
        </p:txBody>
      </p:sp>
      <p:sp>
        <p:nvSpPr>
          <p:cNvPr id="27" name="正方形/長方形 26">
            <a:extLst>
              <a:ext uri="{FF2B5EF4-FFF2-40B4-BE49-F238E27FC236}">
                <a16:creationId xmlns:a16="http://schemas.microsoft.com/office/drawing/2014/main" id="{F43B12B0-6F42-304E-A72D-2300E7C9A6EA}"/>
              </a:ext>
            </a:extLst>
          </p:cNvPr>
          <p:cNvSpPr/>
          <p:nvPr/>
        </p:nvSpPr>
        <p:spPr>
          <a:xfrm>
            <a:off x="7449399" y="764585"/>
            <a:ext cx="972000" cy="257262"/>
          </a:xfrm>
          <a:prstGeom prst="rect">
            <a:avLst/>
          </a:prstGeom>
          <a:noFill/>
          <a:ln w="9525">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solidFill>
                  <a:schemeClr val="tx1"/>
                </a:solidFill>
                <a:latin typeface="Meiryo UI" panose="020B0604030504040204" pitchFamily="34" charset="-128"/>
                <a:ea typeface="Meiryo UI" panose="020B0604030504040204" pitchFamily="34" charset="-128"/>
              </a:rPr>
              <a:t>システム制御で表示</a:t>
            </a:r>
          </a:p>
        </p:txBody>
      </p:sp>
      <p:sp>
        <p:nvSpPr>
          <p:cNvPr id="28" name="正方形/長方形 27">
            <a:extLst>
              <a:ext uri="{FF2B5EF4-FFF2-40B4-BE49-F238E27FC236}">
                <a16:creationId xmlns:a16="http://schemas.microsoft.com/office/drawing/2014/main" id="{6402152E-335D-2D48-A9D7-2638EEA9A5C1}"/>
              </a:ext>
            </a:extLst>
          </p:cNvPr>
          <p:cNvSpPr/>
          <p:nvPr/>
        </p:nvSpPr>
        <p:spPr>
          <a:xfrm>
            <a:off x="5363132" y="764585"/>
            <a:ext cx="972000" cy="25726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リンク</a:t>
            </a:r>
          </a:p>
        </p:txBody>
      </p:sp>
      <p:sp>
        <p:nvSpPr>
          <p:cNvPr id="29" name="正方形/長方形 28">
            <a:extLst>
              <a:ext uri="{FF2B5EF4-FFF2-40B4-BE49-F238E27FC236}">
                <a16:creationId xmlns:a16="http://schemas.microsoft.com/office/drawing/2014/main" id="{BBFD514B-C571-D34F-B53D-93E559A0A47C}"/>
              </a:ext>
            </a:extLst>
          </p:cNvPr>
          <p:cNvSpPr/>
          <p:nvPr/>
        </p:nvSpPr>
        <p:spPr>
          <a:xfrm>
            <a:off x="8421399" y="757835"/>
            <a:ext cx="972000" cy="257262"/>
          </a:xfrm>
          <a:prstGeom prst="rect">
            <a:avLst/>
          </a:prstGeom>
          <a:noFill/>
          <a:ln w="9525">
            <a:no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rgbClr val="FF0000"/>
                </a:solidFill>
                <a:latin typeface="Meiryo UI" panose="020B0604030504040204" pitchFamily="34" charset="-128"/>
                <a:ea typeface="Meiryo UI" panose="020B0604030504040204" pitchFamily="34" charset="-128"/>
              </a:rPr>
              <a:t>赤字は変更可</a:t>
            </a:r>
          </a:p>
        </p:txBody>
      </p:sp>
      <p:sp>
        <p:nvSpPr>
          <p:cNvPr id="9" name="正方形/長方形 38">
            <a:extLst>
              <a:ext uri="{FF2B5EF4-FFF2-40B4-BE49-F238E27FC236}">
                <a16:creationId xmlns:a16="http://schemas.microsoft.com/office/drawing/2014/main" id="{4BAAEB52-57B0-7F4F-8838-1664E9F308F6}"/>
              </a:ext>
            </a:extLst>
          </p:cNvPr>
          <p:cNvSpPr/>
          <p:nvPr/>
        </p:nvSpPr>
        <p:spPr>
          <a:xfrm>
            <a:off x="4780860" y="1032912"/>
            <a:ext cx="936475" cy="215444"/>
          </a:xfrm>
          <a:prstGeom prst="rect">
            <a:avLst/>
          </a:prstGeom>
        </p:spPr>
        <p:txBody>
          <a:bodyPr wrap="none">
            <a:spAutoFit/>
          </a:bodyPr>
          <a:lstStyle/>
          <a:p>
            <a:r>
              <a:rPr kumimoji="1" lang="ja-JP" altLang="en-US" sz="800" dirty="0">
                <a:latin typeface="Meiryo UI" panose="020B0604030504040204" pitchFamily="34" charset="-128"/>
                <a:ea typeface="Meiryo UI" panose="020B0604030504040204" pitchFamily="34" charset="-128"/>
              </a:rPr>
              <a:t>参考</a:t>
            </a:r>
            <a:r>
              <a:rPr kumimoji="1" lang="en-US" altLang="ja-JP" sz="800" dirty="0">
                <a:latin typeface="Meiryo UI" panose="020B0604030504040204" pitchFamily="34" charset="-128"/>
                <a:ea typeface="Meiryo UI" panose="020B0604030504040204" pitchFamily="34" charset="-128"/>
              </a:rPr>
              <a:t>URL</a:t>
            </a:r>
            <a:r>
              <a:rPr kumimoji="1" lang="ja-JP" altLang="en-US" sz="800">
                <a:latin typeface="Meiryo UI" panose="020B0604030504040204" pitchFamily="34" charset="-128"/>
                <a:ea typeface="Meiryo UI" panose="020B0604030504040204" pitchFamily="34" charset="-128"/>
              </a:rPr>
              <a:t>：</a:t>
            </a:r>
            <a:r>
              <a:rPr kumimoji="1" lang="en-US" altLang="ja-JP" sz="800" dirty="0">
                <a:latin typeface="Meiryo UI" panose="020B0604030504040204" pitchFamily="34" charset="-128"/>
                <a:ea typeface="Meiryo UI" panose="020B0604030504040204" pitchFamily="34" charset="-128"/>
              </a:rPr>
              <a:t> </a:t>
            </a:r>
            <a:r>
              <a:rPr kumimoji="1" lang="ja-JP" altLang="en-US" sz="800">
                <a:latin typeface="Meiryo UI" panose="020B0604030504040204" pitchFamily="34" charset="-128"/>
                <a:ea typeface="Meiryo UI" panose="020B0604030504040204" pitchFamily="34" charset="-128"/>
              </a:rPr>
              <a:t>不明</a:t>
            </a:r>
            <a:endParaRPr kumimoji="1" lang="en-US" altLang="ja-JP" sz="800" dirty="0">
              <a:latin typeface="Meiryo UI" panose="020B0604030504040204" pitchFamily="34" charset="-128"/>
              <a:ea typeface="Meiryo UI" panose="020B0604030504040204" pitchFamily="34" charset="-128"/>
            </a:endParaRPr>
          </a:p>
        </p:txBody>
      </p:sp>
      <p:sp>
        <p:nvSpPr>
          <p:cNvPr id="10" name="正方形/長方形 7">
            <a:extLst>
              <a:ext uri="{FF2B5EF4-FFF2-40B4-BE49-F238E27FC236}">
                <a16:creationId xmlns:a16="http://schemas.microsoft.com/office/drawing/2014/main" id="{31E10B01-D511-2F4A-888C-485F536658F3}"/>
              </a:ext>
            </a:extLst>
          </p:cNvPr>
          <p:cNvSpPr/>
          <p:nvPr/>
        </p:nvSpPr>
        <p:spPr>
          <a:xfrm>
            <a:off x="854110" y="1072444"/>
            <a:ext cx="3782207" cy="5283908"/>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sz="1100" b="1" dirty="0">
              <a:solidFill>
                <a:schemeClr val="tx1"/>
              </a:solidFill>
              <a:latin typeface="Meiryo UI" panose="020B0604030504040204" pitchFamily="34" charset="-128"/>
              <a:ea typeface="Meiryo UI" panose="020B0604030504040204" pitchFamily="34" charset="-128"/>
            </a:endParaRPr>
          </a:p>
        </p:txBody>
      </p:sp>
      <p:graphicFrame>
        <p:nvGraphicFramePr>
          <p:cNvPr id="11" name="表 8">
            <a:extLst>
              <a:ext uri="{FF2B5EF4-FFF2-40B4-BE49-F238E27FC236}">
                <a16:creationId xmlns:a16="http://schemas.microsoft.com/office/drawing/2014/main" id="{15AEB0FA-119A-9043-9046-3B704350CC45}"/>
              </a:ext>
            </a:extLst>
          </p:cNvPr>
          <p:cNvGraphicFramePr>
            <a:graphicFrameLocks noGrp="1"/>
          </p:cNvGraphicFramePr>
          <p:nvPr>
            <p:extLst>
              <p:ext uri="{D42A27DB-BD31-4B8C-83A1-F6EECF244321}">
                <p14:modId xmlns:p14="http://schemas.microsoft.com/office/powerpoint/2010/main" val="1688998331"/>
              </p:ext>
            </p:extLst>
          </p:nvPr>
        </p:nvGraphicFramePr>
        <p:xfrm>
          <a:off x="4852032" y="1317929"/>
          <a:ext cx="4384606" cy="2103120"/>
        </p:xfrm>
        <a:graphic>
          <a:graphicData uri="http://schemas.openxmlformats.org/drawingml/2006/table">
            <a:tbl>
              <a:tblPr firstRow="1" bandRow="1">
                <a:tableStyleId>{5940675A-B579-460E-94D1-54222C63F5DA}</a:tableStyleId>
              </a:tblPr>
              <a:tblGrid>
                <a:gridCol w="905972">
                  <a:extLst>
                    <a:ext uri="{9D8B030D-6E8A-4147-A177-3AD203B41FA5}">
                      <a16:colId xmlns:a16="http://schemas.microsoft.com/office/drawing/2014/main" val="1869668301"/>
                    </a:ext>
                  </a:extLst>
                </a:gridCol>
                <a:gridCol w="3478634">
                  <a:extLst>
                    <a:ext uri="{9D8B030D-6E8A-4147-A177-3AD203B41FA5}">
                      <a16:colId xmlns:a16="http://schemas.microsoft.com/office/drawing/2014/main" val="4148764813"/>
                    </a:ext>
                  </a:extLst>
                </a:gridCol>
              </a:tblGrid>
              <a:tr h="0">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構成要素</a:t>
                      </a:r>
                    </a:p>
                  </a:txBody>
                  <a:tcPr marL="45720" marR="45720" anchor="ctr">
                    <a:solidFill>
                      <a:schemeClr val="accent1"/>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説明</a:t>
                      </a:r>
                    </a:p>
                  </a:txBody>
                  <a:tcPr marL="45720" marR="45720" anchor="ctr">
                    <a:solidFill>
                      <a:schemeClr val="accent1"/>
                    </a:solidFill>
                  </a:tcPr>
                </a:tc>
                <a:extLst>
                  <a:ext uri="{0D108BD9-81ED-4DB2-BD59-A6C34878D82A}">
                    <a16:rowId xmlns:a16="http://schemas.microsoft.com/office/drawing/2014/main" val="3041713698"/>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(1)</a:t>
                      </a:r>
                      <a:r>
                        <a:rPr kumimoji="1" lang="ja-JP" altLang="en-US" sz="900">
                          <a:latin typeface="Meiryo UI" panose="020B0604030504040204" pitchFamily="34" charset="-128"/>
                          <a:ea typeface="Meiryo UI" panose="020B0604030504040204" pitchFamily="34" charset="-128"/>
                        </a:rPr>
                        <a:t>テンプレート名</a:t>
                      </a:r>
                      <a:endParaRPr kumimoji="1" lang="ja-JP" altLang="en-US" sz="900" dirty="0">
                        <a:latin typeface="Meiryo UI" panose="020B0604030504040204" pitchFamily="34" charset="-128"/>
                        <a:ea typeface="Meiryo UI" panose="020B0604030504040204" pitchFamily="34" charset="-128"/>
                      </a:endParaRPr>
                    </a:p>
                  </a:txBody>
                  <a:tcPr marL="45720" marR="4572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a:latin typeface="Meiryo UI" panose="020B0604030504040204" pitchFamily="34" charset="-128"/>
                          <a:ea typeface="Meiryo UI" panose="020B0604030504040204" pitchFamily="34" charset="-128"/>
                        </a:rPr>
                        <a:t>メールテンプレート名を表示する。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3561766705"/>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(2)</a:t>
                      </a:r>
                      <a:r>
                        <a:rPr kumimoji="1" lang="ja-JP" altLang="en-US" sz="900">
                          <a:latin typeface="Meiryo UI" panose="020B0604030504040204" pitchFamily="34" charset="-128"/>
                          <a:ea typeface="Meiryo UI" panose="020B0604030504040204" pitchFamily="34" charset="-128"/>
                        </a:rPr>
                        <a:t>内容</a:t>
                      </a:r>
                      <a:endParaRPr kumimoji="1" lang="ja-JP" altLang="en-US" sz="900" dirty="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メールテンプレートの内容を表示する。フッター（署名）が有る場合、含めて表示する。</a:t>
                      </a:r>
                      <a:endParaRPr kumimoji="1" lang="en-US" altLang="ja-JP" sz="9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lang="ja-JP" altLang="en-US" sz="900" u="none" strike="noStrike">
                          <a:effectLst/>
                          <a:latin typeface="Meiryo UI" panose="020B0604030504040204" pitchFamily="34" charset="-128"/>
                          <a:ea typeface="Meiryo UI" panose="020B0604030504040204" pitchFamily="34" charset="-128"/>
                        </a:rPr>
                        <a:t>半角英数字 </a:t>
                      </a:r>
                      <a:r>
                        <a:rPr lang="en-US" altLang="ja-JP" sz="900" u="none" strike="noStrike" dirty="0">
                          <a:effectLst/>
                          <a:latin typeface="Meiryo UI" panose="020B0604030504040204" pitchFamily="34" charset="-128"/>
                          <a:ea typeface="Meiryo UI" panose="020B0604030504040204" pitchFamily="34" charset="-128"/>
                        </a:rPr>
                        <a:t>+ </a:t>
                      </a:r>
                      <a:r>
                        <a:rPr lang="ja-JP" altLang="en-US" sz="900" u="none" strike="noStrike">
                          <a:effectLst/>
                          <a:latin typeface="Meiryo UI" panose="020B0604030504040204" pitchFamily="34" charset="-128"/>
                          <a:ea typeface="Meiryo UI" panose="020B0604030504040204" pitchFamily="34" charset="-128"/>
                        </a:rPr>
                        <a:t>半角記号</a:t>
                      </a:r>
                      <a:r>
                        <a:rPr lang="en-US" altLang="ja-JP" sz="900" u="none" strike="noStrike" dirty="0">
                          <a:effectLst/>
                          <a:latin typeface="Meiryo UI" panose="020B0604030504040204" pitchFamily="34" charset="-128"/>
                          <a:ea typeface="Meiryo UI" panose="020B0604030504040204" pitchFamily="34" charset="-128"/>
                        </a:rPr>
                        <a:t>(</a:t>
                      </a:r>
                      <a:r>
                        <a:rPr lang="ja-JP" altLang="en-US" sz="900" u="none" strike="noStrike">
                          <a:effectLst/>
                          <a:latin typeface="Meiryo UI" panose="020B0604030504040204" pitchFamily="34" charset="-128"/>
                          <a:ea typeface="Meiryo UI" panose="020B0604030504040204" pitchFamily="34" charset="-128"/>
                        </a:rPr>
                        <a:t>除く </a:t>
                      </a:r>
                      <a:r>
                        <a:rPr lang="en-US" altLang="ja-JP" sz="900" u="none" strike="noStrike" dirty="0">
                          <a:effectLst/>
                          <a:latin typeface="Meiryo UI" panose="020B0604030504040204" pitchFamily="34" charset="-128"/>
                          <a:ea typeface="Meiryo UI" panose="020B0604030504040204" pitchFamily="34" charset="-128"/>
                        </a:rPr>
                        <a:t>^ ` { | } ~ &amp; &lt; &gt; " ‘ )</a:t>
                      </a:r>
                    </a:p>
                    <a:p>
                      <a:pPr marL="171450" indent="-171450">
                        <a:buFont typeface="Arial" panose="020B0604020202020204" pitchFamily="34" charset="0"/>
                        <a:buChar char="•"/>
                      </a:pPr>
                      <a:r>
                        <a:rPr lang="en-US" altLang="ja-JP" sz="900" u="none" strike="noStrike" dirty="0">
                          <a:effectLst/>
                          <a:latin typeface="Meiryo UI" panose="020B0604030504040204" pitchFamily="34" charset="-128"/>
                          <a:ea typeface="Meiryo UI" panose="020B0604030504040204" pitchFamily="34" charset="-128"/>
                        </a:rPr>
                        <a:t>4</a:t>
                      </a:r>
                      <a:r>
                        <a:rPr lang="ja-JP" altLang="en-US" sz="900" u="none" strike="noStrike">
                          <a:effectLst/>
                          <a:latin typeface="Meiryo UI" panose="020B0604030504040204" pitchFamily="34" charset="-128"/>
                          <a:ea typeface="Meiryo UI" panose="020B0604030504040204" pitchFamily="34" charset="-128"/>
                        </a:rPr>
                        <a:t>バイト対応</a:t>
                      </a:r>
                      <a:r>
                        <a:rPr lang="en" altLang="ja-JP" sz="900" u="none" strike="noStrike" dirty="0">
                          <a:effectLst/>
                          <a:latin typeface="Meiryo UI" panose="020B0604030504040204" pitchFamily="34" charset="-128"/>
                          <a:ea typeface="Meiryo UI" panose="020B0604030504040204" pitchFamily="34" charset="-128"/>
                        </a:rPr>
                        <a:t>UTF-8</a:t>
                      </a:r>
                      <a:r>
                        <a:rPr lang="ja-JP" altLang="en" sz="900" u="none" strike="noStrike">
                          <a:effectLst/>
                          <a:latin typeface="Meiryo UI" panose="020B0604030504040204" pitchFamily="34" charset="-128"/>
                          <a:ea typeface="Meiryo UI" panose="020B0604030504040204" pitchFamily="34" charset="-128"/>
                        </a:rPr>
                        <a:t>、</a:t>
                      </a:r>
                      <a:r>
                        <a:rPr lang="ja-JP" altLang="en-US" sz="900" u="none" strike="noStrike">
                          <a:effectLst/>
                          <a:latin typeface="Meiryo UI" panose="020B0604030504040204" pitchFamily="34" charset="-128"/>
                          <a:ea typeface="Meiryo UI" panose="020B0604030504040204" pitchFamily="34" charset="-128"/>
                        </a:rPr>
                        <a:t>改行不可</a:t>
                      </a:r>
                      <a:endParaRPr kumimoji="1" lang="en-US" altLang="ja-JP" sz="9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en-US" altLang="ja-JP" sz="900" dirty="0">
                          <a:latin typeface="Meiryo UI" panose="020B0604030504040204" pitchFamily="34" charset="-128"/>
                          <a:ea typeface="Meiryo UI" panose="020B0604030504040204" pitchFamily="34" charset="-128"/>
                        </a:rPr>
                        <a:t>10000</a:t>
                      </a:r>
                      <a:r>
                        <a:rPr kumimoji="1" lang="ja-JP" altLang="en-US" sz="900">
                          <a:latin typeface="Meiryo UI" panose="020B0604030504040204" pitchFamily="34" charset="-128"/>
                          <a:ea typeface="Meiryo UI" panose="020B0604030504040204" pitchFamily="34" charset="-128"/>
                        </a:rPr>
                        <a:t>文字以内とする。</a:t>
                      </a:r>
                      <a:endParaRPr kumimoji="1" lang="en-US" altLang="ja-JP" sz="9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en-US" altLang="ja-JP" sz="900" dirty="0">
                          <a:latin typeface="Meiryo UI" panose="020B0604030504040204" pitchFamily="34" charset="-128"/>
                          <a:ea typeface="Meiryo UI" panose="020B0604030504040204" pitchFamily="34" charset="-128"/>
                        </a:rPr>
                        <a:t>HTML</a:t>
                      </a:r>
                      <a:r>
                        <a:rPr kumimoji="1" lang="ja-JP" altLang="en-US" sz="900">
                          <a:latin typeface="Meiryo UI" panose="020B0604030504040204" pitchFamily="34" charset="-128"/>
                          <a:ea typeface="Meiryo UI" panose="020B0604030504040204" pitchFamily="34" charset="-128"/>
                        </a:rPr>
                        <a:t>形式で入力可能とする。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a:latin typeface="Meiryo UI" panose="020B0604030504040204" pitchFamily="34" charset="-128"/>
                          <a:ea typeface="Meiryo UI" panose="020B0604030504040204" pitchFamily="34" charset="-128"/>
                        </a:rPr>
                        <a:t>書式がテキストの場合は表示しない。</a:t>
                      </a:r>
                      <a:endParaRPr kumimoji="1" lang="en-US" altLang="ja-JP" sz="900" b="0" i="0" u="none" strike="noStrike" kern="1200" dirty="0">
                        <a:solidFill>
                          <a:schemeClr val="tx1"/>
                        </a:solidFill>
                        <a:effectLst/>
                        <a:latin typeface="Meiryo UI" panose="020B0604030504040204" pitchFamily="34" charset="-128"/>
                        <a:ea typeface="Meiryo UI" panose="020B0604030504040204" pitchFamily="34" charset="-128"/>
                        <a:cs typeface="+mn-cs"/>
                      </a:endParaRPr>
                    </a:p>
                  </a:txBody>
                  <a:tcPr marL="45720" marR="45720"/>
                </a:tc>
                <a:extLst>
                  <a:ext uri="{0D108BD9-81ED-4DB2-BD59-A6C34878D82A}">
                    <a16:rowId xmlns:a16="http://schemas.microsoft.com/office/drawing/2014/main" val="27572717"/>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vi-VN" altLang="ja-JP" sz="900" dirty="0">
                          <a:latin typeface="Meiryo UI" panose="020B0604030504040204" pitchFamily="34" charset="-128"/>
                          <a:ea typeface="Meiryo UI" panose="020B0604030504040204" pitchFamily="34" charset="-128"/>
                        </a:rPr>
                        <a:t>(3)</a:t>
                      </a:r>
                      <a:r>
                        <a:rPr kumimoji="1" lang="ja-JP" altLang="en-US" sz="900">
                          <a:latin typeface="Meiryo UI" panose="020B0604030504040204" pitchFamily="34" charset="-128"/>
                          <a:ea typeface="Meiryo UI" panose="020B0604030504040204" pitchFamily="34" charset="-128"/>
                        </a:rPr>
                        <a:t>保存</a:t>
                      </a:r>
                      <a:endParaRPr kumimoji="1" lang="ja-JP" altLang="en-US" sz="900" dirty="0">
                        <a:latin typeface="Meiryo UI" panose="020B0604030504040204" pitchFamily="34" charset="-128"/>
                        <a:ea typeface="Meiryo UI" panose="020B0604030504040204" pitchFamily="34" charset="-128"/>
                      </a:endParaRPr>
                    </a:p>
                  </a:txBody>
                  <a:tcPr marL="45720" marR="4572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b="0" i="0" u="none" strike="noStrike" kern="1200">
                          <a:solidFill>
                            <a:schemeClr val="tx1"/>
                          </a:solidFill>
                          <a:effectLst/>
                          <a:latin typeface="Meiryo UI" panose="020B0604030504040204" pitchFamily="34" charset="-128"/>
                          <a:ea typeface="Meiryo UI" panose="020B0604030504040204" pitchFamily="34" charset="-128"/>
                          <a:cs typeface="+mn-cs"/>
                        </a:rPr>
                        <a:t>入力内容を保存する。</a:t>
                      </a:r>
                      <a:endParaRPr kumimoji="1" lang="en-US" altLang="ja-JP" sz="900" b="0" i="0" u="none" strike="noStrike" kern="1200" dirty="0">
                        <a:solidFill>
                          <a:schemeClr val="tx1"/>
                        </a:solidFill>
                        <a:effectLst/>
                        <a:latin typeface="Meiryo UI" panose="020B0604030504040204" pitchFamily="34" charset="-128"/>
                        <a:ea typeface="Meiryo UI" panose="020B0604030504040204" pitchFamily="34" charset="-128"/>
                        <a:cs typeface="+mn-cs"/>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b="0" i="0" u="none" strike="noStrike" kern="1200">
                          <a:solidFill>
                            <a:schemeClr val="tx1"/>
                          </a:solidFill>
                          <a:effectLst/>
                          <a:latin typeface="Meiryo UI" panose="020B0604030504040204" pitchFamily="34" charset="-128"/>
                          <a:ea typeface="Meiryo UI" panose="020B0604030504040204" pitchFamily="34" charset="-128"/>
                          <a:cs typeface="+mn-cs"/>
                        </a:rPr>
                        <a:t>メールテンプレート確認画面へ遷移する。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3907494878"/>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vi-VN" altLang="ja-JP" sz="900" dirty="0">
                          <a:latin typeface="Meiryo UI" panose="020B0604030504040204" pitchFamily="34" charset="-128"/>
                          <a:ea typeface="Meiryo UI" panose="020B0604030504040204" pitchFamily="34" charset="-128"/>
                        </a:rPr>
                        <a:t>(5)</a:t>
                      </a:r>
                      <a:r>
                        <a:rPr kumimoji="1" lang="ja-JP" altLang="en-US" sz="900">
                          <a:latin typeface="Meiryo UI" panose="020B0604030504040204" pitchFamily="34" charset="-128"/>
                          <a:ea typeface="Meiryo UI" panose="020B0604030504040204" pitchFamily="34" charset="-128"/>
                        </a:rPr>
                        <a:t>キャンセル</a:t>
                      </a:r>
                      <a:endParaRPr kumimoji="1" lang="ja-JP" altLang="en-US" sz="900" dirty="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メールテンプレート画面へ遷移する。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4107794964"/>
                  </a:ext>
                </a:extLst>
              </a:tr>
            </a:tbl>
          </a:graphicData>
        </a:graphic>
      </p:graphicFrame>
      <p:sp>
        <p:nvSpPr>
          <p:cNvPr id="12" name="正方形/長方形 24">
            <a:extLst>
              <a:ext uri="{FF2B5EF4-FFF2-40B4-BE49-F238E27FC236}">
                <a16:creationId xmlns:a16="http://schemas.microsoft.com/office/drawing/2014/main" id="{ED9EE454-34C8-3A4E-A87F-CE296F6B141A}"/>
              </a:ext>
            </a:extLst>
          </p:cNvPr>
          <p:cNvSpPr/>
          <p:nvPr/>
        </p:nvSpPr>
        <p:spPr>
          <a:xfrm>
            <a:off x="968307" y="1110559"/>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ヘッダー</a:t>
            </a:r>
          </a:p>
        </p:txBody>
      </p:sp>
      <p:sp>
        <p:nvSpPr>
          <p:cNvPr id="13" name="正方形/長方形 29">
            <a:extLst>
              <a:ext uri="{FF2B5EF4-FFF2-40B4-BE49-F238E27FC236}">
                <a16:creationId xmlns:a16="http://schemas.microsoft.com/office/drawing/2014/main" id="{8F0FB84E-C1CD-B24F-AB86-BF3A04655F68}"/>
              </a:ext>
            </a:extLst>
          </p:cNvPr>
          <p:cNvSpPr/>
          <p:nvPr/>
        </p:nvSpPr>
        <p:spPr>
          <a:xfrm>
            <a:off x="968307" y="6138100"/>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フッター</a:t>
            </a:r>
          </a:p>
        </p:txBody>
      </p:sp>
      <p:sp>
        <p:nvSpPr>
          <p:cNvPr id="14" name="テキスト ボックス 8">
            <a:extLst>
              <a:ext uri="{FF2B5EF4-FFF2-40B4-BE49-F238E27FC236}">
                <a16:creationId xmlns:a16="http://schemas.microsoft.com/office/drawing/2014/main" id="{80ABD46A-D7E5-5E42-B6F0-E0237A3E0AA6}"/>
              </a:ext>
            </a:extLst>
          </p:cNvPr>
          <p:cNvSpPr txBox="1"/>
          <p:nvPr/>
        </p:nvSpPr>
        <p:spPr>
          <a:xfrm>
            <a:off x="955200" y="1300355"/>
            <a:ext cx="1736373" cy="261610"/>
          </a:xfrm>
          <a:prstGeom prst="rect">
            <a:avLst/>
          </a:prstGeom>
          <a:noFill/>
        </p:spPr>
        <p:txBody>
          <a:bodyPr wrap="none" rtlCol="0">
            <a:spAutoFit/>
          </a:bodyPr>
          <a:lstStyle/>
          <a:p>
            <a:r>
              <a:rPr lang="ja-JP" altLang="en-US" sz="1100" b="1"/>
              <a:t>メールテンプレート確認</a:t>
            </a:r>
            <a:endParaRPr kumimoji="1" lang="vi-VN" altLang="ja-JP" sz="1100" b="1" dirty="0">
              <a:latin typeface="Meiryo UI" panose="020B0604030504040204" pitchFamily="34" charset="-128"/>
              <a:ea typeface="Meiryo UI" panose="020B0604030504040204" pitchFamily="34" charset="-128"/>
            </a:endParaRPr>
          </a:p>
        </p:txBody>
      </p:sp>
      <p:sp>
        <p:nvSpPr>
          <p:cNvPr id="22" name="テキスト ボックス 67">
            <a:extLst>
              <a:ext uri="{FF2B5EF4-FFF2-40B4-BE49-F238E27FC236}">
                <a16:creationId xmlns:a16="http://schemas.microsoft.com/office/drawing/2014/main" id="{EB4B4CBB-2F80-194C-8656-26462972F7CB}"/>
              </a:ext>
            </a:extLst>
          </p:cNvPr>
          <p:cNvSpPr txBox="1"/>
          <p:nvPr/>
        </p:nvSpPr>
        <p:spPr>
          <a:xfrm>
            <a:off x="2292072" y="2052895"/>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a:t>
            </a:r>
            <a:r>
              <a:rPr kumimoji="1" lang="vi-VN" altLang="ja-JP" sz="1100" dirty="0">
                <a:latin typeface="Meiryo UI" panose="020B0604030504040204" pitchFamily="34" charset="-128"/>
                <a:ea typeface="Meiryo UI" panose="020B0604030504040204" pitchFamily="34" charset="-128"/>
              </a:rPr>
              <a:t>1</a:t>
            </a:r>
            <a:r>
              <a:rPr kumimoji="1" lang="en-US" altLang="ja-JP" sz="1100" dirty="0">
                <a:latin typeface="Meiryo UI" panose="020B0604030504040204" pitchFamily="34" charset="-128"/>
                <a:ea typeface="Meiryo UI" panose="020B0604030504040204" pitchFamily="34" charset="-128"/>
              </a:rPr>
              <a:t>)</a:t>
            </a:r>
            <a:endParaRPr kumimoji="1" lang="ja-JP" altLang="en-US" sz="1100" dirty="0">
              <a:latin typeface="Meiryo UI" panose="020B0604030504040204" pitchFamily="34" charset="-128"/>
              <a:ea typeface="Meiryo UI" panose="020B0604030504040204" pitchFamily="34" charset="-128"/>
            </a:endParaRPr>
          </a:p>
        </p:txBody>
      </p:sp>
      <p:sp>
        <p:nvSpPr>
          <p:cNvPr id="23" name="正方形/長方形 68">
            <a:extLst>
              <a:ext uri="{FF2B5EF4-FFF2-40B4-BE49-F238E27FC236}">
                <a16:creationId xmlns:a16="http://schemas.microsoft.com/office/drawing/2014/main" id="{FD23733E-D66E-3745-857D-7AB0ED1D0C40}"/>
              </a:ext>
            </a:extLst>
          </p:cNvPr>
          <p:cNvSpPr/>
          <p:nvPr/>
        </p:nvSpPr>
        <p:spPr>
          <a:xfrm>
            <a:off x="2689938" y="2057182"/>
            <a:ext cx="1556513" cy="261610"/>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メールテンプレート名</a:t>
            </a:r>
            <a:endParaRPr kumimoji="1" lang="ja-JP" altLang="en-US" sz="900" b="1" dirty="0">
              <a:latin typeface="Meiryo UI" panose="020B0604030504040204" pitchFamily="34" charset="-128"/>
              <a:ea typeface="Meiryo UI" panose="020B0604030504040204" pitchFamily="34" charset="-128"/>
            </a:endParaRPr>
          </a:p>
        </p:txBody>
      </p:sp>
      <p:sp>
        <p:nvSpPr>
          <p:cNvPr id="24" name="テキスト ボックス 67">
            <a:extLst>
              <a:ext uri="{FF2B5EF4-FFF2-40B4-BE49-F238E27FC236}">
                <a16:creationId xmlns:a16="http://schemas.microsoft.com/office/drawing/2014/main" id="{E043430B-A029-C14C-A3DD-48FC8EDF272A}"/>
              </a:ext>
            </a:extLst>
          </p:cNvPr>
          <p:cNvSpPr txBox="1"/>
          <p:nvPr/>
        </p:nvSpPr>
        <p:spPr>
          <a:xfrm>
            <a:off x="1062885" y="2052895"/>
            <a:ext cx="1287532" cy="261610"/>
          </a:xfrm>
          <a:prstGeom prst="rect">
            <a:avLst/>
          </a:prstGeom>
          <a:noFill/>
        </p:spPr>
        <p:txBody>
          <a:bodyPr wrap="none" rtlCol="0">
            <a:spAutoFit/>
          </a:bodyPr>
          <a:lstStyle/>
          <a:p>
            <a:r>
              <a:rPr kumimoji="1" lang="ja-JP" altLang="en-US" sz="1100">
                <a:latin typeface="Meiryo UI" panose="020B0604030504040204" pitchFamily="34" charset="-128"/>
                <a:ea typeface="Meiryo UI" panose="020B0604030504040204" pitchFamily="34" charset="-128"/>
              </a:rPr>
              <a:t>メールテンプレート名</a:t>
            </a:r>
            <a:endParaRPr kumimoji="1" lang="ja-JP" altLang="en-US" sz="1100" dirty="0">
              <a:latin typeface="Meiryo UI" panose="020B0604030504040204" pitchFamily="34" charset="-128"/>
              <a:ea typeface="Meiryo UI" panose="020B0604030504040204" pitchFamily="34" charset="-128"/>
            </a:endParaRPr>
          </a:p>
        </p:txBody>
      </p:sp>
      <p:sp>
        <p:nvSpPr>
          <p:cNvPr id="25" name="正方形/長方形 13">
            <a:extLst>
              <a:ext uri="{FF2B5EF4-FFF2-40B4-BE49-F238E27FC236}">
                <a16:creationId xmlns:a16="http://schemas.microsoft.com/office/drawing/2014/main" id="{2E335947-5276-D844-AF79-0116B0F8CA16}"/>
              </a:ext>
            </a:extLst>
          </p:cNvPr>
          <p:cNvSpPr/>
          <p:nvPr/>
        </p:nvSpPr>
        <p:spPr>
          <a:xfrm>
            <a:off x="2028503" y="3242112"/>
            <a:ext cx="636559" cy="196700"/>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保存</a:t>
            </a:r>
            <a:endParaRPr kumimoji="1" lang="ja-JP" altLang="en-US" sz="900" b="1" dirty="0">
              <a:latin typeface="Meiryo UI" panose="020B0604030504040204" pitchFamily="34" charset="-128"/>
              <a:ea typeface="Meiryo UI" panose="020B0604030504040204" pitchFamily="34" charset="-128"/>
            </a:endParaRPr>
          </a:p>
        </p:txBody>
      </p:sp>
      <p:sp>
        <p:nvSpPr>
          <p:cNvPr id="30" name="テキスト ボックス 32">
            <a:extLst>
              <a:ext uri="{FF2B5EF4-FFF2-40B4-BE49-F238E27FC236}">
                <a16:creationId xmlns:a16="http://schemas.microsoft.com/office/drawing/2014/main" id="{479AA8BD-916B-CC49-B462-C50B9E53A402}"/>
              </a:ext>
            </a:extLst>
          </p:cNvPr>
          <p:cNvSpPr txBox="1"/>
          <p:nvPr/>
        </p:nvSpPr>
        <p:spPr>
          <a:xfrm>
            <a:off x="1644103" y="3200533"/>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(3)</a:t>
            </a:r>
            <a:endParaRPr kumimoji="1" lang="ja-JP" altLang="en-US" sz="1100" dirty="0">
              <a:latin typeface="Meiryo UI" panose="020B0604030504040204" pitchFamily="34" charset="-128"/>
              <a:ea typeface="Meiryo UI" panose="020B0604030504040204" pitchFamily="34" charset="-128"/>
            </a:endParaRPr>
          </a:p>
        </p:txBody>
      </p:sp>
      <p:sp>
        <p:nvSpPr>
          <p:cNvPr id="31" name="正方形/長方形 14">
            <a:extLst>
              <a:ext uri="{FF2B5EF4-FFF2-40B4-BE49-F238E27FC236}">
                <a16:creationId xmlns:a16="http://schemas.microsoft.com/office/drawing/2014/main" id="{8CCB8E98-D990-054D-82E7-5EC8DDF6432D}"/>
              </a:ext>
            </a:extLst>
          </p:cNvPr>
          <p:cNvSpPr/>
          <p:nvPr/>
        </p:nvSpPr>
        <p:spPr>
          <a:xfrm>
            <a:off x="3208400" y="3247102"/>
            <a:ext cx="636559" cy="191710"/>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キャンセル</a:t>
            </a:r>
            <a:endParaRPr kumimoji="1" lang="en-US" altLang="ja-JP" sz="900" b="1" dirty="0">
              <a:latin typeface="Meiryo UI" panose="020B0604030504040204" pitchFamily="34" charset="-128"/>
              <a:ea typeface="Meiryo UI" panose="020B0604030504040204" pitchFamily="34" charset="-128"/>
            </a:endParaRPr>
          </a:p>
        </p:txBody>
      </p:sp>
      <p:sp>
        <p:nvSpPr>
          <p:cNvPr id="32" name="テキスト ボックス 15">
            <a:extLst>
              <a:ext uri="{FF2B5EF4-FFF2-40B4-BE49-F238E27FC236}">
                <a16:creationId xmlns:a16="http://schemas.microsoft.com/office/drawing/2014/main" id="{95C5B776-2415-0645-97E0-68CB66CA35DD}"/>
              </a:ext>
            </a:extLst>
          </p:cNvPr>
          <p:cNvSpPr txBox="1"/>
          <p:nvPr/>
        </p:nvSpPr>
        <p:spPr>
          <a:xfrm>
            <a:off x="2788985" y="3200533"/>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a:t>
            </a:r>
            <a:r>
              <a:rPr kumimoji="1" lang="vi-VN" altLang="ja-JP" sz="1100" dirty="0">
                <a:latin typeface="Meiryo UI" panose="020B0604030504040204" pitchFamily="34" charset="-128"/>
                <a:ea typeface="Meiryo UI" panose="020B0604030504040204" pitchFamily="34" charset="-128"/>
              </a:rPr>
              <a:t>4</a:t>
            </a:r>
            <a:r>
              <a:rPr kumimoji="1" lang="en-US" altLang="ja-JP" sz="1100" dirty="0">
                <a:latin typeface="Meiryo UI" panose="020B0604030504040204" pitchFamily="34" charset="-128"/>
                <a:ea typeface="Meiryo UI" panose="020B0604030504040204" pitchFamily="34" charset="-128"/>
              </a:rPr>
              <a:t>)</a:t>
            </a:r>
            <a:endParaRPr kumimoji="1" lang="ja-JP" altLang="en-US" sz="1100" dirty="0">
              <a:latin typeface="Meiryo UI" panose="020B0604030504040204" pitchFamily="34" charset="-128"/>
              <a:ea typeface="Meiryo UI" panose="020B0604030504040204" pitchFamily="34" charset="-128"/>
            </a:endParaRPr>
          </a:p>
        </p:txBody>
      </p:sp>
      <p:sp>
        <p:nvSpPr>
          <p:cNvPr id="35" name="テキスト ボックス 67">
            <a:extLst>
              <a:ext uri="{FF2B5EF4-FFF2-40B4-BE49-F238E27FC236}">
                <a16:creationId xmlns:a16="http://schemas.microsoft.com/office/drawing/2014/main" id="{34DDD737-B7DA-6845-B229-EB0231B0F7D9}"/>
              </a:ext>
            </a:extLst>
          </p:cNvPr>
          <p:cNvSpPr txBox="1"/>
          <p:nvPr/>
        </p:nvSpPr>
        <p:spPr>
          <a:xfrm>
            <a:off x="2292072" y="2517426"/>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(2)</a:t>
            </a:r>
            <a:endParaRPr kumimoji="1" lang="ja-JP" altLang="en-US" sz="1100" dirty="0">
              <a:latin typeface="Meiryo UI" panose="020B0604030504040204" pitchFamily="34" charset="-128"/>
              <a:ea typeface="Meiryo UI" panose="020B0604030504040204" pitchFamily="34" charset="-128"/>
            </a:endParaRPr>
          </a:p>
        </p:txBody>
      </p:sp>
      <p:sp>
        <p:nvSpPr>
          <p:cNvPr id="36" name="正方形/長方形 68">
            <a:extLst>
              <a:ext uri="{FF2B5EF4-FFF2-40B4-BE49-F238E27FC236}">
                <a16:creationId xmlns:a16="http://schemas.microsoft.com/office/drawing/2014/main" id="{007F9885-02EA-1C48-B308-3C233E45BC15}"/>
              </a:ext>
            </a:extLst>
          </p:cNvPr>
          <p:cNvSpPr/>
          <p:nvPr/>
        </p:nvSpPr>
        <p:spPr>
          <a:xfrm>
            <a:off x="2689938" y="2521713"/>
            <a:ext cx="1556513" cy="261610"/>
          </a:xfrm>
          <a:prstGeom prst="rect">
            <a:avLst/>
          </a:prstGeom>
          <a:ln>
            <a:noFill/>
          </a:ln>
        </p:spPr>
        <p:style>
          <a:lnRef idx="3">
            <a:schemeClr val="lt1"/>
          </a:lnRef>
          <a:fillRef idx="1">
            <a:schemeClr val="accent1"/>
          </a:fillRef>
          <a:effectRef idx="1">
            <a:schemeClr val="accent1"/>
          </a:effectRef>
          <a:fontRef idx="minor">
            <a:schemeClr val="lt1"/>
          </a:fontRef>
        </p:style>
        <p:txBody>
          <a:bodyPr lIns="91440" tIns="45720" rIns="91440" bIns="45720" rtlCol="0" anchor="ctr"/>
          <a:lstStyle/>
          <a:p>
            <a:pPr algn="ctr"/>
            <a:r>
              <a:rPr kumimoji="1" lang="ja-JP" altLang="en-US" sz="900" b="1">
                <a:latin typeface="Meiryo UI"/>
                <a:ea typeface="Meiryo UI"/>
              </a:rPr>
              <a:t>内容</a:t>
            </a:r>
            <a:endParaRPr lang="vi-VN" altLang="ja-JP" sz="900" b="1">
              <a:latin typeface="Meiryo UI" panose="020B0604030504040204" pitchFamily="34" charset="-128"/>
              <a:ea typeface="Meiryo UI"/>
            </a:endParaRPr>
          </a:p>
        </p:txBody>
      </p:sp>
      <p:sp>
        <p:nvSpPr>
          <p:cNvPr id="37" name="テキスト ボックス 67">
            <a:extLst>
              <a:ext uri="{FF2B5EF4-FFF2-40B4-BE49-F238E27FC236}">
                <a16:creationId xmlns:a16="http://schemas.microsoft.com/office/drawing/2014/main" id="{E7CFF9A8-A60F-2C40-9156-0D3DE5C66324}"/>
              </a:ext>
            </a:extLst>
          </p:cNvPr>
          <p:cNvSpPr txBox="1"/>
          <p:nvPr/>
        </p:nvSpPr>
        <p:spPr>
          <a:xfrm>
            <a:off x="1062885" y="2517426"/>
            <a:ext cx="466794" cy="261610"/>
          </a:xfrm>
          <a:prstGeom prst="rect">
            <a:avLst/>
          </a:prstGeom>
          <a:noFill/>
        </p:spPr>
        <p:txBody>
          <a:bodyPr wrap="none" rtlCol="0">
            <a:spAutoFit/>
          </a:bodyPr>
          <a:lstStyle/>
          <a:p>
            <a:r>
              <a:rPr kumimoji="1" lang="ja-JP" altLang="en-US" sz="1100">
                <a:latin typeface="Meiryo UI" panose="020B0604030504040204" pitchFamily="34" charset="-128"/>
                <a:ea typeface="Meiryo UI" panose="020B0604030504040204" pitchFamily="34" charset="-128"/>
              </a:rPr>
              <a:t>内容</a:t>
            </a:r>
            <a:endParaRPr kumimoji="1" lang="ja-JP" altLang="en-US" sz="11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16887570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119055F4-FE5C-EA46-8A7C-DF8968EB44FF}"/>
              </a:ext>
            </a:extLst>
          </p:cNvPr>
          <p:cNvSpPr>
            <a:spLocks noGrp="1"/>
          </p:cNvSpPr>
          <p:nvPr>
            <p:ph type="sldNum" sz="quarter" idx="4"/>
          </p:nvPr>
        </p:nvSpPr>
        <p:spPr/>
        <p:txBody>
          <a:bodyPr/>
          <a:lstStyle/>
          <a:p>
            <a:fld id="{F30DD6FD-6AE0-D748-9D23-01258D872A5D}" type="slidenum">
              <a:rPr kumimoji="1" lang="ja-JP" altLang="en-US" smtClean="0"/>
              <a:t>59</a:t>
            </a:fld>
            <a:endParaRPr kumimoji="1" lang="ja-JP" altLang="en-US"/>
          </a:p>
        </p:txBody>
      </p:sp>
      <p:pic>
        <p:nvPicPr>
          <p:cNvPr id="6" name="図 5">
            <a:extLst>
              <a:ext uri="{FF2B5EF4-FFF2-40B4-BE49-F238E27FC236}">
                <a16:creationId xmlns:a16="http://schemas.microsoft.com/office/drawing/2014/main" id="{F3DFA59D-5C8B-E642-8518-4D7E90FFDB12}"/>
              </a:ext>
            </a:extLst>
          </p:cNvPr>
          <p:cNvPicPr>
            <a:picLocks noChangeAspect="1"/>
          </p:cNvPicPr>
          <p:nvPr/>
        </p:nvPicPr>
        <p:blipFill>
          <a:blip r:embed="rId2"/>
          <a:stretch>
            <a:fillRect/>
          </a:stretch>
        </p:blipFill>
        <p:spPr>
          <a:xfrm>
            <a:off x="446049" y="1054324"/>
            <a:ext cx="5669781" cy="5078846"/>
          </a:xfrm>
          <a:prstGeom prst="rect">
            <a:avLst/>
          </a:prstGeom>
        </p:spPr>
      </p:pic>
      <p:pic>
        <p:nvPicPr>
          <p:cNvPr id="7" name="図 6">
            <a:extLst>
              <a:ext uri="{FF2B5EF4-FFF2-40B4-BE49-F238E27FC236}">
                <a16:creationId xmlns:a16="http://schemas.microsoft.com/office/drawing/2014/main" id="{265382DA-0B99-8E4C-AF5B-B7CD1DF7D67E}"/>
              </a:ext>
            </a:extLst>
          </p:cNvPr>
          <p:cNvPicPr>
            <a:picLocks noChangeAspect="1"/>
          </p:cNvPicPr>
          <p:nvPr/>
        </p:nvPicPr>
        <p:blipFill>
          <a:blip r:embed="rId3"/>
          <a:stretch>
            <a:fillRect/>
          </a:stretch>
        </p:blipFill>
        <p:spPr>
          <a:xfrm>
            <a:off x="4879903" y="136523"/>
            <a:ext cx="4152585" cy="4433436"/>
          </a:xfrm>
          <a:prstGeom prst="rect">
            <a:avLst/>
          </a:prstGeom>
        </p:spPr>
      </p:pic>
      <p:sp>
        <p:nvSpPr>
          <p:cNvPr id="8" name="右矢印 7">
            <a:extLst>
              <a:ext uri="{FF2B5EF4-FFF2-40B4-BE49-F238E27FC236}">
                <a16:creationId xmlns:a16="http://schemas.microsoft.com/office/drawing/2014/main" id="{C8BFF056-3D9C-C24D-816B-56020FD3F58B}"/>
              </a:ext>
            </a:extLst>
          </p:cNvPr>
          <p:cNvSpPr/>
          <p:nvPr/>
        </p:nvSpPr>
        <p:spPr>
          <a:xfrm>
            <a:off x="2762055" y="1502874"/>
            <a:ext cx="2787805" cy="1330859"/>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t>変数の一覧から顧客が選択できないのか</a:t>
            </a:r>
          </a:p>
        </p:txBody>
      </p:sp>
    </p:spTree>
    <p:extLst>
      <p:ext uri="{BB962C8B-B14F-4D97-AF65-F5344CB8AC3E}">
        <p14:creationId xmlns:p14="http://schemas.microsoft.com/office/powerpoint/2010/main" val="1990606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B20FB-33A3-E746-AA9C-080996245064}"/>
              </a:ext>
            </a:extLst>
          </p:cNvPr>
          <p:cNvSpPr>
            <a:spLocks noGrp="1"/>
          </p:cNvSpPr>
          <p:nvPr>
            <p:ph type="title"/>
          </p:nvPr>
        </p:nvSpPr>
        <p:spPr/>
        <p:txBody>
          <a:bodyPr/>
          <a:lstStyle/>
          <a:p>
            <a:r>
              <a:rPr lang="ja-JP" altLang="en-US" dirty="0"/>
              <a:t>プ</a:t>
            </a:r>
            <a:r>
              <a:rPr lang="en-US" altLang="ja-JP" dirty="0"/>
              <a:t>35_</a:t>
            </a:r>
            <a:r>
              <a:rPr lang="ja-JP" altLang="en-US" dirty="0"/>
              <a:t>画面</a:t>
            </a:r>
            <a:r>
              <a:rPr lang="en-US" altLang="ja-JP" dirty="0"/>
              <a:t>4</a:t>
            </a:r>
            <a:r>
              <a:rPr lang="ja-JP" altLang="en-US" dirty="0"/>
              <a:t>：メール送信</a:t>
            </a:r>
            <a:r>
              <a:rPr lang="ja-JP" altLang="en-US"/>
              <a:t>確認画面</a:t>
            </a:r>
            <a:endParaRPr kumimoji="1" lang="ja-JP" altLang="en-US" dirty="0"/>
          </a:p>
        </p:txBody>
      </p:sp>
      <p:sp>
        <p:nvSpPr>
          <p:cNvPr id="4" name="スライド番号プレースホルダー 3">
            <a:extLst>
              <a:ext uri="{FF2B5EF4-FFF2-40B4-BE49-F238E27FC236}">
                <a16:creationId xmlns:a16="http://schemas.microsoft.com/office/drawing/2014/main" id="{A54D4209-B10B-3848-8A79-145E64F5A5A9}"/>
              </a:ext>
            </a:extLst>
          </p:cNvPr>
          <p:cNvSpPr>
            <a:spLocks noGrp="1"/>
          </p:cNvSpPr>
          <p:nvPr>
            <p:ph type="sldNum" sz="quarter" idx="4"/>
          </p:nvPr>
        </p:nvSpPr>
        <p:spPr/>
        <p:txBody>
          <a:bodyPr/>
          <a:lstStyle/>
          <a:p>
            <a:fld id="{F30DD6FD-6AE0-D748-9D23-01258D872A5D}" type="slidenum">
              <a:rPr kumimoji="1" lang="ja-JP" altLang="en-US" smtClean="0"/>
              <a:t>6</a:t>
            </a:fld>
            <a:endParaRPr kumimoji="1" lang="ja-JP" altLang="en-US"/>
          </a:p>
        </p:txBody>
      </p:sp>
      <p:sp>
        <p:nvSpPr>
          <p:cNvPr id="26" name="正方形/長方形 25">
            <a:extLst>
              <a:ext uri="{FF2B5EF4-FFF2-40B4-BE49-F238E27FC236}">
                <a16:creationId xmlns:a16="http://schemas.microsoft.com/office/drawing/2014/main" id="{3B713A32-9925-8C49-A4F0-73C3ABC63976}"/>
              </a:ext>
            </a:extLst>
          </p:cNvPr>
          <p:cNvSpPr/>
          <p:nvPr/>
        </p:nvSpPr>
        <p:spPr>
          <a:xfrm>
            <a:off x="6406265" y="764585"/>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システム処理</a:t>
            </a:r>
          </a:p>
        </p:txBody>
      </p:sp>
      <p:sp>
        <p:nvSpPr>
          <p:cNvPr id="27" name="正方形/長方形 26">
            <a:extLst>
              <a:ext uri="{FF2B5EF4-FFF2-40B4-BE49-F238E27FC236}">
                <a16:creationId xmlns:a16="http://schemas.microsoft.com/office/drawing/2014/main" id="{F43B12B0-6F42-304E-A72D-2300E7C9A6EA}"/>
              </a:ext>
            </a:extLst>
          </p:cNvPr>
          <p:cNvSpPr/>
          <p:nvPr/>
        </p:nvSpPr>
        <p:spPr>
          <a:xfrm>
            <a:off x="7449399" y="764585"/>
            <a:ext cx="972000" cy="257262"/>
          </a:xfrm>
          <a:prstGeom prst="rect">
            <a:avLst/>
          </a:prstGeom>
          <a:noFill/>
          <a:ln w="9525">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chemeClr val="tx1"/>
                </a:solidFill>
                <a:latin typeface="Meiryo UI" panose="020B0604030504040204" pitchFamily="34" charset="-128"/>
                <a:ea typeface="Meiryo UI" panose="020B0604030504040204" pitchFamily="34" charset="-128"/>
              </a:rPr>
              <a:t>システム制御で表示</a:t>
            </a:r>
          </a:p>
        </p:txBody>
      </p:sp>
      <p:sp>
        <p:nvSpPr>
          <p:cNvPr id="28" name="正方形/長方形 27">
            <a:extLst>
              <a:ext uri="{FF2B5EF4-FFF2-40B4-BE49-F238E27FC236}">
                <a16:creationId xmlns:a16="http://schemas.microsoft.com/office/drawing/2014/main" id="{6402152E-335D-2D48-A9D7-2638EEA9A5C1}"/>
              </a:ext>
            </a:extLst>
          </p:cNvPr>
          <p:cNvSpPr/>
          <p:nvPr/>
        </p:nvSpPr>
        <p:spPr>
          <a:xfrm>
            <a:off x="5363132" y="764585"/>
            <a:ext cx="972000" cy="25726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リンク</a:t>
            </a:r>
          </a:p>
        </p:txBody>
      </p:sp>
      <p:sp>
        <p:nvSpPr>
          <p:cNvPr id="29" name="正方形/長方形 28">
            <a:extLst>
              <a:ext uri="{FF2B5EF4-FFF2-40B4-BE49-F238E27FC236}">
                <a16:creationId xmlns:a16="http://schemas.microsoft.com/office/drawing/2014/main" id="{BBFD514B-C571-D34F-B53D-93E559A0A47C}"/>
              </a:ext>
            </a:extLst>
          </p:cNvPr>
          <p:cNvSpPr/>
          <p:nvPr/>
        </p:nvSpPr>
        <p:spPr>
          <a:xfrm>
            <a:off x="8421399" y="757835"/>
            <a:ext cx="972000" cy="257262"/>
          </a:xfrm>
          <a:prstGeom prst="rect">
            <a:avLst/>
          </a:prstGeom>
          <a:noFill/>
          <a:ln w="9525">
            <a:no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rgbClr val="FF0000"/>
                </a:solidFill>
                <a:latin typeface="Meiryo UI" panose="020B0604030504040204" pitchFamily="34" charset="-128"/>
                <a:ea typeface="Meiryo UI" panose="020B0604030504040204" pitchFamily="34" charset="-128"/>
              </a:rPr>
              <a:t>赤字は変更可</a:t>
            </a:r>
          </a:p>
        </p:txBody>
      </p:sp>
      <p:sp>
        <p:nvSpPr>
          <p:cNvPr id="8" name="正方形/長方形 7">
            <a:extLst>
              <a:ext uri="{FF2B5EF4-FFF2-40B4-BE49-F238E27FC236}">
                <a16:creationId xmlns:a16="http://schemas.microsoft.com/office/drawing/2014/main" id="{CFDC2DA2-E7BA-42E9-9657-AC41AB467347}"/>
              </a:ext>
            </a:extLst>
          </p:cNvPr>
          <p:cNvSpPr/>
          <p:nvPr/>
        </p:nvSpPr>
        <p:spPr>
          <a:xfrm>
            <a:off x="854110" y="1072444"/>
            <a:ext cx="3782207" cy="5283908"/>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sz="1100" b="1" dirty="0">
              <a:solidFill>
                <a:schemeClr val="tx1"/>
              </a:solidFill>
              <a:latin typeface="Meiryo UI" panose="020B0604030504040204" pitchFamily="34" charset="-128"/>
              <a:ea typeface="Meiryo UI" panose="020B0604030504040204" pitchFamily="34" charset="-128"/>
            </a:endParaRPr>
          </a:p>
        </p:txBody>
      </p:sp>
      <p:sp>
        <p:nvSpPr>
          <p:cNvPr id="9" name="テキスト ボックス 8">
            <a:extLst>
              <a:ext uri="{FF2B5EF4-FFF2-40B4-BE49-F238E27FC236}">
                <a16:creationId xmlns:a16="http://schemas.microsoft.com/office/drawing/2014/main" id="{73DDA852-A997-4C29-B0E1-2AE3FB2B52F2}"/>
              </a:ext>
            </a:extLst>
          </p:cNvPr>
          <p:cNvSpPr txBox="1"/>
          <p:nvPr/>
        </p:nvSpPr>
        <p:spPr>
          <a:xfrm>
            <a:off x="955200" y="1300355"/>
            <a:ext cx="1106393" cy="261610"/>
          </a:xfrm>
          <a:prstGeom prst="rect">
            <a:avLst/>
          </a:prstGeom>
          <a:noFill/>
        </p:spPr>
        <p:txBody>
          <a:bodyPr wrap="none" rtlCol="0">
            <a:spAutoFit/>
          </a:bodyPr>
          <a:lstStyle/>
          <a:p>
            <a:r>
              <a:rPr kumimoji="1" lang="ja-JP" altLang="en-US" sz="1100" b="1" dirty="0">
                <a:latin typeface="Meiryo UI" panose="020B0604030504040204" pitchFamily="34" charset="-128"/>
                <a:ea typeface="Meiryo UI" panose="020B0604030504040204" pitchFamily="34" charset="-128"/>
              </a:rPr>
              <a:t>メール送信確認</a:t>
            </a:r>
          </a:p>
        </p:txBody>
      </p:sp>
      <p:sp>
        <p:nvSpPr>
          <p:cNvPr id="17" name="テキスト ボックス 16">
            <a:extLst>
              <a:ext uri="{FF2B5EF4-FFF2-40B4-BE49-F238E27FC236}">
                <a16:creationId xmlns:a16="http://schemas.microsoft.com/office/drawing/2014/main" id="{9DD4273F-06C3-4150-ADFB-5CFBDE197A42}"/>
              </a:ext>
            </a:extLst>
          </p:cNvPr>
          <p:cNvSpPr txBox="1"/>
          <p:nvPr/>
        </p:nvSpPr>
        <p:spPr>
          <a:xfrm>
            <a:off x="834582" y="2077347"/>
            <a:ext cx="441146" cy="246221"/>
          </a:xfrm>
          <a:prstGeom prst="rect">
            <a:avLst/>
          </a:prstGeom>
          <a:noFill/>
        </p:spPr>
        <p:txBody>
          <a:bodyPr wrap="none" rtlCol="0">
            <a:spAutoFit/>
          </a:bodyPr>
          <a:lstStyle/>
          <a:p>
            <a:r>
              <a:rPr kumimoji="1" lang="ja-JP" altLang="en-US" sz="1000" b="1" dirty="0">
                <a:latin typeface="Meiryo UI" panose="020B0604030504040204" pitchFamily="34" charset="-128"/>
                <a:ea typeface="Meiryo UI" panose="020B0604030504040204" pitchFamily="34" charset="-128"/>
              </a:rPr>
              <a:t>件名</a:t>
            </a:r>
          </a:p>
        </p:txBody>
      </p:sp>
      <p:sp>
        <p:nvSpPr>
          <p:cNvPr id="18" name="テキスト ボックス 17">
            <a:extLst>
              <a:ext uri="{FF2B5EF4-FFF2-40B4-BE49-F238E27FC236}">
                <a16:creationId xmlns:a16="http://schemas.microsoft.com/office/drawing/2014/main" id="{580DBE2E-69F5-4F5C-9BA9-CBA6B343D8C3}"/>
              </a:ext>
            </a:extLst>
          </p:cNvPr>
          <p:cNvSpPr txBox="1"/>
          <p:nvPr/>
        </p:nvSpPr>
        <p:spPr>
          <a:xfrm>
            <a:off x="834582" y="2642577"/>
            <a:ext cx="870751" cy="230832"/>
          </a:xfrm>
          <a:prstGeom prst="rect">
            <a:avLst/>
          </a:prstGeom>
          <a:noFill/>
        </p:spPr>
        <p:txBody>
          <a:bodyPr wrap="none" rtlCol="0">
            <a:spAutoFit/>
          </a:bodyPr>
          <a:lstStyle/>
          <a:p>
            <a:r>
              <a:rPr kumimoji="1" lang="ja-JP" altLang="en-US" sz="900" b="1" dirty="0">
                <a:latin typeface="Meiryo UI" panose="020B0604030504040204" pitchFamily="34" charset="-128"/>
                <a:ea typeface="Meiryo UI" panose="020B0604030504040204" pitchFamily="34" charset="-128"/>
              </a:rPr>
              <a:t>本文</a:t>
            </a:r>
            <a:r>
              <a:rPr kumimoji="1" lang="en-US" altLang="ja-JP" sz="900" b="1" dirty="0">
                <a:latin typeface="Meiryo UI" panose="020B0604030504040204" pitchFamily="34" charset="-128"/>
                <a:ea typeface="Meiryo UI" panose="020B0604030504040204" pitchFamily="34" charset="-128"/>
              </a:rPr>
              <a:t>(HTML)</a:t>
            </a:r>
            <a:endParaRPr kumimoji="1" lang="ja-JP" altLang="en-US" sz="900" b="1" dirty="0">
              <a:latin typeface="Meiryo UI" panose="020B0604030504040204" pitchFamily="34" charset="-128"/>
              <a:ea typeface="Meiryo UI" panose="020B0604030504040204" pitchFamily="34" charset="-128"/>
            </a:endParaRPr>
          </a:p>
        </p:txBody>
      </p:sp>
      <p:sp>
        <p:nvSpPr>
          <p:cNvPr id="19" name="正方形/長方形 18">
            <a:extLst>
              <a:ext uri="{FF2B5EF4-FFF2-40B4-BE49-F238E27FC236}">
                <a16:creationId xmlns:a16="http://schemas.microsoft.com/office/drawing/2014/main" id="{32618C4D-EE0D-44D3-A9F7-0DEE1F51CA38}"/>
              </a:ext>
            </a:extLst>
          </p:cNvPr>
          <p:cNvSpPr/>
          <p:nvPr/>
        </p:nvSpPr>
        <p:spPr>
          <a:xfrm>
            <a:off x="2218294" y="2627457"/>
            <a:ext cx="2202353" cy="1352544"/>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メール文面</a:t>
            </a:r>
            <a:r>
              <a:rPr kumimoji="1" lang="en-US" altLang="ja-JP" sz="900" b="1" dirty="0">
                <a:latin typeface="Meiryo UI" panose="020B0604030504040204" pitchFamily="34" charset="-128"/>
                <a:ea typeface="Meiryo UI" panose="020B0604030504040204" pitchFamily="34" charset="-128"/>
              </a:rPr>
              <a:t>(HTML)</a:t>
            </a:r>
            <a:endParaRPr kumimoji="1" lang="ja-JP" altLang="en-US" sz="900" b="1" dirty="0">
              <a:latin typeface="Meiryo UI" panose="020B0604030504040204" pitchFamily="34" charset="-128"/>
              <a:ea typeface="Meiryo UI" panose="020B0604030504040204" pitchFamily="34" charset="-128"/>
            </a:endParaRPr>
          </a:p>
        </p:txBody>
      </p:sp>
      <p:sp>
        <p:nvSpPr>
          <p:cNvPr id="20" name="テキスト ボックス 19">
            <a:extLst>
              <a:ext uri="{FF2B5EF4-FFF2-40B4-BE49-F238E27FC236}">
                <a16:creationId xmlns:a16="http://schemas.microsoft.com/office/drawing/2014/main" id="{A47781F8-B69F-42E3-B040-9B68A4B88EED}"/>
              </a:ext>
            </a:extLst>
          </p:cNvPr>
          <p:cNvSpPr txBox="1"/>
          <p:nvPr/>
        </p:nvSpPr>
        <p:spPr>
          <a:xfrm>
            <a:off x="2476707" y="3172924"/>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(3)</a:t>
            </a:r>
            <a:endParaRPr kumimoji="1" lang="ja-JP" altLang="en-US" sz="1100" dirty="0">
              <a:latin typeface="Meiryo UI" panose="020B0604030504040204" pitchFamily="34" charset="-128"/>
              <a:ea typeface="Meiryo UI" panose="020B0604030504040204" pitchFamily="34" charset="-128"/>
            </a:endParaRPr>
          </a:p>
        </p:txBody>
      </p:sp>
      <p:sp>
        <p:nvSpPr>
          <p:cNvPr id="25" name="正方形/長方形 24">
            <a:extLst>
              <a:ext uri="{FF2B5EF4-FFF2-40B4-BE49-F238E27FC236}">
                <a16:creationId xmlns:a16="http://schemas.microsoft.com/office/drawing/2014/main" id="{F4AD0C00-95D1-414B-AC49-295FA5306A7B}"/>
              </a:ext>
            </a:extLst>
          </p:cNvPr>
          <p:cNvSpPr/>
          <p:nvPr/>
        </p:nvSpPr>
        <p:spPr>
          <a:xfrm>
            <a:off x="968307" y="1110559"/>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ヘッダー</a:t>
            </a:r>
          </a:p>
        </p:txBody>
      </p:sp>
      <p:sp>
        <p:nvSpPr>
          <p:cNvPr id="30" name="正方形/長方形 29">
            <a:extLst>
              <a:ext uri="{FF2B5EF4-FFF2-40B4-BE49-F238E27FC236}">
                <a16:creationId xmlns:a16="http://schemas.microsoft.com/office/drawing/2014/main" id="{064179C2-2D14-44C4-A3A7-AEF98194602A}"/>
              </a:ext>
            </a:extLst>
          </p:cNvPr>
          <p:cNvSpPr/>
          <p:nvPr/>
        </p:nvSpPr>
        <p:spPr>
          <a:xfrm>
            <a:off x="968307" y="6138100"/>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フッター</a:t>
            </a:r>
          </a:p>
        </p:txBody>
      </p:sp>
      <p:sp>
        <p:nvSpPr>
          <p:cNvPr id="39" name="正方形/長方形 38">
            <a:extLst>
              <a:ext uri="{FF2B5EF4-FFF2-40B4-BE49-F238E27FC236}">
                <a16:creationId xmlns:a16="http://schemas.microsoft.com/office/drawing/2014/main" id="{31F02AC5-BBB2-4F38-A163-97F22F5591F9}"/>
              </a:ext>
            </a:extLst>
          </p:cNvPr>
          <p:cNvSpPr/>
          <p:nvPr/>
        </p:nvSpPr>
        <p:spPr>
          <a:xfrm>
            <a:off x="4780860" y="1032912"/>
            <a:ext cx="4801314" cy="215444"/>
          </a:xfrm>
          <a:prstGeom prst="rect">
            <a:avLst/>
          </a:prstGeom>
        </p:spPr>
        <p:txBody>
          <a:bodyPr wrap="none">
            <a:spAutoFit/>
          </a:bodyPr>
          <a:lstStyle/>
          <a:p>
            <a:r>
              <a:rPr kumimoji="1" lang="ja-JP" altLang="en-US" sz="800" dirty="0">
                <a:latin typeface="Meiryo UI" panose="020B0604030504040204" pitchFamily="34" charset="-128"/>
                <a:ea typeface="Meiryo UI" panose="020B0604030504040204" pitchFamily="34" charset="-128"/>
              </a:rPr>
              <a:t>参考</a:t>
            </a:r>
            <a:r>
              <a:rPr kumimoji="1" lang="en-US" altLang="ja-JP" sz="800" dirty="0">
                <a:latin typeface="Meiryo UI" panose="020B0604030504040204" pitchFamily="34" charset="-128"/>
                <a:ea typeface="Meiryo UI" panose="020B0604030504040204" pitchFamily="34" charset="-128"/>
              </a:rPr>
              <a:t>URL</a:t>
            </a:r>
            <a:r>
              <a:rPr kumimoji="1" lang="ja-JP" altLang="en-US" sz="800" dirty="0">
                <a:latin typeface="Meiryo UI" panose="020B0604030504040204" pitchFamily="34" charset="-128"/>
                <a:ea typeface="Meiryo UI" panose="020B0604030504040204" pitchFamily="34" charset="-128"/>
              </a:rPr>
              <a:t>：</a:t>
            </a:r>
            <a:r>
              <a:rPr kumimoji="1" lang="en-US" altLang="ja-JP" sz="800" dirty="0">
                <a:latin typeface="Meiryo UI" panose="020B0604030504040204" pitchFamily="34" charset="-128"/>
                <a:ea typeface="Meiryo UI" panose="020B0604030504040204" pitchFamily="34" charset="-128"/>
              </a:rPr>
              <a:t> https://dev-cm01-mase.kbb-id.co.jp/cmadmin.php/mail_magazine/sendMailConf</a:t>
            </a:r>
          </a:p>
        </p:txBody>
      </p:sp>
      <p:graphicFrame>
        <p:nvGraphicFramePr>
          <p:cNvPr id="40" name="表 8">
            <a:extLst>
              <a:ext uri="{FF2B5EF4-FFF2-40B4-BE49-F238E27FC236}">
                <a16:creationId xmlns:a16="http://schemas.microsoft.com/office/drawing/2014/main" id="{08F022C4-D7F8-410A-BA3F-643A462A344F}"/>
              </a:ext>
            </a:extLst>
          </p:cNvPr>
          <p:cNvGraphicFramePr>
            <a:graphicFrameLocks noGrp="1"/>
          </p:cNvGraphicFramePr>
          <p:nvPr>
            <p:extLst>
              <p:ext uri="{D42A27DB-BD31-4B8C-83A1-F6EECF244321}">
                <p14:modId xmlns:p14="http://schemas.microsoft.com/office/powerpoint/2010/main" val="1717033319"/>
              </p:ext>
            </p:extLst>
          </p:nvPr>
        </p:nvGraphicFramePr>
        <p:xfrm>
          <a:off x="4852032" y="1317929"/>
          <a:ext cx="4384606" cy="2148840"/>
        </p:xfrm>
        <a:graphic>
          <a:graphicData uri="http://schemas.openxmlformats.org/drawingml/2006/table">
            <a:tbl>
              <a:tblPr firstRow="1" bandRow="1">
                <a:tableStyleId>{5940675A-B579-460E-94D1-54222C63F5DA}</a:tableStyleId>
              </a:tblPr>
              <a:tblGrid>
                <a:gridCol w="805069">
                  <a:extLst>
                    <a:ext uri="{9D8B030D-6E8A-4147-A177-3AD203B41FA5}">
                      <a16:colId xmlns:a16="http://schemas.microsoft.com/office/drawing/2014/main" val="1869668301"/>
                    </a:ext>
                  </a:extLst>
                </a:gridCol>
                <a:gridCol w="3579537">
                  <a:extLst>
                    <a:ext uri="{9D8B030D-6E8A-4147-A177-3AD203B41FA5}">
                      <a16:colId xmlns:a16="http://schemas.microsoft.com/office/drawing/2014/main" val="4148764813"/>
                    </a:ext>
                  </a:extLst>
                </a:gridCol>
              </a:tblGrid>
              <a:tr h="0">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構成要素</a:t>
                      </a:r>
                    </a:p>
                  </a:txBody>
                  <a:tcPr marL="45720" marR="45720" anchor="ctr">
                    <a:solidFill>
                      <a:schemeClr val="accent1"/>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説明</a:t>
                      </a:r>
                    </a:p>
                  </a:txBody>
                  <a:tcPr marL="45720" marR="45720" anchor="ctr">
                    <a:solidFill>
                      <a:schemeClr val="accent1"/>
                    </a:solidFill>
                  </a:tcPr>
                </a:tc>
                <a:extLst>
                  <a:ext uri="{0D108BD9-81ED-4DB2-BD59-A6C34878D82A}">
                    <a16:rowId xmlns:a16="http://schemas.microsoft.com/office/drawing/2014/main" val="3041713698"/>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(1)</a:t>
                      </a:r>
                      <a:r>
                        <a:rPr kumimoji="1" lang="ja-JP" altLang="en-US" sz="900" dirty="0">
                          <a:latin typeface="Meiryo UI" panose="020B0604030504040204" pitchFamily="34" charset="-128"/>
                          <a:ea typeface="Meiryo UI" panose="020B0604030504040204" pitchFamily="34" charset="-128"/>
                        </a:rPr>
                        <a:t>送信対象者</a:t>
                      </a: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送信対象者設定で設定した情報から送信対象者数取得処理を実行し送信対象者数を表示する。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3561766705"/>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(2)</a:t>
                      </a:r>
                      <a:r>
                        <a:rPr kumimoji="1" lang="ja-JP" altLang="en-US" sz="900" dirty="0">
                          <a:latin typeface="Meiryo UI" panose="020B0604030504040204" pitchFamily="34" charset="-128"/>
                          <a:ea typeface="Meiryo UI" panose="020B0604030504040204" pitchFamily="34" charset="-128"/>
                        </a:rPr>
                        <a:t>件名</a:t>
                      </a: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入力されたメール件名を表示する。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27572717"/>
                  </a:ext>
                </a:extLst>
              </a:tr>
              <a:tr h="0">
                <a:tc>
                  <a:txBody>
                    <a:bodyPr/>
                    <a:lstStyle/>
                    <a:p>
                      <a:r>
                        <a:rPr kumimoji="1" lang="en-US" altLang="ja-JP" sz="900" dirty="0">
                          <a:latin typeface="Meiryo UI" panose="020B0604030504040204" pitchFamily="34" charset="-128"/>
                          <a:ea typeface="Meiryo UI" panose="020B0604030504040204" pitchFamily="34" charset="-128"/>
                        </a:rPr>
                        <a:t>(3)</a:t>
                      </a:r>
                      <a:r>
                        <a:rPr kumimoji="1" lang="ja-JP" altLang="en-US" sz="900" dirty="0">
                          <a:latin typeface="Meiryo UI" panose="020B0604030504040204" pitchFamily="34" charset="-128"/>
                          <a:ea typeface="Meiryo UI" panose="020B0604030504040204" pitchFamily="34" charset="-128"/>
                        </a:rPr>
                        <a:t>本文</a:t>
                      </a:r>
                      <a:r>
                        <a:rPr kumimoji="1" lang="en-US" altLang="ja-JP" sz="900" dirty="0">
                          <a:latin typeface="Meiryo UI" panose="020B0604030504040204" pitchFamily="34" charset="-128"/>
                          <a:ea typeface="Meiryo UI" panose="020B0604030504040204" pitchFamily="34" charset="-128"/>
                        </a:rPr>
                        <a:t>(HTML)</a:t>
                      </a: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入力されたメール文面</a:t>
                      </a:r>
                      <a:r>
                        <a:rPr kumimoji="1" lang="en-US" altLang="ja-JP" sz="900" dirty="0">
                          <a:latin typeface="Meiryo UI" panose="020B0604030504040204" pitchFamily="34" charset="-128"/>
                          <a:ea typeface="Meiryo UI" panose="020B0604030504040204" pitchFamily="34" charset="-128"/>
                        </a:rPr>
                        <a:t>(HTML)</a:t>
                      </a:r>
                      <a:r>
                        <a:rPr kumimoji="1" lang="ja-JP" altLang="en-US" sz="900" dirty="0">
                          <a:latin typeface="Meiryo UI" panose="020B0604030504040204" pitchFamily="34" charset="-128"/>
                          <a:ea typeface="Meiryo UI" panose="020B0604030504040204" pitchFamily="34" charset="-128"/>
                        </a:rPr>
                        <a:t>を表示する。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メール書式がテキストの場合は本文</a:t>
                      </a:r>
                      <a:r>
                        <a:rPr kumimoji="1" lang="en-US" altLang="ja-JP" sz="900" dirty="0">
                          <a:latin typeface="Meiryo UI" panose="020B0604030504040204" pitchFamily="34" charset="-128"/>
                          <a:ea typeface="Meiryo UI" panose="020B0604030504040204" pitchFamily="34" charset="-128"/>
                        </a:rPr>
                        <a:t>(HTML)</a:t>
                      </a:r>
                      <a:r>
                        <a:rPr kumimoji="1" lang="ja-JP" altLang="en-US" sz="900" dirty="0">
                          <a:latin typeface="Meiryo UI" panose="020B0604030504040204" pitchFamily="34" charset="-128"/>
                          <a:ea typeface="Meiryo UI" panose="020B0604030504040204" pitchFamily="34" charset="-128"/>
                        </a:rPr>
                        <a:t>は未設定のため表示しない。</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293555072"/>
                  </a:ext>
                </a:extLst>
              </a:tr>
              <a:tr h="0">
                <a:tc>
                  <a:txBody>
                    <a:bodyPr/>
                    <a:lstStyle/>
                    <a:p>
                      <a:r>
                        <a:rPr kumimoji="1" lang="en-US" altLang="ja-JP" sz="900" dirty="0">
                          <a:latin typeface="Meiryo UI" panose="020B0604030504040204" pitchFamily="34" charset="-128"/>
                          <a:ea typeface="Meiryo UI" panose="020B0604030504040204" pitchFamily="34" charset="-128"/>
                        </a:rPr>
                        <a:t>(4)</a:t>
                      </a:r>
                      <a:r>
                        <a:rPr kumimoji="1" lang="ja-JP" altLang="en-US" sz="900" dirty="0">
                          <a:latin typeface="Meiryo UI" panose="020B0604030504040204" pitchFamily="34" charset="-128"/>
                          <a:ea typeface="Meiryo UI" panose="020B0604030504040204" pitchFamily="34" charset="-128"/>
                        </a:rPr>
                        <a:t>本文</a:t>
                      </a:r>
                      <a:r>
                        <a:rPr kumimoji="1" lang="en-US" altLang="ja-JP" sz="900" dirty="0">
                          <a:latin typeface="Meiryo UI" panose="020B0604030504040204" pitchFamily="34" charset="-128"/>
                          <a:ea typeface="Meiryo UI" panose="020B0604030504040204" pitchFamily="34" charset="-128"/>
                        </a:rPr>
                        <a:t>(</a:t>
                      </a:r>
                      <a:r>
                        <a:rPr kumimoji="1" lang="ja-JP" altLang="en-US" sz="900" dirty="0">
                          <a:latin typeface="Meiryo UI" panose="020B0604030504040204" pitchFamily="34" charset="-128"/>
                          <a:ea typeface="Meiryo UI" panose="020B0604030504040204" pitchFamily="34" charset="-128"/>
                        </a:rPr>
                        <a:t>テキスト</a:t>
                      </a:r>
                      <a:r>
                        <a:rPr kumimoji="1" lang="en-US" altLang="ja-JP" sz="900" dirty="0">
                          <a:latin typeface="Meiryo UI" panose="020B0604030504040204" pitchFamily="34" charset="-128"/>
                          <a:ea typeface="Meiryo UI" panose="020B0604030504040204" pitchFamily="34" charset="-128"/>
                        </a:rPr>
                        <a:t>)</a:t>
                      </a: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入力されたメール文面</a:t>
                      </a:r>
                      <a:r>
                        <a:rPr kumimoji="1" lang="en-US" altLang="ja-JP" sz="900" dirty="0">
                          <a:latin typeface="Meiryo UI" panose="020B0604030504040204" pitchFamily="34" charset="-128"/>
                          <a:ea typeface="Meiryo UI" panose="020B0604030504040204" pitchFamily="34" charset="-128"/>
                        </a:rPr>
                        <a:t>(</a:t>
                      </a:r>
                      <a:r>
                        <a:rPr kumimoji="1" lang="ja-JP" altLang="en-US" sz="900" dirty="0">
                          <a:latin typeface="Meiryo UI" panose="020B0604030504040204" pitchFamily="34" charset="-128"/>
                          <a:ea typeface="Meiryo UI" panose="020B0604030504040204" pitchFamily="34" charset="-128"/>
                        </a:rPr>
                        <a:t>テキスト</a:t>
                      </a:r>
                      <a:r>
                        <a:rPr kumimoji="1" lang="en-US" altLang="ja-JP" sz="900" dirty="0">
                          <a:latin typeface="Meiryo UI" panose="020B0604030504040204" pitchFamily="34" charset="-128"/>
                          <a:ea typeface="Meiryo UI" panose="020B0604030504040204" pitchFamily="34" charset="-128"/>
                        </a:rPr>
                        <a:t>)</a:t>
                      </a:r>
                      <a:r>
                        <a:rPr kumimoji="1" lang="ja-JP" altLang="en-US" sz="900" dirty="0">
                          <a:latin typeface="Meiryo UI" panose="020B0604030504040204" pitchFamily="34" charset="-128"/>
                          <a:ea typeface="Meiryo UI" panose="020B0604030504040204" pitchFamily="34" charset="-128"/>
                        </a:rPr>
                        <a:t>を表示する。</a:t>
                      </a:r>
                    </a:p>
                  </a:txBody>
                  <a:tcPr marL="45720" marR="45720"/>
                </a:tc>
                <a:extLst>
                  <a:ext uri="{0D108BD9-81ED-4DB2-BD59-A6C34878D82A}">
                    <a16:rowId xmlns:a16="http://schemas.microsoft.com/office/drawing/2014/main" val="1706306191"/>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(5)</a:t>
                      </a:r>
                      <a:r>
                        <a:rPr kumimoji="1" lang="ja-JP" altLang="en-US" sz="900" dirty="0">
                          <a:latin typeface="Meiryo UI" panose="020B0604030504040204" pitchFamily="34" charset="-128"/>
                          <a:ea typeface="Meiryo UI" panose="020B0604030504040204" pitchFamily="34" charset="-128"/>
                        </a:rPr>
                        <a:t>送信</a:t>
                      </a: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一斉メール送信処理を実行する。</a:t>
                      </a:r>
                      <a:endParaRPr kumimoji="1" lang="en-US" altLang="ja-JP" sz="9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一斉メール送信処理後、メール送信完了画面を表示する。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3439343488"/>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(6)</a:t>
                      </a:r>
                      <a:r>
                        <a:rPr kumimoji="1" lang="ja-JP" altLang="en-US" sz="900" dirty="0">
                          <a:latin typeface="Meiryo UI" panose="020B0604030504040204" pitchFamily="34" charset="-128"/>
                          <a:ea typeface="Meiryo UI" panose="020B0604030504040204" pitchFamily="34" charset="-128"/>
                        </a:rPr>
                        <a:t>戻る</a:t>
                      </a:r>
                    </a:p>
                  </a:txBody>
                  <a:tcPr marL="45720" marR="4572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メール送信画面へ遷移する。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940483904"/>
                  </a:ext>
                </a:extLst>
              </a:tr>
            </a:tbl>
          </a:graphicData>
        </a:graphic>
      </p:graphicFrame>
      <p:sp>
        <p:nvSpPr>
          <p:cNvPr id="43" name="正方形/長方形 42">
            <a:extLst>
              <a:ext uri="{FF2B5EF4-FFF2-40B4-BE49-F238E27FC236}">
                <a16:creationId xmlns:a16="http://schemas.microsoft.com/office/drawing/2014/main" id="{F84FD099-3824-45E2-A874-25C12150AB10}"/>
              </a:ext>
            </a:extLst>
          </p:cNvPr>
          <p:cNvSpPr/>
          <p:nvPr/>
        </p:nvSpPr>
        <p:spPr>
          <a:xfrm>
            <a:off x="2218294" y="2070586"/>
            <a:ext cx="2222544" cy="314994"/>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メール件名</a:t>
            </a:r>
          </a:p>
        </p:txBody>
      </p:sp>
      <p:sp>
        <p:nvSpPr>
          <p:cNvPr id="44" name="テキスト ボックス 43">
            <a:extLst>
              <a:ext uri="{FF2B5EF4-FFF2-40B4-BE49-F238E27FC236}">
                <a16:creationId xmlns:a16="http://schemas.microsoft.com/office/drawing/2014/main" id="{501138E0-C617-4CE0-8442-644BBD48E467}"/>
              </a:ext>
            </a:extLst>
          </p:cNvPr>
          <p:cNvSpPr txBox="1"/>
          <p:nvPr/>
        </p:nvSpPr>
        <p:spPr>
          <a:xfrm>
            <a:off x="2476707" y="2095319"/>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(2)</a:t>
            </a:r>
            <a:endParaRPr kumimoji="1" lang="ja-JP" altLang="en-US" sz="1100" dirty="0">
              <a:latin typeface="Meiryo UI" panose="020B0604030504040204" pitchFamily="34" charset="-128"/>
              <a:ea typeface="Meiryo UI" panose="020B0604030504040204" pitchFamily="34" charset="-128"/>
            </a:endParaRPr>
          </a:p>
        </p:txBody>
      </p:sp>
      <p:sp>
        <p:nvSpPr>
          <p:cNvPr id="56" name="正方形/長方形 55">
            <a:extLst>
              <a:ext uri="{FF2B5EF4-FFF2-40B4-BE49-F238E27FC236}">
                <a16:creationId xmlns:a16="http://schemas.microsoft.com/office/drawing/2014/main" id="{EB2949D5-8CC6-4554-9A9E-1D644CC0A0E1}"/>
              </a:ext>
            </a:extLst>
          </p:cNvPr>
          <p:cNvSpPr/>
          <p:nvPr/>
        </p:nvSpPr>
        <p:spPr>
          <a:xfrm>
            <a:off x="1775877" y="5741888"/>
            <a:ext cx="1098696"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送信</a:t>
            </a:r>
          </a:p>
        </p:txBody>
      </p:sp>
      <p:sp>
        <p:nvSpPr>
          <p:cNvPr id="57" name="正方形/長方形 56">
            <a:extLst>
              <a:ext uri="{FF2B5EF4-FFF2-40B4-BE49-F238E27FC236}">
                <a16:creationId xmlns:a16="http://schemas.microsoft.com/office/drawing/2014/main" id="{0CD96B86-3D4E-4679-9660-7C6C6D128473}"/>
              </a:ext>
            </a:extLst>
          </p:cNvPr>
          <p:cNvSpPr/>
          <p:nvPr/>
        </p:nvSpPr>
        <p:spPr>
          <a:xfrm>
            <a:off x="3488610" y="5743956"/>
            <a:ext cx="636559" cy="196700"/>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戻る</a:t>
            </a:r>
          </a:p>
        </p:txBody>
      </p:sp>
      <p:sp>
        <p:nvSpPr>
          <p:cNvPr id="58" name="テキスト ボックス 57">
            <a:extLst>
              <a:ext uri="{FF2B5EF4-FFF2-40B4-BE49-F238E27FC236}">
                <a16:creationId xmlns:a16="http://schemas.microsoft.com/office/drawing/2014/main" id="{111873CF-510A-411D-B321-25F0376D45E9}"/>
              </a:ext>
            </a:extLst>
          </p:cNvPr>
          <p:cNvSpPr txBox="1"/>
          <p:nvPr/>
        </p:nvSpPr>
        <p:spPr>
          <a:xfrm>
            <a:off x="3107583" y="5688867"/>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(6)</a:t>
            </a:r>
            <a:endParaRPr kumimoji="1" lang="ja-JP" altLang="en-US" sz="1100" dirty="0">
              <a:latin typeface="Meiryo UI" panose="020B0604030504040204" pitchFamily="34" charset="-128"/>
              <a:ea typeface="Meiryo UI" panose="020B0604030504040204" pitchFamily="34" charset="-128"/>
            </a:endParaRPr>
          </a:p>
        </p:txBody>
      </p:sp>
      <p:sp>
        <p:nvSpPr>
          <p:cNvPr id="59" name="テキスト ボックス 58">
            <a:extLst>
              <a:ext uri="{FF2B5EF4-FFF2-40B4-BE49-F238E27FC236}">
                <a16:creationId xmlns:a16="http://schemas.microsoft.com/office/drawing/2014/main" id="{0329648C-EAB2-49C5-A34B-753313ABC65A}"/>
              </a:ext>
            </a:extLst>
          </p:cNvPr>
          <p:cNvSpPr txBox="1"/>
          <p:nvPr/>
        </p:nvSpPr>
        <p:spPr>
          <a:xfrm>
            <a:off x="1284110" y="5694896"/>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(5)</a:t>
            </a:r>
            <a:endParaRPr kumimoji="1" lang="ja-JP" altLang="en-US" sz="1100" dirty="0">
              <a:latin typeface="Meiryo UI" panose="020B0604030504040204" pitchFamily="34" charset="-128"/>
              <a:ea typeface="Meiryo UI" panose="020B0604030504040204" pitchFamily="34" charset="-128"/>
            </a:endParaRPr>
          </a:p>
        </p:txBody>
      </p:sp>
      <p:sp>
        <p:nvSpPr>
          <p:cNvPr id="60" name="テキスト ボックス 59">
            <a:extLst>
              <a:ext uri="{FF2B5EF4-FFF2-40B4-BE49-F238E27FC236}">
                <a16:creationId xmlns:a16="http://schemas.microsoft.com/office/drawing/2014/main" id="{D3AA084F-0282-49E3-A4D2-3F50631A8CB2}"/>
              </a:ext>
            </a:extLst>
          </p:cNvPr>
          <p:cNvSpPr txBox="1"/>
          <p:nvPr/>
        </p:nvSpPr>
        <p:spPr>
          <a:xfrm>
            <a:off x="834582" y="1652654"/>
            <a:ext cx="825867" cy="246221"/>
          </a:xfrm>
          <a:prstGeom prst="rect">
            <a:avLst/>
          </a:prstGeom>
          <a:noFill/>
        </p:spPr>
        <p:txBody>
          <a:bodyPr wrap="none" rtlCol="0">
            <a:spAutoFit/>
          </a:bodyPr>
          <a:lstStyle/>
          <a:p>
            <a:r>
              <a:rPr kumimoji="1" lang="ja-JP" altLang="en-US" sz="1000" b="1" dirty="0">
                <a:latin typeface="Meiryo UI" panose="020B0604030504040204" pitchFamily="34" charset="-128"/>
                <a:ea typeface="Meiryo UI" panose="020B0604030504040204" pitchFamily="34" charset="-128"/>
              </a:rPr>
              <a:t>送信対象者</a:t>
            </a:r>
          </a:p>
        </p:txBody>
      </p:sp>
      <p:sp>
        <p:nvSpPr>
          <p:cNvPr id="61" name="正方形/長方形 60">
            <a:extLst>
              <a:ext uri="{FF2B5EF4-FFF2-40B4-BE49-F238E27FC236}">
                <a16:creationId xmlns:a16="http://schemas.microsoft.com/office/drawing/2014/main" id="{E78BE2D4-1689-4BC9-8E1D-F605AC579E2A}"/>
              </a:ext>
            </a:extLst>
          </p:cNvPr>
          <p:cNvSpPr/>
          <p:nvPr/>
        </p:nvSpPr>
        <p:spPr>
          <a:xfrm>
            <a:off x="2218294" y="1645893"/>
            <a:ext cx="2222544" cy="314994"/>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送信対象者</a:t>
            </a:r>
          </a:p>
        </p:txBody>
      </p:sp>
      <p:sp>
        <p:nvSpPr>
          <p:cNvPr id="62" name="テキスト ボックス 61">
            <a:extLst>
              <a:ext uri="{FF2B5EF4-FFF2-40B4-BE49-F238E27FC236}">
                <a16:creationId xmlns:a16="http://schemas.microsoft.com/office/drawing/2014/main" id="{648449D1-C262-4630-B1F3-F7EF2D9ED4FC}"/>
              </a:ext>
            </a:extLst>
          </p:cNvPr>
          <p:cNvSpPr txBox="1"/>
          <p:nvPr/>
        </p:nvSpPr>
        <p:spPr>
          <a:xfrm>
            <a:off x="2476707" y="1670626"/>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(1)</a:t>
            </a:r>
            <a:endParaRPr kumimoji="1" lang="ja-JP" altLang="en-US" sz="1100" dirty="0">
              <a:latin typeface="Meiryo UI" panose="020B0604030504040204" pitchFamily="34" charset="-128"/>
              <a:ea typeface="Meiryo UI" panose="020B0604030504040204" pitchFamily="34" charset="-128"/>
            </a:endParaRPr>
          </a:p>
        </p:txBody>
      </p:sp>
      <p:sp>
        <p:nvSpPr>
          <p:cNvPr id="31" name="テキスト ボックス 30">
            <a:extLst>
              <a:ext uri="{FF2B5EF4-FFF2-40B4-BE49-F238E27FC236}">
                <a16:creationId xmlns:a16="http://schemas.microsoft.com/office/drawing/2014/main" id="{9B04D28B-11FB-49BB-BE20-85169D777023}"/>
              </a:ext>
            </a:extLst>
          </p:cNvPr>
          <p:cNvSpPr txBox="1"/>
          <p:nvPr/>
        </p:nvSpPr>
        <p:spPr>
          <a:xfrm>
            <a:off x="834582" y="4153999"/>
            <a:ext cx="894797" cy="230832"/>
          </a:xfrm>
          <a:prstGeom prst="rect">
            <a:avLst/>
          </a:prstGeom>
          <a:noFill/>
        </p:spPr>
        <p:txBody>
          <a:bodyPr wrap="none" rtlCol="0">
            <a:spAutoFit/>
          </a:bodyPr>
          <a:lstStyle/>
          <a:p>
            <a:r>
              <a:rPr kumimoji="1" lang="ja-JP" altLang="en-US" sz="900" b="1" dirty="0">
                <a:latin typeface="Meiryo UI" panose="020B0604030504040204" pitchFamily="34" charset="-128"/>
                <a:ea typeface="Meiryo UI" panose="020B0604030504040204" pitchFamily="34" charset="-128"/>
              </a:rPr>
              <a:t>本文</a:t>
            </a:r>
            <a:r>
              <a:rPr kumimoji="1" lang="en-US" altLang="ja-JP" sz="900" b="1" dirty="0">
                <a:latin typeface="Meiryo UI" panose="020B0604030504040204" pitchFamily="34" charset="-128"/>
                <a:ea typeface="Meiryo UI" panose="020B0604030504040204" pitchFamily="34" charset="-128"/>
              </a:rPr>
              <a:t>(</a:t>
            </a:r>
            <a:r>
              <a:rPr kumimoji="1" lang="ja-JP" altLang="en-US" sz="900" b="1" dirty="0">
                <a:latin typeface="Meiryo UI" panose="020B0604030504040204" pitchFamily="34" charset="-128"/>
                <a:ea typeface="Meiryo UI" panose="020B0604030504040204" pitchFamily="34" charset="-128"/>
              </a:rPr>
              <a:t>テキスト</a:t>
            </a:r>
            <a:r>
              <a:rPr kumimoji="1" lang="en-US" altLang="ja-JP" sz="900" b="1" dirty="0">
                <a:latin typeface="Meiryo UI" panose="020B0604030504040204" pitchFamily="34" charset="-128"/>
                <a:ea typeface="Meiryo UI" panose="020B0604030504040204" pitchFamily="34" charset="-128"/>
              </a:rPr>
              <a:t>)</a:t>
            </a:r>
            <a:endParaRPr kumimoji="1" lang="ja-JP" altLang="en-US" sz="900" b="1" dirty="0">
              <a:latin typeface="Meiryo UI" panose="020B0604030504040204" pitchFamily="34" charset="-128"/>
              <a:ea typeface="Meiryo UI" panose="020B0604030504040204" pitchFamily="34" charset="-128"/>
            </a:endParaRPr>
          </a:p>
        </p:txBody>
      </p:sp>
      <p:sp>
        <p:nvSpPr>
          <p:cNvPr id="32" name="正方形/長方形 31">
            <a:extLst>
              <a:ext uri="{FF2B5EF4-FFF2-40B4-BE49-F238E27FC236}">
                <a16:creationId xmlns:a16="http://schemas.microsoft.com/office/drawing/2014/main" id="{A9F3D4F9-3AD0-497E-9313-6CBB3DF59800}"/>
              </a:ext>
            </a:extLst>
          </p:cNvPr>
          <p:cNvSpPr/>
          <p:nvPr/>
        </p:nvSpPr>
        <p:spPr>
          <a:xfrm>
            <a:off x="2218294" y="4138879"/>
            <a:ext cx="2202353" cy="1352544"/>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メール文面</a:t>
            </a:r>
            <a:r>
              <a:rPr kumimoji="1" lang="en-US" altLang="ja-JP" sz="900" b="1" dirty="0">
                <a:latin typeface="Meiryo UI" panose="020B0604030504040204" pitchFamily="34" charset="-128"/>
                <a:ea typeface="Meiryo UI" panose="020B0604030504040204" pitchFamily="34" charset="-128"/>
              </a:rPr>
              <a:t>(</a:t>
            </a:r>
            <a:r>
              <a:rPr kumimoji="1" lang="ja-JP" altLang="en-US" sz="900" b="1" dirty="0">
                <a:latin typeface="Meiryo UI" panose="020B0604030504040204" pitchFamily="34" charset="-128"/>
                <a:ea typeface="Meiryo UI" panose="020B0604030504040204" pitchFamily="34" charset="-128"/>
              </a:rPr>
              <a:t>テキスト</a:t>
            </a:r>
            <a:r>
              <a:rPr kumimoji="1" lang="en-US" altLang="ja-JP" sz="900" b="1" dirty="0">
                <a:latin typeface="Meiryo UI" panose="020B0604030504040204" pitchFamily="34" charset="-128"/>
                <a:ea typeface="Meiryo UI" panose="020B0604030504040204" pitchFamily="34" charset="-128"/>
              </a:rPr>
              <a:t>)</a:t>
            </a:r>
            <a:endParaRPr kumimoji="1" lang="ja-JP" altLang="en-US" sz="900" b="1" dirty="0">
              <a:latin typeface="Meiryo UI" panose="020B0604030504040204" pitchFamily="34" charset="-128"/>
              <a:ea typeface="Meiryo UI" panose="020B0604030504040204" pitchFamily="34" charset="-128"/>
            </a:endParaRPr>
          </a:p>
        </p:txBody>
      </p:sp>
      <p:sp>
        <p:nvSpPr>
          <p:cNvPr id="33" name="テキスト ボックス 32">
            <a:extLst>
              <a:ext uri="{FF2B5EF4-FFF2-40B4-BE49-F238E27FC236}">
                <a16:creationId xmlns:a16="http://schemas.microsoft.com/office/drawing/2014/main" id="{A5BCF411-0D22-4D7B-8FC7-2B2407CE85B6}"/>
              </a:ext>
            </a:extLst>
          </p:cNvPr>
          <p:cNvSpPr txBox="1"/>
          <p:nvPr/>
        </p:nvSpPr>
        <p:spPr>
          <a:xfrm>
            <a:off x="2476707" y="4684346"/>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(4)</a:t>
            </a:r>
            <a:endParaRPr kumimoji="1" lang="ja-JP" altLang="en-US" sz="11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2380691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B20FB-33A3-E746-AA9C-080996245064}"/>
              </a:ext>
            </a:extLst>
          </p:cNvPr>
          <p:cNvSpPr>
            <a:spLocks noGrp="1"/>
          </p:cNvSpPr>
          <p:nvPr>
            <p:ph type="title"/>
          </p:nvPr>
        </p:nvSpPr>
        <p:spPr/>
        <p:txBody>
          <a:bodyPr/>
          <a:lstStyle/>
          <a:p>
            <a:r>
              <a:rPr lang="ja-JP" altLang="en-US" dirty="0"/>
              <a:t>プ</a:t>
            </a:r>
            <a:r>
              <a:rPr lang="en-US" altLang="ja-JP" dirty="0"/>
              <a:t>35_</a:t>
            </a:r>
            <a:r>
              <a:rPr lang="ja-JP" altLang="en-US" dirty="0"/>
              <a:t>画面</a:t>
            </a:r>
            <a:r>
              <a:rPr lang="en-US" altLang="ja-JP" dirty="0"/>
              <a:t>5</a:t>
            </a:r>
            <a:r>
              <a:rPr lang="ja-JP" altLang="en-US" dirty="0"/>
              <a:t>：メール送信</a:t>
            </a:r>
            <a:r>
              <a:rPr lang="ja-JP" altLang="en-US"/>
              <a:t>完了画面</a:t>
            </a:r>
            <a:endParaRPr kumimoji="1" lang="ja-JP" altLang="en-US" dirty="0"/>
          </a:p>
        </p:txBody>
      </p:sp>
      <p:sp>
        <p:nvSpPr>
          <p:cNvPr id="4" name="スライド番号プレースホルダー 3">
            <a:extLst>
              <a:ext uri="{FF2B5EF4-FFF2-40B4-BE49-F238E27FC236}">
                <a16:creationId xmlns:a16="http://schemas.microsoft.com/office/drawing/2014/main" id="{A54D4209-B10B-3848-8A79-145E64F5A5A9}"/>
              </a:ext>
            </a:extLst>
          </p:cNvPr>
          <p:cNvSpPr>
            <a:spLocks noGrp="1"/>
          </p:cNvSpPr>
          <p:nvPr>
            <p:ph type="sldNum" sz="quarter" idx="4"/>
          </p:nvPr>
        </p:nvSpPr>
        <p:spPr/>
        <p:txBody>
          <a:bodyPr/>
          <a:lstStyle/>
          <a:p>
            <a:fld id="{F30DD6FD-6AE0-D748-9D23-01258D872A5D}" type="slidenum">
              <a:rPr kumimoji="1" lang="ja-JP" altLang="en-US" smtClean="0"/>
              <a:t>7</a:t>
            </a:fld>
            <a:endParaRPr kumimoji="1" lang="ja-JP" altLang="en-US"/>
          </a:p>
        </p:txBody>
      </p:sp>
      <p:sp>
        <p:nvSpPr>
          <p:cNvPr id="26" name="正方形/長方形 25">
            <a:extLst>
              <a:ext uri="{FF2B5EF4-FFF2-40B4-BE49-F238E27FC236}">
                <a16:creationId xmlns:a16="http://schemas.microsoft.com/office/drawing/2014/main" id="{3B713A32-9925-8C49-A4F0-73C3ABC63976}"/>
              </a:ext>
            </a:extLst>
          </p:cNvPr>
          <p:cNvSpPr/>
          <p:nvPr/>
        </p:nvSpPr>
        <p:spPr>
          <a:xfrm>
            <a:off x="6406265" y="764585"/>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システム処理</a:t>
            </a:r>
          </a:p>
        </p:txBody>
      </p:sp>
      <p:sp>
        <p:nvSpPr>
          <p:cNvPr id="27" name="正方形/長方形 26">
            <a:extLst>
              <a:ext uri="{FF2B5EF4-FFF2-40B4-BE49-F238E27FC236}">
                <a16:creationId xmlns:a16="http://schemas.microsoft.com/office/drawing/2014/main" id="{F43B12B0-6F42-304E-A72D-2300E7C9A6EA}"/>
              </a:ext>
            </a:extLst>
          </p:cNvPr>
          <p:cNvSpPr/>
          <p:nvPr/>
        </p:nvSpPr>
        <p:spPr>
          <a:xfrm>
            <a:off x="7449399" y="764585"/>
            <a:ext cx="972000" cy="257262"/>
          </a:xfrm>
          <a:prstGeom prst="rect">
            <a:avLst/>
          </a:prstGeom>
          <a:noFill/>
          <a:ln w="9525">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chemeClr val="tx1"/>
                </a:solidFill>
                <a:latin typeface="Meiryo UI" panose="020B0604030504040204" pitchFamily="34" charset="-128"/>
                <a:ea typeface="Meiryo UI" panose="020B0604030504040204" pitchFamily="34" charset="-128"/>
              </a:rPr>
              <a:t>システム制御で表示</a:t>
            </a:r>
          </a:p>
        </p:txBody>
      </p:sp>
      <p:sp>
        <p:nvSpPr>
          <p:cNvPr id="28" name="正方形/長方形 27">
            <a:extLst>
              <a:ext uri="{FF2B5EF4-FFF2-40B4-BE49-F238E27FC236}">
                <a16:creationId xmlns:a16="http://schemas.microsoft.com/office/drawing/2014/main" id="{6402152E-335D-2D48-A9D7-2638EEA9A5C1}"/>
              </a:ext>
            </a:extLst>
          </p:cNvPr>
          <p:cNvSpPr/>
          <p:nvPr/>
        </p:nvSpPr>
        <p:spPr>
          <a:xfrm>
            <a:off x="5363132" y="764585"/>
            <a:ext cx="972000" cy="25726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リンク</a:t>
            </a:r>
          </a:p>
        </p:txBody>
      </p:sp>
      <p:sp>
        <p:nvSpPr>
          <p:cNvPr id="29" name="正方形/長方形 28">
            <a:extLst>
              <a:ext uri="{FF2B5EF4-FFF2-40B4-BE49-F238E27FC236}">
                <a16:creationId xmlns:a16="http://schemas.microsoft.com/office/drawing/2014/main" id="{BBFD514B-C571-D34F-B53D-93E559A0A47C}"/>
              </a:ext>
            </a:extLst>
          </p:cNvPr>
          <p:cNvSpPr/>
          <p:nvPr/>
        </p:nvSpPr>
        <p:spPr>
          <a:xfrm>
            <a:off x="8421399" y="757835"/>
            <a:ext cx="972000" cy="257262"/>
          </a:xfrm>
          <a:prstGeom prst="rect">
            <a:avLst/>
          </a:prstGeom>
          <a:noFill/>
          <a:ln w="9525">
            <a:no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rgbClr val="FF0000"/>
                </a:solidFill>
                <a:latin typeface="Meiryo UI" panose="020B0604030504040204" pitchFamily="34" charset="-128"/>
                <a:ea typeface="Meiryo UI" panose="020B0604030504040204" pitchFamily="34" charset="-128"/>
              </a:rPr>
              <a:t>赤字は変更可</a:t>
            </a:r>
          </a:p>
        </p:txBody>
      </p:sp>
      <p:sp>
        <p:nvSpPr>
          <p:cNvPr id="8" name="正方形/長方形 7">
            <a:extLst>
              <a:ext uri="{FF2B5EF4-FFF2-40B4-BE49-F238E27FC236}">
                <a16:creationId xmlns:a16="http://schemas.microsoft.com/office/drawing/2014/main" id="{CFDC2DA2-E7BA-42E9-9657-AC41AB467347}"/>
              </a:ext>
            </a:extLst>
          </p:cNvPr>
          <p:cNvSpPr/>
          <p:nvPr/>
        </p:nvSpPr>
        <p:spPr>
          <a:xfrm>
            <a:off x="854110" y="1072444"/>
            <a:ext cx="3782207" cy="5283908"/>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sz="1100" b="1" dirty="0">
              <a:solidFill>
                <a:schemeClr val="tx1"/>
              </a:solidFill>
              <a:latin typeface="Meiryo UI" panose="020B0604030504040204" pitchFamily="34" charset="-128"/>
              <a:ea typeface="Meiryo UI" panose="020B0604030504040204" pitchFamily="34" charset="-128"/>
            </a:endParaRPr>
          </a:p>
        </p:txBody>
      </p:sp>
      <p:sp>
        <p:nvSpPr>
          <p:cNvPr id="9" name="テキスト ボックス 8">
            <a:extLst>
              <a:ext uri="{FF2B5EF4-FFF2-40B4-BE49-F238E27FC236}">
                <a16:creationId xmlns:a16="http://schemas.microsoft.com/office/drawing/2014/main" id="{73DDA852-A997-4C29-B0E1-2AE3FB2B52F2}"/>
              </a:ext>
            </a:extLst>
          </p:cNvPr>
          <p:cNvSpPr txBox="1"/>
          <p:nvPr/>
        </p:nvSpPr>
        <p:spPr>
          <a:xfrm>
            <a:off x="955200" y="1300355"/>
            <a:ext cx="1106393" cy="261610"/>
          </a:xfrm>
          <a:prstGeom prst="rect">
            <a:avLst/>
          </a:prstGeom>
          <a:noFill/>
        </p:spPr>
        <p:txBody>
          <a:bodyPr wrap="none" rtlCol="0">
            <a:spAutoFit/>
          </a:bodyPr>
          <a:lstStyle/>
          <a:p>
            <a:r>
              <a:rPr kumimoji="1" lang="ja-JP" altLang="en-US" sz="1100" b="1" dirty="0">
                <a:latin typeface="Meiryo UI" panose="020B0604030504040204" pitchFamily="34" charset="-128"/>
                <a:ea typeface="Meiryo UI" panose="020B0604030504040204" pitchFamily="34" charset="-128"/>
              </a:rPr>
              <a:t>メール送信完了</a:t>
            </a:r>
          </a:p>
        </p:txBody>
      </p:sp>
      <p:sp>
        <p:nvSpPr>
          <p:cNvPr id="25" name="正方形/長方形 24">
            <a:extLst>
              <a:ext uri="{FF2B5EF4-FFF2-40B4-BE49-F238E27FC236}">
                <a16:creationId xmlns:a16="http://schemas.microsoft.com/office/drawing/2014/main" id="{F4AD0C00-95D1-414B-AC49-295FA5306A7B}"/>
              </a:ext>
            </a:extLst>
          </p:cNvPr>
          <p:cNvSpPr/>
          <p:nvPr/>
        </p:nvSpPr>
        <p:spPr>
          <a:xfrm>
            <a:off x="968307" y="1110559"/>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ヘッダー</a:t>
            </a:r>
          </a:p>
        </p:txBody>
      </p:sp>
      <p:sp>
        <p:nvSpPr>
          <p:cNvPr id="30" name="正方形/長方形 29">
            <a:extLst>
              <a:ext uri="{FF2B5EF4-FFF2-40B4-BE49-F238E27FC236}">
                <a16:creationId xmlns:a16="http://schemas.microsoft.com/office/drawing/2014/main" id="{064179C2-2D14-44C4-A3A7-AEF98194602A}"/>
              </a:ext>
            </a:extLst>
          </p:cNvPr>
          <p:cNvSpPr/>
          <p:nvPr/>
        </p:nvSpPr>
        <p:spPr>
          <a:xfrm>
            <a:off x="968307" y="6138100"/>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フッター</a:t>
            </a:r>
          </a:p>
        </p:txBody>
      </p:sp>
      <p:sp>
        <p:nvSpPr>
          <p:cNvPr id="39" name="正方形/長方形 38">
            <a:extLst>
              <a:ext uri="{FF2B5EF4-FFF2-40B4-BE49-F238E27FC236}">
                <a16:creationId xmlns:a16="http://schemas.microsoft.com/office/drawing/2014/main" id="{31F02AC5-BBB2-4F38-A163-97F22F5591F9}"/>
              </a:ext>
            </a:extLst>
          </p:cNvPr>
          <p:cNvSpPr/>
          <p:nvPr/>
        </p:nvSpPr>
        <p:spPr>
          <a:xfrm>
            <a:off x="4780860" y="1032912"/>
            <a:ext cx="4883068" cy="215444"/>
          </a:xfrm>
          <a:prstGeom prst="rect">
            <a:avLst/>
          </a:prstGeom>
        </p:spPr>
        <p:txBody>
          <a:bodyPr wrap="none">
            <a:spAutoFit/>
          </a:bodyPr>
          <a:lstStyle/>
          <a:p>
            <a:r>
              <a:rPr kumimoji="1" lang="ja-JP" altLang="en-US" sz="800" dirty="0">
                <a:latin typeface="Meiryo UI" panose="020B0604030504040204" pitchFamily="34" charset="-128"/>
                <a:ea typeface="Meiryo UI" panose="020B0604030504040204" pitchFamily="34" charset="-128"/>
              </a:rPr>
              <a:t>参考</a:t>
            </a:r>
            <a:r>
              <a:rPr kumimoji="1" lang="en-US" altLang="ja-JP" sz="800" dirty="0">
                <a:latin typeface="Meiryo UI" panose="020B0604030504040204" pitchFamily="34" charset="-128"/>
                <a:ea typeface="Meiryo UI" panose="020B0604030504040204" pitchFamily="34" charset="-128"/>
              </a:rPr>
              <a:t>URL</a:t>
            </a:r>
            <a:r>
              <a:rPr kumimoji="1" lang="ja-JP" altLang="en-US" sz="800" dirty="0">
                <a:latin typeface="Meiryo UI" panose="020B0604030504040204" pitchFamily="34" charset="-128"/>
                <a:ea typeface="Meiryo UI" panose="020B0604030504040204" pitchFamily="34" charset="-128"/>
              </a:rPr>
              <a:t>：</a:t>
            </a:r>
            <a:r>
              <a:rPr kumimoji="1" lang="en-US" altLang="ja-JP" sz="800" dirty="0">
                <a:latin typeface="Meiryo UI" panose="020B0604030504040204" pitchFamily="34" charset="-128"/>
                <a:ea typeface="Meiryo UI" panose="020B0604030504040204" pitchFamily="34" charset="-128"/>
              </a:rPr>
              <a:t> https://dev-cm01-mase.kbb-id.co.jp/cmadmin.php/mail_magazine/sendMailResult</a:t>
            </a:r>
          </a:p>
        </p:txBody>
      </p:sp>
      <p:graphicFrame>
        <p:nvGraphicFramePr>
          <p:cNvPr id="40" name="表 8">
            <a:extLst>
              <a:ext uri="{FF2B5EF4-FFF2-40B4-BE49-F238E27FC236}">
                <a16:creationId xmlns:a16="http://schemas.microsoft.com/office/drawing/2014/main" id="{08F022C4-D7F8-410A-BA3F-643A462A344F}"/>
              </a:ext>
            </a:extLst>
          </p:cNvPr>
          <p:cNvGraphicFramePr>
            <a:graphicFrameLocks noGrp="1"/>
          </p:cNvGraphicFramePr>
          <p:nvPr/>
        </p:nvGraphicFramePr>
        <p:xfrm>
          <a:off x="4852032" y="1317929"/>
          <a:ext cx="4384606" cy="960120"/>
        </p:xfrm>
        <a:graphic>
          <a:graphicData uri="http://schemas.openxmlformats.org/drawingml/2006/table">
            <a:tbl>
              <a:tblPr firstRow="1" bandRow="1">
                <a:tableStyleId>{5940675A-B579-460E-94D1-54222C63F5DA}</a:tableStyleId>
              </a:tblPr>
              <a:tblGrid>
                <a:gridCol w="805069">
                  <a:extLst>
                    <a:ext uri="{9D8B030D-6E8A-4147-A177-3AD203B41FA5}">
                      <a16:colId xmlns:a16="http://schemas.microsoft.com/office/drawing/2014/main" val="1869668301"/>
                    </a:ext>
                  </a:extLst>
                </a:gridCol>
                <a:gridCol w="3579537">
                  <a:extLst>
                    <a:ext uri="{9D8B030D-6E8A-4147-A177-3AD203B41FA5}">
                      <a16:colId xmlns:a16="http://schemas.microsoft.com/office/drawing/2014/main" val="4148764813"/>
                    </a:ext>
                  </a:extLst>
                </a:gridCol>
              </a:tblGrid>
              <a:tr h="0">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構成要素</a:t>
                      </a:r>
                    </a:p>
                  </a:txBody>
                  <a:tcPr marL="45720" marR="45720" anchor="ctr">
                    <a:solidFill>
                      <a:schemeClr val="accent1"/>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説明</a:t>
                      </a:r>
                    </a:p>
                  </a:txBody>
                  <a:tcPr marL="45720" marR="45720" anchor="ctr">
                    <a:solidFill>
                      <a:schemeClr val="accent1"/>
                    </a:solidFill>
                  </a:tcPr>
                </a:tc>
                <a:extLst>
                  <a:ext uri="{0D108BD9-81ED-4DB2-BD59-A6C34878D82A}">
                    <a16:rowId xmlns:a16="http://schemas.microsoft.com/office/drawing/2014/main" val="3041713698"/>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(1)</a:t>
                      </a:r>
                      <a:r>
                        <a:rPr kumimoji="1" lang="ja-JP" altLang="en-US" sz="900" dirty="0">
                          <a:latin typeface="Meiryo UI" panose="020B0604030504040204" pitchFamily="34" charset="-128"/>
                          <a:ea typeface="Meiryo UI" panose="020B0604030504040204" pitchFamily="34" charset="-128"/>
                        </a:rPr>
                        <a:t>送信完了メッセージ</a:t>
                      </a:r>
                    </a:p>
                  </a:txBody>
                  <a:tcPr marL="45720" marR="4572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一斉メール送信処理が完了した旨の「送信完了しました。」というメッセージを表示する。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3561766705"/>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(2)</a:t>
                      </a:r>
                      <a:r>
                        <a:rPr kumimoji="1" lang="ja-JP" altLang="en-US" sz="900" dirty="0">
                          <a:latin typeface="Meiryo UI" panose="020B0604030504040204" pitchFamily="34" charset="-128"/>
                          <a:ea typeface="Meiryo UI" panose="020B0604030504040204" pitchFamily="34" charset="-128"/>
                        </a:rPr>
                        <a:t>送信履歴画面へ</a:t>
                      </a: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送信履歴画面へ遷移する。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27572717"/>
                  </a:ext>
                </a:extLst>
              </a:tr>
            </a:tbl>
          </a:graphicData>
        </a:graphic>
      </p:graphicFrame>
      <p:sp>
        <p:nvSpPr>
          <p:cNvPr id="34" name="正方形/長方形 33">
            <a:extLst>
              <a:ext uri="{FF2B5EF4-FFF2-40B4-BE49-F238E27FC236}">
                <a16:creationId xmlns:a16="http://schemas.microsoft.com/office/drawing/2014/main" id="{B3E6E5CE-07CC-4C0F-8A9E-C7197F30B659}"/>
              </a:ext>
            </a:extLst>
          </p:cNvPr>
          <p:cNvSpPr/>
          <p:nvPr/>
        </p:nvSpPr>
        <p:spPr>
          <a:xfrm>
            <a:off x="1178539" y="1870370"/>
            <a:ext cx="1004730" cy="227209"/>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送信履歴画面へ</a:t>
            </a:r>
          </a:p>
        </p:txBody>
      </p:sp>
      <p:sp>
        <p:nvSpPr>
          <p:cNvPr id="35" name="テキスト ボックス 34">
            <a:extLst>
              <a:ext uri="{FF2B5EF4-FFF2-40B4-BE49-F238E27FC236}">
                <a16:creationId xmlns:a16="http://schemas.microsoft.com/office/drawing/2014/main" id="{77F4CD40-1A0C-47F3-83A5-1F2338EC1853}"/>
              </a:ext>
            </a:extLst>
          </p:cNvPr>
          <p:cNvSpPr txBox="1"/>
          <p:nvPr/>
        </p:nvSpPr>
        <p:spPr>
          <a:xfrm>
            <a:off x="780673" y="1852630"/>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(2)</a:t>
            </a:r>
            <a:endParaRPr kumimoji="1" lang="ja-JP" altLang="en-US" sz="1100" dirty="0">
              <a:latin typeface="Meiryo UI" panose="020B0604030504040204" pitchFamily="34" charset="-128"/>
              <a:ea typeface="Meiryo UI" panose="020B0604030504040204" pitchFamily="34" charset="-128"/>
            </a:endParaRPr>
          </a:p>
        </p:txBody>
      </p:sp>
      <p:sp>
        <p:nvSpPr>
          <p:cNvPr id="36" name="テキスト ボックス 35">
            <a:extLst>
              <a:ext uri="{FF2B5EF4-FFF2-40B4-BE49-F238E27FC236}">
                <a16:creationId xmlns:a16="http://schemas.microsoft.com/office/drawing/2014/main" id="{4D22BCAB-6B25-499B-9432-8A666C63A385}"/>
              </a:ext>
            </a:extLst>
          </p:cNvPr>
          <p:cNvSpPr txBox="1"/>
          <p:nvPr/>
        </p:nvSpPr>
        <p:spPr>
          <a:xfrm>
            <a:off x="1098289" y="1540459"/>
            <a:ext cx="1263487" cy="261610"/>
          </a:xfrm>
          <a:prstGeom prst="rect">
            <a:avLst/>
          </a:prstGeom>
          <a:noFill/>
        </p:spPr>
        <p:txBody>
          <a:bodyPr wrap="none" rtlCol="0">
            <a:spAutoFit/>
          </a:bodyPr>
          <a:lstStyle/>
          <a:p>
            <a:r>
              <a:rPr kumimoji="1" lang="ja-JP" altLang="en-US" sz="1000" dirty="0">
                <a:latin typeface="Meiryo UI" panose="020B0604030504040204" pitchFamily="34" charset="-128"/>
                <a:ea typeface="Meiryo UI" panose="020B0604030504040204" pitchFamily="34" charset="-128"/>
              </a:rPr>
              <a:t>送信</a:t>
            </a:r>
            <a:r>
              <a:rPr kumimoji="1" lang="ja-JP" altLang="en-US" sz="1100" dirty="0">
                <a:latin typeface="Meiryo UI" panose="020B0604030504040204" pitchFamily="34" charset="-128"/>
                <a:ea typeface="Meiryo UI" panose="020B0604030504040204" pitchFamily="34" charset="-128"/>
              </a:rPr>
              <a:t>完了しました。</a:t>
            </a:r>
            <a:endParaRPr kumimoji="1" lang="en-US" altLang="ja-JP" sz="1100" dirty="0">
              <a:latin typeface="Meiryo UI" panose="020B0604030504040204" pitchFamily="34" charset="-128"/>
              <a:ea typeface="Meiryo UI" panose="020B0604030504040204" pitchFamily="34" charset="-128"/>
            </a:endParaRPr>
          </a:p>
        </p:txBody>
      </p:sp>
      <p:sp>
        <p:nvSpPr>
          <p:cNvPr id="37" name="テキスト ボックス 36">
            <a:extLst>
              <a:ext uri="{FF2B5EF4-FFF2-40B4-BE49-F238E27FC236}">
                <a16:creationId xmlns:a16="http://schemas.microsoft.com/office/drawing/2014/main" id="{C648EC8E-2670-4268-BB9B-FA6867BE30D3}"/>
              </a:ext>
            </a:extLst>
          </p:cNvPr>
          <p:cNvSpPr txBox="1"/>
          <p:nvPr/>
        </p:nvSpPr>
        <p:spPr>
          <a:xfrm>
            <a:off x="784013" y="1540459"/>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(1)</a:t>
            </a:r>
            <a:endParaRPr kumimoji="1" lang="ja-JP" altLang="en-US" sz="11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1052055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B20FB-33A3-E746-AA9C-080996245064}"/>
              </a:ext>
            </a:extLst>
          </p:cNvPr>
          <p:cNvSpPr>
            <a:spLocks noGrp="1"/>
          </p:cNvSpPr>
          <p:nvPr>
            <p:ph type="title"/>
          </p:nvPr>
        </p:nvSpPr>
        <p:spPr/>
        <p:txBody>
          <a:bodyPr/>
          <a:lstStyle/>
          <a:p>
            <a:r>
              <a:rPr lang="ja-JP" altLang="en-US" dirty="0"/>
              <a:t>プ</a:t>
            </a:r>
            <a:r>
              <a:rPr lang="en-US" altLang="ja-JP" dirty="0"/>
              <a:t>35_</a:t>
            </a:r>
            <a:r>
              <a:rPr lang="ja-JP" altLang="en-US" dirty="0"/>
              <a:t>画面</a:t>
            </a:r>
            <a:r>
              <a:rPr lang="en-US" altLang="ja-JP" dirty="0"/>
              <a:t>6</a:t>
            </a:r>
            <a:r>
              <a:rPr lang="ja-JP" altLang="en-US" dirty="0"/>
              <a:t>：送信</a:t>
            </a:r>
            <a:r>
              <a:rPr lang="ja-JP" altLang="en-US"/>
              <a:t>履歴画面</a:t>
            </a:r>
            <a:endParaRPr kumimoji="1" lang="ja-JP" altLang="en-US" dirty="0"/>
          </a:p>
        </p:txBody>
      </p:sp>
      <p:sp>
        <p:nvSpPr>
          <p:cNvPr id="4" name="スライド番号プレースホルダー 3">
            <a:extLst>
              <a:ext uri="{FF2B5EF4-FFF2-40B4-BE49-F238E27FC236}">
                <a16:creationId xmlns:a16="http://schemas.microsoft.com/office/drawing/2014/main" id="{A54D4209-B10B-3848-8A79-145E64F5A5A9}"/>
              </a:ext>
            </a:extLst>
          </p:cNvPr>
          <p:cNvSpPr>
            <a:spLocks noGrp="1"/>
          </p:cNvSpPr>
          <p:nvPr>
            <p:ph type="sldNum" sz="quarter" idx="4"/>
          </p:nvPr>
        </p:nvSpPr>
        <p:spPr/>
        <p:txBody>
          <a:bodyPr/>
          <a:lstStyle/>
          <a:p>
            <a:fld id="{F30DD6FD-6AE0-D748-9D23-01258D872A5D}" type="slidenum">
              <a:rPr kumimoji="1" lang="ja-JP" altLang="en-US" smtClean="0"/>
              <a:t>8</a:t>
            </a:fld>
            <a:endParaRPr kumimoji="1" lang="ja-JP" altLang="en-US"/>
          </a:p>
        </p:txBody>
      </p:sp>
      <p:sp>
        <p:nvSpPr>
          <p:cNvPr id="26" name="正方形/長方形 25">
            <a:extLst>
              <a:ext uri="{FF2B5EF4-FFF2-40B4-BE49-F238E27FC236}">
                <a16:creationId xmlns:a16="http://schemas.microsoft.com/office/drawing/2014/main" id="{3B713A32-9925-8C49-A4F0-73C3ABC63976}"/>
              </a:ext>
            </a:extLst>
          </p:cNvPr>
          <p:cNvSpPr/>
          <p:nvPr/>
        </p:nvSpPr>
        <p:spPr>
          <a:xfrm>
            <a:off x="6406265" y="764585"/>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システム処理</a:t>
            </a:r>
          </a:p>
        </p:txBody>
      </p:sp>
      <p:sp>
        <p:nvSpPr>
          <p:cNvPr id="27" name="正方形/長方形 26">
            <a:extLst>
              <a:ext uri="{FF2B5EF4-FFF2-40B4-BE49-F238E27FC236}">
                <a16:creationId xmlns:a16="http://schemas.microsoft.com/office/drawing/2014/main" id="{F43B12B0-6F42-304E-A72D-2300E7C9A6EA}"/>
              </a:ext>
            </a:extLst>
          </p:cNvPr>
          <p:cNvSpPr/>
          <p:nvPr/>
        </p:nvSpPr>
        <p:spPr>
          <a:xfrm>
            <a:off x="7449399" y="764585"/>
            <a:ext cx="972000" cy="257262"/>
          </a:xfrm>
          <a:prstGeom prst="rect">
            <a:avLst/>
          </a:prstGeom>
          <a:noFill/>
          <a:ln w="9525">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chemeClr val="tx1"/>
                </a:solidFill>
                <a:latin typeface="Meiryo UI" panose="020B0604030504040204" pitchFamily="34" charset="-128"/>
                <a:ea typeface="Meiryo UI" panose="020B0604030504040204" pitchFamily="34" charset="-128"/>
              </a:rPr>
              <a:t>システム制御で表示</a:t>
            </a:r>
          </a:p>
        </p:txBody>
      </p:sp>
      <p:sp>
        <p:nvSpPr>
          <p:cNvPr id="28" name="正方形/長方形 27">
            <a:extLst>
              <a:ext uri="{FF2B5EF4-FFF2-40B4-BE49-F238E27FC236}">
                <a16:creationId xmlns:a16="http://schemas.microsoft.com/office/drawing/2014/main" id="{6402152E-335D-2D48-A9D7-2638EEA9A5C1}"/>
              </a:ext>
            </a:extLst>
          </p:cNvPr>
          <p:cNvSpPr/>
          <p:nvPr/>
        </p:nvSpPr>
        <p:spPr>
          <a:xfrm>
            <a:off x="5363132" y="764585"/>
            <a:ext cx="972000" cy="25726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リンク</a:t>
            </a:r>
          </a:p>
        </p:txBody>
      </p:sp>
      <p:sp>
        <p:nvSpPr>
          <p:cNvPr id="29" name="正方形/長方形 28">
            <a:extLst>
              <a:ext uri="{FF2B5EF4-FFF2-40B4-BE49-F238E27FC236}">
                <a16:creationId xmlns:a16="http://schemas.microsoft.com/office/drawing/2014/main" id="{BBFD514B-C571-D34F-B53D-93E559A0A47C}"/>
              </a:ext>
            </a:extLst>
          </p:cNvPr>
          <p:cNvSpPr/>
          <p:nvPr/>
        </p:nvSpPr>
        <p:spPr>
          <a:xfrm>
            <a:off x="8421399" y="757835"/>
            <a:ext cx="972000" cy="257262"/>
          </a:xfrm>
          <a:prstGeom prst="rect">
            <a:avLst/>
          </a:prstGeom>
          <a:noFill/>
          <a:ln w="9525">
            <a:no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rgbClr val="FF0000"/>
                </a:solidFill>
                <a:latin typeface="Meiryo UI" panose="020B0604030504040204" pitchFamily="34" charset="-128"/>
                <a:ea typeface="Meiryo UI" panose="020B0604030504040204" pitchFamily="34" charset="-128"/>
              </a:rPr>
              <a:t>赤字は変更可</a:t>
            </a:r>
          </a:p>
        </p:txBody>
      </p:sp>
      <p:sp>
        <p:nvSpPr>
          <p:cNvPr id="8" name="正方形/長方形 7">
            <a:extLst>
              <a:ext uri="{FF2B5EF4-FFF2-40B4-BE49-F238E27FC236}">
                <a16:creationId xmlns:a16="http://schemas.microsoft.com/office/drawing/2014/main" id="{FACD0CC1-26BD-462C-81E7-B8D6F1B89C2F}"/>
              </a:ext>
            </a:extLst>
          </p:cNvPr>
          <p:cNvSpPr/>
          <p:nvPr/>
        </p:nvSpPr>
        <p:spPr>
          <a:xfrm>
            <a:off x="854110" y="1072444"/>
            <a:ext cx="3782207" cy="5283908"/>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sz="1100" b="1" dirty="0">
              <a:solidFill>
                <a:schemeClr val="tx1"/>
              </a:solidFill>
              <a:latin typeface="Meiryo UI" panose="020B0604030504040204" pitchFamily="34" charset="-128"/>
              <a:ea typeface="Meiryo UI" panose="020B0604030504040204" pitchFamily="34" charset="-128"/>
            </a:endParaRPr>
          </a:p>
        </p:txBody>
      </p:sp>
      <p:sp>
        <p:nvSpPr>
          <p:cNvPr id="9" name="正方形/長方形 8">
            <a:extLst>
              <a:ext uri="{FF2B5EF4-FFF2-40B4-BE49-F238E27FC236}">
                <a16:creationId xmlns:a16="http://schemas.microsoft.com/office/drawing/2014/main" id="{39766029-B544-4574-836D-4AEA0C31ECCE}"/>
              </a:ext>
            </a:extLst>
          </p:cNvPr>
          <p:cNvSpPr/>
          <p:nvPr/>
        </p:nvSpPr>
        <p:spPr>
          <a:xfrm>
            <a:off x="4780860" y="1032912"/>
            <a:ext cx="4059125" cy="215444"/>
          </a:xfrm>
          <a:prstGeom prst="rect">
            <a:avLst/>
          </a:prstGeom>
        </p:spPr>
        <p:txBody>
          <a:bodyPr wrap="none">
            <a:spAutoFit/>
          </a:bodyPr>
          <a:lstStyle/>
          <a:p>
            <a:r>
              <a:rPr kumimoji="1" lang="ja-JP" altLang="en-US" sz="800" dirty="0">
                <a:latin typeface="Meiryo UI" panose="020B0604030504040204" pitchFamily="34" charset="-128"/>
                <a:ea typeface="Meiryo UI" panose="020B0604030504040204" pitchFamily="34" charset="-128"/>
              </a:rPr>
              <a:t>参考</a:t>
            </a:r>
            <a:r>
              <a:rPr kumimoji="1" lang="en-US" altLang="ja-JP" sz="800" dirty="0">
                <a:latin typeface="Meiryo UI" panose="020B0604030504040204" pitchFamily="34" charset="-128"/>
                <a:ea typeface="Meiryo UI" panose="020B0604030504040204" pitchFamily="34" charset="-128"/>
              </a:rPr>
              <a:t>URL</a:t>
            </a:r>
            <a:r>
              <a:rPr kumimoji="1" lang="ja-JP" altLang="en-US" sz="800" dirty="0">
                <a:latin typeface="Meiryo UI" panose="020B0604030504040204" pitchFamily="34" charset="-128"/>
                <a:ea typeface="Meiryo UI" panose="020B0604030504040204" pitchFamily="34" charset="-128"/>
              </a:rPr>
              <a:t>：</a:t>
            </a:r>
            <a:r>
              <a:rPr kumimoji="1" lang="en-US" altLang="ja-JP" sz="800" dirty="0">
                <a:latin typeface="Meiryo UI" panose="020B0604030504040204" pitchFamily="34" charset="-128"/>
                <a:ea typeface="Meiryo UI" panose="020B0604030504040204" pitchFamily="34" charset="-128"/>
              </a:rPr>
              <a:t>https://dev-cm01-mase.kbb-id.co.jp/cmadmin.php/mail_magazine</a:t>
            </a:r>
          </a:p>
        </p:txBody>
      </p:sp>
      <p:graphicFrame>
        <p:nvGraphicFramePr>
          <p:cNvPr id="10" name="表 8">
            <a:extLst>
              <a:ext uri="{FF2B5EF4-FFF2-40B4-BE49-F238E27FC236}">
                <a16:creationId xmlns:a16="http://schemas.microsoft.com/office/drawing/2014/main" id="{03577232-97DE-42BA-AA01-6F7A662BEB2E}"/>
              </a:ext>
            </a:extLst>
          </p:cNvPr>
          <p:cNvGraphicFramePr>
            <a:graphicFrameLocks noGrp="1"/>
          </p:cNvGraphicFramePr>
          <p:nvPr>
            <p:extLst>
              <p:ext uri="{D42A27DB-BD31-4B8C-83A1-F6EECF244321}">
                <p14:modId xmlns:p14="http://schemas.microsoft.com/office/powerpoint/2010/main" val="228361837"/>
              </p:ext>
            </p:extLst>
          </p:nvPr>
        </p:nvGraphicFramePr>
        <p:xfrm>
          <a:off x="4852033" y="1317928"/>
          <a:ext cx="4372930" cy="5044440"/>
        </p:xfrm>
        <a:graphic>
          <a:graphicData uri="http://schemas.openxmlformats.org/drawingml/2006/table">
            <a:tbl>
              <a:tblPr firstRow="1" bandRow="1">
                <a:tableStyleId>{5940675A-B579-460E-94D1-54222C63F5DA}</a:tableStyleId>
              </a:tblPr>
              <a:tblGrid>
                <a:gridCol w="802925">
                  <a:extLst>
                    <a:ext uri="{9D8B030D-6E8A-4147-A177-3AD203B41FA5}">
                      <a16:colId xmlns:a16="http://schemas.microsoft.com/office/drawing/2014/main" val="1869668301"/>
                    </a:ext>
                  </a:extLst>
                </a:gridCol>
                <a:gridCol w="3570005">
                  <a:extLst>
                    <a:ext uri="{9D8B030D-6E8A-4147-A177-3AD203B41FA5}">
                      <a16:colId xmlns:a16="http://schemas.microsoft.com/office/drawing/2014/main" val="4148764813"/>
                    </a:ext>
                  </a:extLst>
                </a:gridCol>
              </a:tblGrid>
              <a:tr h="168440">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構成要素</a:t>
                      </a:r>
                    </a:p>
                  </a:txBody>
                  <a:tcPr marL="45720" marR="45720" anchor="ctr">
                    <a:solidFill>
                      <a:schemeClr val="accent1"/>
                    </a:solidFill>
                  </a:tcPr>
                </a:tc>
                <a:tc>
                  <a:txBody>
                    <a:bodyPr/>
                    <a:lstStyle/>
                    <a:p>
                      <a:pPr algn="ctr"/>
                      <a:r>
                        <a:rPr kumimoji="1" lang="ja-JP" altLang="en-US" sz="900" b="1">
                          <a:solidFill>
                            <a:schemeClr val="bg1"/>
                          </a:solidFill>
                          <a:latin typeface="Meiryo UI" panose="020B0604030504040204" pitchFamily="34" charset="-128"/>
                          <a:ea typeface="Meiryo UI" panose="020B0604030504040204" pitchFamily="34" charset="-128"/>
                        </a:rPr>
                        <a:t>説明</a:t>
                      </a:r>
                    </a:p>
                  </a:txBody>
                  <a:tcPr marL="45720" marR="45720" anchor="ctr">
                    <a:solidFill>
                      <a:schemeClr val="accent1"/>
                    </a:solidFill>
                  </a:tcPr>
                </a:tc>
                <a:extLst>
                  <a:ext uri="{0D108BD9-81ED-4DB2-BD59-A6C34878D82A}">
                    <a16:rowId xmlns:a16="http://schemas.microsoft.com/office/drawing/2014/main" val="3041713698"/>
                  </a:ext>
                </a:extLst>
              </a:tr>
              <a:tr h="471633">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34" charset="-128"/>
                          <a:ea typeface="Meiryo UI" panose="020B0604030504040204" pitchFamily="34" charset="-128"/>
                        </a:rPr>
                        <a:t>(1)</a:t>
                      </a:r>
                      <a:r>
                        <a:rPr kumimoji="1" lang="ja-JP" altLang="en-US" sz="800" dirty="0">
                          <a:latin typeface="Meiryo UI" panose="020B0604030504040204" pitchFamily="34" charset="-128"/>
                          <a:ea typeface="Meiryo UI" panose="020B0604030504040204" pitchFamily="34" charset="-128"/>
                        </a:rPr>
                        <a:t>送信履歴一覧</a:t>
                      </a:r>
                    </a:p>
                  </a:txBody>
                  <a:tcPr marL="45720" marR="45720"/>
                </a:tc>
                <a:tc>
                  <a:txBody>
                    <a:bodyPr/>
                    <a:lstStyle/>
                    <a:p>
                      <a:pPr marL="171450" indent="-171450">
                        <a:buFont typeface="Arial" panose="020B0604020202020204" pitchFamily="34" charset="0"/>
                        <a:buChar char="•"/>
                      </a:pPr>
                      <a:r>
                        <a:rPr kumimoji="1" lang="ja-JP" altLang="en-US" sz="800" dirty="0">
                          <a:latin typeface="Meiryo UI" panose="020B0604030504040204" pitchFamily="34" charset="-128"/>
                          <a:ea typeface="Meiryo UI" panose="020B0604030504040204" pitchFamily="34" charset="-128"/>
                        </a:rPr>
                        <a:t>一斉メール送信した履歴一覧を表示する。</a:t>
                      </a:r>
                      <a:endParaRPr kumimoji="1" lang="en-US" altLang="ja-JP" sz="8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履歴の表示順は送信時間の降順で表示される。</a:t>
                      </a:r>
                      <a:r>
                        <a:rPr kumimoji="1" lang="en-US" altLang="ja-JP" sz="800" dirty="0">
                          <a:latin typeface="Meiryo UI" panose="020B0604030504040204" pitchFamily="34" charset="-128"/>
                          <a:ea typeface="Meiryo UI" panose="020B0604030504040204" pitchFamily="34" charset="-128"/>
                        </a:rPr>
                        <a:t>(</a:t>
                      </a:r>
                      <a:r>
                        <a:rPr kumimoji="1" lang="ja-JP" altLang="en-US" sz="800" dirty="0">
                          <a:latin typeface="Meiryo UI" panose="020B0604030504040204" pitchFamily="34" charset="-128"/>
                          <a:ea typeface="Meiryo UI" panose="020B0604030504040204" pitchFamily="34" charset="-128"/>
                        </a:rPr>
                        <a:t>最も新しく送信した履歴が先頭にくる</a:t>
                      </a:r>
                      <a:r>
                        <a:rPr kumimoji="1" lang="en-US" altLang="ja-JP" sz="800" dirty="0">
                          <a:latin typeface="Meiryo UI" panose="020B0604030504040204" pitchFamily="34" charset="-128"/>
                          <a:ea typeface="Meiryo UI" panose="020B0604030504040204" pitchFamily="34" charset="-128"/>
                        </a:rPr>
                        <a:t>)</a:t>
                      </a:r>
                    </a:p>
                    <a:p>
                      <a:pPr marL="171450" indent="-171450">
                        <a:buFont typeface="Arial" panose="020B0604020202020204" pitchFamily="34" charset="0"/>
                        <a:buChar char="•"/>
                      </a:pPr>
                      <a:r>
                        <a:rPr kumimoji="1" lang="en-US" altLang="ja-JP" sz="800" dirty="0">
                          <a:latin typeface="Meiryo UI" panose="020B0604030504040204" pitchFamily="34" charset="-128"/>
                          <a:ea typeface="Meiryo UI" panose="020B0604030504040204" pitchFamily="34" charset="-128"/>
                        </a:rPr>
                        <a:t>1</a:t>
                      </a:r>
                      <a:r>
                        <a:rPr kumimoji="1" lang="ja-JP" altLang="en-US" sz="800" dirty="0">
                          <a:latin typeface="Meiryo UI" panose="020B0604030504040204" pitchFamily="34" charset="-128"/>
                          <a:ea typeface="Meiryo UI" panose="020B0604030504040204" pitchFamily="34" charset="-128"/>
                        </a:rPr>
                        <a:t>ページに</a:t>
                      </a:r>
                      <a:r>
                        <a:rPr kumimoji="1" lang="en-US" altLang="ja-JP" sz="800" dirty="0">
                          <a:latin typeface="Meiryo UI" panose="020B0604030504040204" pitchFamily="34" charset="-128"/>
                          <a:ea typeface="Meiryo UI" panose="020B0604030504040204" pitchFamily="34" charset="-128"/>
                        </a:rPr>
                        <a:t>10</a:t>
                      </a:r>
                      <a:r>
                        <a:rPr kumimoji="1" lang="ja-JP" altLang="en-US" sz="800" dirty="0">
                          <a:latin typeface="Meiryo UI" panose="020B0604030504040204" pitchFamily="34" charset="-128"/>
                          <a:ea typeface="Meiryo UI" panose="020B0604030504040204" pitchFamily="34" charset="-128"/>
                        </a:rPr>
                        <a:t>個ずつ表示する。</a:t>
                      </a:r>
                      <a:endParaRPr kumimoji="1" lang="en-US" altLang="ja-JP" sz="8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27572717"/>
                  </a:ext>
                </a:extLst>
              </a:tr>
              <a:tr h="269505">
                <a:tc>
                  <a:txBody>
                    <a:bodyPr/>
                    <a:lstStyle/>
                    <a:p>
                      <a:r>
                        <a:rPr kumimoji="1" lang="en-US" altLang="ja-JP" sz="800" dirty="0">
                          <a:latin typeface="Meiryo UI" panose="020B0604030504040204" pitchFamily="34" charset="-128"/>
                          <a:ea typeface="Meiryo UI" panose="020B0604030504040204" pitchFamily="34" charset="-128"/>
                        </a:rPr>
                        <a:t>(2)</a:t>
                      </a:r>
                      <a:r>
                        <a:rPr kumimoji="1" lang="ja-JP" altLang="en-US" sz="800" dirty="0">
                          <a:latin typeface="Meiryo UI" panose="020B0604030504040204" pitchFamily="34" charset="-128"/>
                          <a:ea typeface="Meiryo UI" panose="020B0604030504040204" pitchFamily="34" charset="-128"/>
                        </a:rPr>
                        <a:t>メール件名</a:t>
                      </a:r>
                    </a:p>
                  </a:txBody>
                  <a:tcPr marL="45720" marR="45720"/>
                </a:tc>
                <a:tc>
                  <a:txBody>
                    <a:bodyPr/>
                    <a:lstStyle/>
                    <a:p>
                      <a:pPr marL="171450" indent="-171450">
                        <a:buFont typeface="Arial" panose="020B0604020202020204" pitchFamily="34" charset="0"/>
                        <a:buChar char="•"/>
                      </a:pPr>
                      <a:r>
                        <a:rPr kumimoji="1" lang="ja-JP" altLang="en-US" sz="800" dirty="0">
                          <a:latin typeface="Meiryo UI" panose="020B0604030504040204" pitchFamily="34" charset="-128"/>
                          <a:ea typeface="Meiryo UI" panose="020B0604030504040204" pitchFamily="34" charset="-128"/>
                        </a:rPr>
                        <a:t>送信した一斉メール情報からメール件名を取得し表示する。</a:t>
                      </a:r>
                      <a:endParaRPr kumimoji="1" lang="en-US" altLang="ja-JP" sz="8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ja-JP" altLang="en-US" sz="800" dirty="0">
                          <a:latin typeface="Meiryo UI" panose="020B0604030504040204" pitchFamily="34" charset="-128"/>
                          <a:ea typeface="Meiryo UI" panose="020B0604030504040204" pitchFamily="34" charset="-128"/>
                        </a:rPr>
                        <a:t>押下することで送信メール詳細画面へ遷移する。</a:t>
                      </a:r>
                      <a:endParaRPr kumimoji="1" lang="en-US" altLang="ja-JP" sz="8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119862203"/>
                  </a:ext>
                </a:extLst>
              </a:tr>
              <a:tr h="168440">
                <a:tc>
                  <a:txBody>
                    <a:bodyPr/>
                    <a:lstStyle/>
                    <a:p>
                      <a:r>
                        <a:rPr kumimoji="1" lang="en-US" altLang="ja-JP" sz="800" dirty="0">
                          <a:latin typeface="Meiryo UI" panose="020B0604030504040204" pitchFamily="34" charset="-128"/>
                          <a:ea typeface="Meiryo UI" panose="020B0604030504040204" pitchFamily="34" charset="-128"/>
                        </a:rPr>
                        <a:t>(3)</a:t>
                      </a:r>
                      <a:r>
                        <a:rPr kumimoji="1" lang="ja-JP" altLang="en-US" sz="800" dirty="0">
                          <a:latin typeface="Meiryo UI" panose="020B0604030504040204" pitchFamily="34" charset="-128"/>
                          <a:ea typeface="Meiryo UI" panose="020B0604030504040204" pitchFamily="34" charset="-128"/>
                        </a:rPr>
                        <a:t>送信時間</a:t>
                      </a:r>
                    </a:p>
                  </a:txBody>
                  <a:tcPr marL="45720" marR="45720"/>
                </a:tc>
                <a:tc>
                  <a:txBody>
                    <a:bodyPr/>
                    <a:lstStyle/>
                    <a:p>
                      <a:pPr marL="171450" indent="-171450">
                        <a:buFont typeface="Arial" panose="020B0604020202020204" pitchFamily="34" charset="0"/>
                        <a:buChar char="•"/>
                      </a:pPr>
                      <a:r>
                        <a:rPr kumimoji="1" lang="ja-JP" altLang="en-US" sz="800" dirty="0">
                          <a:latin typeface="Meiryo UI" panose="020B0604030504040204" pitchFamily="34" charset="-128"/>
                          <a:ea typeface="Meiryo UI" panose="020B0604030504040204" pitchFamily="34" charset="-128"/>
                        </a:rPr>
                        <a:t>送信した一斉メール情報から送信時間を取得し表示する。</a:t>
                      </a:r>
                      <a:endParaRPr kumimoji="1" lang="en-US" altLang="ja-JP" sz="8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762562175"/>
                  </a:ext>
                </a:extLst>
              </a:tr>
              <a:tr h="168440">
                <a:tc>
                  <a:txBody>
                    <a:bodyPr/>
                    <a:lstStyle/>
                    <a:p>
                      <a:r>
                        <a:rPr kumimoji="1" lang="en-US" altLang="ja-JP" sz="800" dirty="0">
                          <a:latin typeface="Meiryo UI" panose="020B0604030504040204" pitchFamily="34" charset="-128"/>
                          <a:ea typeface="Meiryo UI" panose="020B0604030504040204" pitchFamily="34" charset="-128"/>
                        </a:rPr>
                        <a:t>(4)</a:t>
                      </a:r>
                      <a:r>
                        <a:rPr kumimoji="1" lang="ja-JP" altLang="en-US" sz="800" dirty="0">
                          <a:latin typeface="Meiryo UI" panose="020B0604030504040204" pitchFamily="34" charset="-128"/>
                          <a:ea typeface="Meiryo UI" panose="020B0604030504040204" pitchFamily="34" charset="-128"/>
                        </a:rPr>
                        <a:t>配信者数</a:t>
                      </a:r>
                    </a:p>
                  </a:txBody>
                  <a:tcPr marL="45720" marR="45720"/>
                </a:tc>
                <a:tc>
                  <a:txBody>
                    <a:bodyPr/>
                    <a:lstStyle/>
                    <a:p>
                      <a:pPr marL="171450" indent="-171450">
                        <a:buFont typeface="Arial" panose="020B0604020202020204" pitchFamily="34" charset="0"/>
                        <a:buChar char="•"/>
                      </a:pPr>
                      <a:r>
                        <a:rPr kumimoji="1" lang="ja-JP" altLang="en-US" sz="800" dirty="0">
                          <a:latin typeface="Meiryo UI" panose="020B0604030504040204" pitchFamily="34" charset="-128"/>
                          <a:ea typeface="Meiryo UI" panose="020B0604030504040204" pitchFamily="34" charset="-128"/>
                        </a:rPr>
                        <a:t>送信した一斉メール情報から配信者数を取得し表示する。</a:t>
                      </a:r>
                      <a:endParaRPr kumimoji="1" lang="en-US" altLang="ja-JP" sz="8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896060814"/>
                  </a:ext>
                </a:extLst>
              </a:tr>
              <a:tr h="16844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34" charset="-128"/>
                          <a:ea typeface="Meiryo UI" panose="020B0604030504040204" pitchFamily="34" charset="-128"/>
                        </a:rPr>
                        <a:t>(5)</a:t>
                      </a:r>
                      <a:r>
                        <a:rPr kumimoji="1" lang="ja-JP" altLang="en-US" sz="800" dirty="0">
                          <a:latin typeface="Meiryo UI" panose="020B0604030504040204" pitchFamily="34" charset="-128"/>
                          <a:ea typeface="Meiryo UI" panose="020B0604030504040204" pitchFamily="34" charset="-128"/>
                        </a:rPr>
                        <a:t>開封者数</a:t>
                      </a:r>
                    </a:p>
                  </a:txBody>
                  <a:tcPr marL="45720" marR="45720"/>
                </a:tc>
                <a:tc>
                  <a:txBody>
                    <a:bodyPr/>
                    <a:lstStyle/>
                    <a:p>
                      <a:pPr marL="171450" indent="-171450">
                        <a:buFont typeface="Arial" panose="020B0604020202020204" pitchFamily="34" charset="0"/>
                        <a:buChar char="•"/>
                      </a:pPr>
                      <a:r>
                        <a:rPr kumimoji="1" lang="ja-JP" altLang="en-US" sz="800" dirty="0">
                          <a:latin typeface="Meiryo UI" panose="020B0604030504040204" pitchFamily="34" charset="-128"/>
                          <a:ea typeface="Meiryo UI" panose="020B0604030504040204" pitchFamily="34" charset="-128"/>
                        </a:rPr>
                        <a:t>送信した一斉メール情報から開封者数を取得し表示する。</a:t>
                      </a:r>
                      <a:endParaRPr kumimoji="1" lang="en-US" altLang="ja-JP" sz="8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2415959107"/>
                  </a:ext>
                </a:extLst>
              </a:tr>
              <a:tr h="370569">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34" charset="-128"/>
                          <a:ea typeface="Meiryo UI" panose="020B0604030504040204" pitchFamily="34" charset="-128"/>
                        </a:rPr>
                        <a:t>(6)</a:t>
                      </a:r>
                      <a:r>
                        <a:rPr kumimoji="1" lang="ja-JP" altLang="en-US" sz="800" dirty="0">
                          <a:latin typeface="Meiryo UI" panose="020B0604030504040204" pitchFamily="34" charset="-128"/>
                          <a:ea typeface="Meiryo UI" panose="020B0604030504040204" pitchFamily="34" charset="-128"/>
                        </a:rPr>
                        <a:t>開封率</a:t>
                      </a:r>
                    </a:p>
                  </a:txBody>
                  <a:tcPr marL="45720" marR="45720"/>
                </a:tc>
                <a:tc>
                  <a:txBody>
                    <a:bodyPr/>
                    <a:lstStyle/>
                    <a:p>
                      <a:pPr marL="171450" indent="-171450">
                        <a:buFont typeface="Arial" panose="020B0604020202020204" pitchFamily="34" charset="0"/>
                        <a:buChar char="•"/>
                      </a:pPr>
                      <a:r>
                        <a:rPr kumimoji="1" lang="ja-JP" altLang="en-US" sz="800" dirty="0">
                          <a:latin typeface="Meiryo UI" panose="020B0604030504040204" pitchFamily="34" charset="-128"/>
                          <a:ea typeface="Meiryo UI" panose="020B0604030504040204" pitchFamily="34" charset="-128"/>
                        </a:rPr>
                        <a:t>送信した一斉メール情報の配信者数と開封者数を元に開封率を計算し表示する。配信者数が存在しない場合は「</a:t>
                      </a:r>
                      <a:r>
                        <a:rPr kumimoji="1" lang="en-US" altLang="ja-JP" sz="800" dirty="0">
                          <a:latin typeface="Meiryo UI" panose="020B0604030504040204" pitchFamily="34" charset="-128"/>
                          <a:ea typeface="Meiryo UI" panose="020B0604030504040204" pitchFamily="34" charset="-128"/>
                        </a:rPr>
                        <a:t>‐</a:t>
                      </a:r>
                      <a:r>
                        <a:rPr kumimoji="1" lang="ja-JP" altLang="en-US" sz="800" dirty="0">
                          <a:latin typeface="Meiryo UI" panose="020B0604030504040204" pitchFamily="34" charset="-128"/>
                          <a:ea typeface="Meiryo UI" panose="020B0604030504040204" pitchFamily="34" charset="-128"/>
                        </a:rPr>
                        <a:t>」と表示する。</a:t>
                      </a:r>
                      <a:endParaRPr kumimoji="1" lang="en-US" altLang="ja-JP" sz="800" dirty="0">
                        <a:latin typeface="Meiryo UI" panose="020B0604030504040204" pitchFamily="34" charset="-128"/>
                        <a:ea typeface="Meiryo UI" panose="020B0604030504040204" pitchFamily="34" charset="-128"/>
                      </a:endParaRPr>
                    </a:p>
                    <a:p>
                      <a:pPr marL="542925" lvl="1" indent="-171450">
                        <a:buFont typeface="Arial" panose="020B0604020202020204" pitchFamily="34" charset="0"/>
                        <a:buChar char="•"/>
                      </a:pPr>
                      <a:r>
                        <a:rPr kumimoji="1" lang="ja-JP" altLang="en-US" sz="800" dirty="0">
                          <a:latin typeface="Meiryo UI" panose="020B0604030504040204" pitchFamily="34" charset="-128"/>
                          <a:ea typeface="Meiryo UI" panose="020B0604030504040204" pitchFamily="34" charset="-128"/>
                        </a:rPr>
                        <a:t>開封者数 </a:t>
                      </a:r>
                      <a:r>
                        <a:rPr kumimoji="1" lang="en-US" altLang="ja-JP" sz="800" dirty="0">
                          <a:latin typeface="Meiryo UI" panose="020B0604030504040204" pitchFamily="34" charset="-128"/>
                          <a:ea typeface="Meiryo UI" panose="020B0604030504040204" pitchFamily="34" charset="-128"/>
                        </a:rPr>
                        <a:t>÷</a:t>
                      </a:r>
                      <a:r>
                        <a:rPr kumimoji="1" lang="ja-JP" altLang="en-US" sz="800" dirty="0">
                          <a:latin typeface="Meiryo UI" panose="020B0604030504040204" pitchFamily="34" charset="-128"/>
                          <a:ea typeface="Meiryo UI" panose="020B0604030504040204" pitchFamily="34" charset="-128"/>
                        </a:rPr>
                        <a:t> 配信者数 </a:t>
                      </a:r>
                      <a:r>
                        <a:rPr kumimoji="1" lang="en-US" altLang="ja-JP" sz="800" dirty="0">
                          <a:latin typeface="Meiryo UI" panose="020B0604030504040204" pitchFamily="34" charset="-128"/>
                          <a:ea typeface="Meiryo UI" panose="020B0604030504040204" pitchFamily="34" charset="-128"/>
                        </a:rPr>
                        <a:t>×</a:t>
                      </a:r>
                      <a:r>
                        <a:rPr kumimoji="1" lang="ja-JP" altLang="en-US" sz="800" dirty="0">
                          <a:latin typeface="Meiryo UI" panose="020B0604030504040204" pitchFamily="34" charset="-128"/>
                          <a:ea typeface="Meiryo UI" panose="020B0604030504040204" pitchFamily="34" charset="-128"/>
                        </a:rPr>
                        <a:t> </a:t>
                      </a:r>
                      <a:r>
                        <a:rPr kumimoji="1" lang="en-US" altLang="ja-JP" sz="800" dirty="0">
                          <a:latin typeface="Meiryo UI" panose="020B0604030504040204" pitchFamily="34" charset="-128"/>
                          <a:ea typeface="Meiryo UI" panose="020B0604030504040204" pitchFamily="34" charset="-128"/>
                        </a:rPr>
                        <a:t>100</a:t>
                      </a:r>
                      <a:r>
                        <a:rPr kumimoji="1" lang="ja-JP" altLang="en-US" sz="800" dirty="0">
                          <a:latin typeface="Meiryo UI" panose="020B0604030504040204" pitchFamily="34" charset="-128"/>
                          <a:ea typeface="Meiryo UI" panose="020B0604030504040204" pitchFamily="34" charset="-128"/>
                        </a:rPr>
                        <a:t> ＝ 開封率</a:t>
                      </a:r>
                      <a:r>
                        <a:rPr kumimoji="1" lang="en-US" altLang="ja-JP" sz="800" dirty="0">
                          <a:latin typeface="Meiryo UI" panose="020B0604030504040204" pitchFamily="34" charset="-128"/>
                          <a:ea typeface="Meiryo UI" panose="020B0604030504040204" pitchFamily="34" charset="-128"/>
                        </a:rPr>
                        <a:t>(%)</a:t>
                      </a:r>
                    </a:p>
                  </a:txBody>
                  <a:tcPr marL="45720" marR="45720"/>
                </a:tc>
                <a:extLst>
                  <a:ext uri="{0D108BD9-81ED-4DB2-BD59-A6C34878D82A}">
                    <a16:rowId xmlns:a16="http://schemas.microsoft.com/office/drawing/2014/main" val="1164522631"/>
                  </a:ext>
                </a:extLst>
              </a:tr>
              <a:tr h="774826">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34" charset="-128"/>
                          <a:ea typeface="Meiryo UI" panose="020B0604030504040204" pitchFamily="34" charset="-128"/>
                        </a:rPr>
                        <a:t>(7)CSV</a:t>
                      </a:r>
                      <a:endParaRPr kumimoji="1" lang="ja-JP" altLang="en-US" sz="800" dirty="0">
                        <a:latin typeface="Meiryo UI" panose="020B0604030504040204" pitchFamily="34" charset="-128"/>
                        <a:ea typeface="Meiryo UI" panose="020B0604030504040204" pitchFamily="34" charset="-128"/>
                      </a:endParaRPr>
                    </a:p>
                  </a:txBody>
                  <a:tcPr marL="45720" marR="4572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押下すると配信者情報</a:t>
                      </a:r>
                      <a:r>
                        <a:rPr kumimoji="1" lang="en-US" altLang="ja-JP" sz="800" dirty="0">
                          <a:latin typeface="Meiryo UI" panose="020B0604030504040204" pitchFamily="34" charset="-128"/>
                          <a:ea typeface="Meiryo UI" panose="020B0604030504040204" pitchFamily="34" charset="-128"/>
                        </a:rPr>
                        <a:t>CSV</a:t>
                      </a:r>
                      <a:r>
                        <a:rPr kumimoji="1" lang="ja-JP" altLang="en-US" sz="800" dirty="0">
                          <a:latin typeface="Meiryo UI" panose="020B0604030504040204" pitchFamily="34" charset="-128"/>
                          <a:ea typeface="Meiryo UI" panose="020B0604030504040204" pitchFamily="34" charset="-128"/>
                        </a:rPr>
                        <a:t>をダウンロードする。</a:t>
                      </a:r>
                      <a:endParaRPr kumimoji="1" lang="en-US" altLang="ja-JP" sz="8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a:latin typeface="Meiryo UI" panose="020B0604030504040204" pitchFamily="34" charset="-128"/>
                          <a:ea typeface="Meiryo UI" panose="020B0604030504040204" pitchFamily="34" charset="-128"/>
                        </a:rPr>
                        <a:t>サイト内ネーム、</a:t>
                      </a:r>
                      <a:r>
                        <a:rPr kumimoji="1" lang="ja-JP" altLang="en-US" sz="800" dirty="0">
                          <a:latin typeface="Meiryo UI" panose="020B0604030504040204" pitchFamily="34" charset="-128"/>
                          <a:ea typeface="Meiryo UI" panose="020B0604030504040204" pitchFamily="34" charset="-128"/>
                        </a:rPr>
                        <a:t>ログイン</a:t>
                      </a:r>
                      <a:r>
                        <a:rPr kumimoji="1" lang="en-US" altLang="ja-JP" sz="800" dirty="0">
                          <a:latin typeface="Meiryo UI" panose="020B0604030504040204" pitchFamily="34" charset="-128"/>
                          <a:ea typeface="Meiryo UI" panose="020B0604030504040204" pitchFamily="34" charset="-128"/>
                        </a:rPr>
                        <a:t>ID</a:t>
                      </a:r>
                      <a:r>
                        <a:rPr kumimoji="1" lang="ja-JP" altLang="en-US" sz="800" dirty="0">
                          <a:latin typeface="Meiryo UI" panose="020B0604030504040204" pitchFamily="34" charset="-128"/>
                          <a:ea typeface="Meiryo UI" panose="020B0604030504040204" pitchFamily="34" charset="-128"/>
                        </a:rPr>
                        <a:t>、送信日時、開封</a:t>
                      </a:r>
                      <a:r>
                        <a:rPr kumimoji="1" lang="en-US" altLang="ja-JP" sz="800" dirty="0">
                          <a:latin typeface="Meiryo UI" panose="020B0604030504040204" pitchFamily="34" charset="-128"/>
                          <a:ea typeface="Meiryo UI" panose="020B0604030504040204" pitchFamily="34" charset="-128"/>
                        </a:rPr>
                        <a:t>/</a:t>
                      </a:r>
                      <a:r>
                        <a:rPr kumimoji="1" lang="ja-JP" altLang="en-US" sz="800" dirty="0">
                          <a:latin typeface="Meiryo UI" panose="020B0604030504040204" pitchFamily="34" charset="-128"/>
                          <a:ea typeface="Meiryo UI" panose="020B0604030504040204" pitchFamily="34" charset="-128"/>
                        </a:rPr>
                        <a:t>未開封の情報を出力する。</a:t>
                      </a:r>
                      <a:endParaRPr kumimoji="1" lang="en-US" altLang="ja-JP" sz="800" dirty="0">
                        <a:latin typeface="Meiryo UI" panose="020B0604030504040204" pitchFamily="34" charset="-128"/>
                        <a:ea typeface="Meiryo UI" panose="020B0604030504040204" pitchFamily="34" charset="-128"/>
                      </a:endParaRPr>
                    </a:p>
                    <a:p>
                      <a:pPr marL="542925" marR="0" lvl="1"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a:latin typeface="Meiryo UI" panose="020B0604030504040204" pitchFamily="34" charset="-128"/>
                          <a:ea typeface="Meiryo UI" panose="020B0604030504040204" pitchFamily="34" charset="-128"/>
                        </a:rPr>
                        <a:t>サイト内ネーム：</a:t>
                      </a:r>
                      <a:r>
                        <a:rPr kumimoji="1" lang="ja-JP" altLang="en-US" sz="800" dirty="0">
                          <a:latin typeface="Meiryo UI" panose="020B0604030504040204" pitchFamily="34" charset="-128"/>
                          <a:ea typeface="Meiryo UI" panose="020B0604030504040204" pitchFamily="34" charset="-128"/>
                        </a:rPr>
                        <a:t>配信者のユーザ</a:t>
                      </a:r>
                      <a:r>
                        <a:rPr kumimoji="1" lang="ja-JP" altLang="en-US" sz="800">
                          <a:latin typeface="Meiryo UI" panose="020B0604030504040204" pitchFamily="34" charset="-128"/>
                          <a:ea typeface="Meiryo UI" panose="020B0604030504040204" pitchFamily="34" charset="-128"/>
                        </a:rPr>
                        <a:t>情報のサイト内ネーム</a:t>
                      </a:r>
                      <a:endParaRPr kumimoji="1" lang="en-US" altLang="ja-JP" sz="800" dirty="0">
                        <a:latin typeface="Meiryo UI" panose="020B0604030504040204" pitchFamily="34" charset="-128"/>
                        <a:ea typeface="Meiryo UI" panose="020B0604030504040204" pitchFamily="34" charset="-128"/>
                      </a:endParaRPr>
                    </a:p>
                    <a:p>
                      <a:pPr marL="542925" marR="0" lvl="1"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ログイン</a:t>
                      </a:r>
                      <a:r>
                        <a:rPr kumimoji="1" lang="en-US" altLang="ja-JP" sz="800" dirty="0">
                          <a:latin typeface="Meiryo UI" panose="020B0604030504040204" pitchFamily="34" charset="-128"/>
                          <a:ea typeface="Meiryo UI" panose="020B0604030504040204" pitchFamily="34" charset="-128"/>
                        </a:rPr>
                        <a:t>ID</a:t>
                      </a:r>
                      <a:r>
                        <a:rPr kumimoji="1" lang="ja-JP" altLang="en-US" sz="800" dirty="0">
                          <a:latin typeface="Meiryo UI" panose="020B0604030504040204" pitchFamily="34" charset="-128"/>
                          <a:ea typeface="Meiryo UI" panose="020B0604030504040204" pitchFamily="34" charset="-128"/>
                        </a:rPr>
                        <a:t>：配信者のユーザ情報のログイン</a:t>
                      </a:r>
                      <a:r>
                        <a:rPr kumimoji="1" lang="en-US" altLang="ja-JP" sz="800" dirty="0">
                          <a:latin typeface="Meiryo UI" panose="020B0604030504040204" pitchFamily="34" charset="-128"/>
                          <a:ea typeface="Meiryo UI" panose="020B0604030504040204" pitchFamily="34" charset="-128"/>
                        </a:rPr>
                        <a:t>ID</a:t>
                      </a:r>
                    </a:p>
                    <a:p>
                      <a:pPr marL="542925" marR="0" lvl="1"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送信日時：メールが送信された日時。送信されていない場合は未送信となる</a:t>
                      </a:r>
                      <a:endParaRPr kumimoji="1" lang="en-US" altLang="ja-JP" sz="800" dirty="0">
                        <a:latin typeface="Meiryo UI" panose="020B0604030504040204" pitchFamily="34" charset="-128"/>
                        <a:ea typeface="Meiryo UI" panose="020B0604030504040204" pitchFamily="34" charset="-128"/>
                      </a:endParaRPr>
                    </a:p>
                    <a:p>
                      <a:pPr marL="542925" marR="0" lvl="1"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開封</a:t>
                      </a:r>
                      <a:r>
                        <a:rPr kumimoji="1" lang="en-US" altLang="ja-JP" sz="800" dirty="0">
                          <a:latin typeface="Meiryo UI" panose="020B0604030504040204" pitchFamily="34" charset="-128"/>
                          <a:ea typeface="Meiryo UI" panose="020B0604030504040204" pitchFamily="34" charset="-128"/>
                        </a:rPr>
                        <a:t>/</a:t>
                      </a:r>
                      <a:r>
                        <a:rPr kumimoji="1" lang="ja-JP" altLang="en-US" sz="800" dirty="0">
                          <a:latin typeface="Meiryo UI" panose="020B0604030504040204" pitchFamily="34" charset="-128"/>
                          <a:ea typeface="Meiryo UI" panose="020B0604030504040204" pitchFamily="34" charset="-128"/>
                        </a:rPr>
                        <a:t>未開封：配信者のメール開封有無</a:t>
                      </a:r>
                      <a:r>
                        <a:rPr kumimoji="1" lang="en-US" altLang="ja-JP" sz="800" dirty="0">
                          <a:latin typeface="Meiryo UI" panose="020B0604030504040204" pitchFamily="34" charset="-128"/>
                          <a:ea typeface="Meiryo UI" panose="020B0604030504040204" pitchFamily="34" charset="-128"/>
                        </a:rPr>
                        <a:t>(</a:t>
                      </a:r>
                      <a:r>
                        <a:rPr kumimoji="1" lang="ja-JP" altLang="en-US" sz="800" dirty="0">
                          <a:latin typeface="Meiryo UI" panose="020B0604030504040204" pitchFamily="34" charset="-128"/>
                          <a:ea typeface="Meiryo UI" panose="020B0604030504040204" pitchFamily="34" charset="-128"/>
                        </a:rPr>
                        <a:t>開封 </a:t>
                      </a:r>
                      <a:r>
                        <a:rPr kumimoji="1" lang="en-US" altLang="ja-JP" sz="800" dirty="0">
                          <a:latin typeface="Meiryo UI" panose="020B0604030504040204" pitchFamily="34" charset="-128"/>
                          <a:ea typeface="Meiryo UI" panose="020B0604030504040204" pitchFamily="34" charset="-128"/>
                        </a:rPr>
                        <a:t>or </a:t>
                      </a:r>
                      <a:r>
                        <a:rPr kumimoji="1" lang="ja-JP" altLang="en-US" sz="800" dirty="0">
                          <a:latin typeface="Meiryo UI" panose="020B0604030504040204" pitchFamily="34" charset="-128"/>
                          <a:ea typeface="Meiryo UI" panose="020B0604030504040204" pitchFamily="34" charset="-128"/>
                        </a:rPr>
                        <a:t>未開封</a:t>
                      </a:r>
                      <a:r>
                        <a:rPr kumimoji="1" lang="en-US" altLang="ja-JP" sz="800" dirty="0">
                          <a:latin typeface="Meiryo UI" panose="020B0604030504040204" pitchFamily="34" charset="-128"/>
                          <a:ea typeface="Meiryo UI" panose="020B0604030504040204" pitchFamily="34" charset="-128"/>
                        </a:rPr>
                        <a:t>)</a:t>
                      </a:r>
                    </a:p>
                  </a:txBody>
                  <a:tcPr marL="45720" marR="45720"/>
                </a:tc>
                <a:extLst>
                  <a:ext uri="{0D108BD9-81ED-4DB2-BD59-A6C34878D82A}">
                    <a16:rowId xmlns:a16="http://schemas.microsoft.com/office/drawing/2014/main" val="3807117865"/>
                  </a:ext>
                </a:extLst>
              </a:tr>
              <a:tr h="976954">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34" charset="-128"/>
                          <a:ea typeface="Meiryo UI" panose="020B0604030504040204" pitchFamily="34" charset="-128"/>
                        </a:rPr>
                        <a:t>(8)</a:t>
                      </a:r>
                      <a:r>
                        <a:rPr kumimoji="1" lang="ja-JP" altLang="en-US" sz="800" dirty="0">
                          <a:latin typeface="Meiryo UI" panose="020B0604030504040204" pitchFamily="34" charset="-128"/>
                          <a:ea typeface="Meiryo UI" panose="020B0604030504040204" pitchFamily="34" charset="-128"/>
                        </a:rPr>
                        <a:t>ページャー</a:t>
                      </a:r>
                    </a:p>
                  </a:txBody>
                  <a:tcPr marL="45720" marR="4572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800" dirty="0">
                          <a:latin typeface="Meiryo UI" panose="020B0604030504040204" pitchFamily="34" charset="-128"/>
                          <a:ea typeface="Meiryo UI" panose="020B0604030504040204" pitchFamily="34" charset="-128"/>
                        </a:rPr>
                        <a:t>1</a:t>
                      </a:r>
                      <a:r>
                        <a:rPr kumimoji="1" lang="ja-JP" altLang="en-US" sz="800" dirty="0">
                          <a:latin typeface="Meiryo UI" panose="020B0604030504040204" pitchFamily="34" charset="-128"/>
                          <a:ea typeface="Meiryo UI" panose="020B0604030504040204" pitchFamily="34" charset="-128"/>
                        </a:rPr>
                        <a:t>ページ目を表示している場合は「最初へ」と「前へ」は非表示にする。</a:t>
                      </a:r>
                      <a:endParaRPr kumimoji="1" lang="en-US" altLang="ja-JP" sz="8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最後のページを表示している場合は「最後へ」と「次へ」は非表示にする。</a:t>
                      </a:r>
                      <a:endParaRPr kumimoji="1" lang="en-US" altLang="ja-JP" sz="8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ページ番号の要素は最大</a:t>
                      </a:r>
                      <a:r>
                        <a:rPr kumimoji="1" lang="en-US" altLang="ja-JP" sz="800" dirty="0">
                          <a:latin typeface="Meiryo UI" panose="020B0604030504040204" pitchFamily="34" charset="-128"/>
                          <a:ea typeface="Meiryo UI" panose="020B0604030504040204" pitchFamily="34" charset="-128"/>
                        </a:rPr>
                        <a:t>7</a:t>
                      </a:r>
                      <a:r>
                        <a:rPr kumimoji="1" lang="ja-JP" altLang="en-US" sz="800" dirty="0">
                          <a:latin typeface="Meiryo UI" panose="020B0604030504040204" pitchFamily="34" charset="-128"/>
                          <a:ea typeface="Meiryo UI" panose="020B0604030504040204" pitchFamily="34" charset="-128"/>
                        </a:rPr>
                        <a:t>ページ分とする。</a:t>
                      </a:r>
                      <a:endParaRPr kumimoji="1" lang="en-US" altLang="ja-JP" sz="800" dirty="0">
                        <a:latin typeface="Meiryo UI" panose="020B0604030504040204" pitchFamily="34" charset="-128"/>
                        <a:ea typeface="Meiryo UI" panose="020B0604030504040204" pitchFamily="34" charset="-128"/>
                      </a:endParaRPr>
                    </a:p>
                    <a:p>
                      <a:pPr marL="542925" marR="0" lvl="1"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800" dirty="0">
                          <a:latin typeface="Meiryo UI" panose="020B0604030504040204" pitchFamily="34" charset="-128"/>
                          <a:ea typeface="Meiryo UI" panose="020B0604030504040204" pitchFamily="34" charset="-128"/>
                        </a:rPr>
                        <a:t>1</a:t>
                      </a:r>
                      <a:r>
                        <a:rPr kumimoji="1" lang="ja-JP" altLang="en-US" sz="800" dirty="0">
                          <a:latin typeface="Meiryo UI" panose="020B0604030504040204" pitchFamily="34" charset="-128"/>
                          <a:ea typeface="Meiryo UI" panose="020B0604030504040204" pitchFamily="34" charset="-128"/>
                        </a:rPr>
                        <a:t>ページに表示する件数とデータ数に応じて変わる。</a:t>
                      </a:r>
                      <a:endParaRPr kumimoji="1" lang="en-US" altLang="ja-JP" sz="8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ページ番号選択で指定のページのデータを表示する。</a:t>
                      </a:r>
                      <a:endParaRPr kumimoji="1" lang="en-US" altLang="ja-JP" sz="8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最初へを選択で</a:t>
                      </a:r>
                      <a:r>
                        <a:rPr kumimoji="1" lang="en-US" altLang="ja-JP" sz="800" dirty="0">
                          <a:latin typeface="Meiryo UI" panose="020B0604030504040204" pitchFamily="34" charset="-128"/>
                          <a:ea typeface="Meiryo UI" panose="020B0604030504040204" pitchFamily="34" charset="-128"/>
                        </a:rPr>
                        <a:t>1</a:t>
                      </a:r>
                      <a:r>
                        <a:rPr kumimoji="1" lang="ja-JP" altLang="en-US" sz="800" dirty="0">
                          <a:latin typeface="Meiryo UI" panose="020B0604030504040204" pitchFamily="34" charset="-128"/>
                          <a:ea typeface="Meiryo UI" panose="020B0604030504040204" pitchFamily="34" charset="-128"/>
                        </a:rPr>
                        <a:t>ページ目のデータを表示する。</a:t>
                      </a:r>
                      <a:endParaRPr kumimoji="1" lang="en-US" altLang="ja-JP" sz="8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前へを選択で現在のページの前のページのデータを表示する。</a:t>
                      </a:r>
                      <a:endParaRPr kumimoji="1" lang="en-US" altLang="ja-JP" sz="8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次へを選択で現在のページの次のページのデータを表示する。</a:t>
                      </a:r>
                      <a:endParaRPr kumimoji="1" lang="en-US" altLang="ja-JP" sz="8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最後へを選択で最後のページのデータを表示する。</a:t>
                      </a:r>
                      <a:endParaRPr kumimoji="1" lang="en-US" altLang="ja-JP" sz="8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60798801"/>
                  </a:ext>
                </a:extLst>
              </a:tr>
              <a:tr h="269505">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34" charset="-128"/>
                          <a:ea typeface="Meiryo UI" panose="020B0604030504040204" pitchFamily="34" charset="-128"/>
                        </a:rPr>
                        <a:t>(9)</a:t>
                      </a:r>
                      <a:r>
                        <a:rPr kumimoji="1" lang="ja-JP" altLang="en-US" sz="800" dirty="0">
                          <a:latin typeface="Meiryo UI" panose="020B0604030504040204" pitchFamily="34" charset="-128"/>
                          <a:ea typeface="Meiryo UI" panose="020B0604030504040204" pitchFamily="34" charset="-128"/>
                        </a:rPr>
                        <a:t>メールを送信する</a:t>
                      </a:r>
                    </a:p>
                  </a:txBody>
                  <a:tcPr marL="45720" marR="4572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送信対象者設定画面へ遷移する。</a:t>
                      </a:r>
                      <a:endParaRPr kumimoji="1" lang="en-US" altLang="ja-JP" sz="8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3714038869"/>
                  </a:ext>
                </a:extLst>
              </a:tr>
              <a:tr h="269505">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34" charset="-128"/>
                          <a:ea typeface="Meiryo UI" panose="020B0604030504040204" pitchFamily="34" charset="-128"/>
                        </a:rPr>
                        <a:t>(10)</a:t>
                      </a:r>
                      <a:r>
                        <a:rPr kumimoji="1" lang="ja-JP" altLang="en-US" sz="800">
                          <a:latin typeface="Meiryo UI" panose="020B0604030504040204" pitchFamily="34" charset="-128"/>
                          <a:ea typeface="Meiryo UI" panose="020B0604030504040204" pitchFamily="34" charset="-128"/>
                        </a:rPr>
                        <a:t>管理者画面</a:t>
                      </a:r>
                      <a:endParaRPr kumimoji="1" lang="ja-JP" altLang="en-US" sz="800" dirty="0">
                        <a:latin typeface="Meiryo UI" panose="020B0604030504040204" pitchFamily="34" charset="-128"/>
                        <a:ea typeface="Meiryo UI" panose="020B0604030504040204" pitchFamily="34" charset="-128"/>
                      </a:endParaRPr>
                    </a:p>
                  </a:txBody>
                  <a:tcPr marL="45720" marR="4572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管理者画面へ遷移する。</a:t>
                      </a:r>
                      <a:endParaRPr kumimoji="1" lang="en-US" altLang="ja-JP" sz="8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429832663"/>
                  </a:ext>
                </a:extLst>
              </a:tr>
            </a:tbl>
          </a:graphicData>
        </a:graphic>
      </p:graphicFrame>
      <p:sp>
        <p:nvSpPr>
          <p:cNvPr id="11" name="テキスト ボックス 10">
            <a:extLst>
              <a:ext uri="{FF2B5EF4-FFF2-40B4-BE49-F238E27FC236}">
                <a16:creationId xmlns:a16="http://schemas.microsoft.com/office/drawing/2014/main" id="{5842481D-B7F9-4EC9-8716-64272292153A}"/>
              </a:ext>
            </a:extLst>
          </p:cNvPr>
          <p:cNvSpPr txBox="1"/>
          <p:nvPr/>
        </p:nvSpPr>
        <p:spPr>
          <a:xfrm>
            <a:off x="955200" y="1300355"/>
            <a:ext cx="1106393" cy="261610"/>
          </a:xfrm>
          <a:prstGeom prst="rect">
            <a:avLst/>
          </a:prstGeom>
          <a:noFill/>
        </p:spPr>
        <p:txBody>
          <a:bodyPr wrap="none" rtlCol="0">
            <a:spAutoFit/>
          </a:bodyPr>
          <a:lstStyle/>
          <a:p>
            <a:r>
              <a:rPr kumimoji="1" lang="ja-JP" altLang="en-US" sz="1100" b="1" dirty="0">
                <a:latin typeface="Meiryo UI" panose="020B0604030504040204" pitchFamily="34" charset="-128"/>
                <a:ea typeface="Meiryo UI" panose="020B0604030504040204" pitchFamily="34" charset="-128"/>
              </a:rPr>
              <a:t>メール送信履歴</a:t>
            </a:r>
          </a:p>
        </p:txBody>
      </p:sp>
      <p:sp>
        <p:nvSpPr>
          <p:cNvPr id="12" name="テキスト ボックス 11">
            <a:extLst>
              <a:ext uri="{FF2B5EF4-FFF2-40B4-BE49-F238E27FC236}">
                <a16:creationId xmlns:a16="http://schemas.microsoft.com/office/drawing/2014/main" id="{2C3723B8-FF3C-4A76-8FE7-01CDC874AA9A}"/>
              </a:ext>
            </a:extLst>
          </p:cNvPr>
          <p:cNvSpPr txBox="1"/>
          <p:nvPr/>
        </p:nvSpPr>
        <p:spPr>
          <a:xfrm>
            <a:off x="535798" y="1693735"/>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(1)</a:t>
            </a:r>
            <a:endParaRPr kumimoji="1" lang="ja-JP" altLang="en-US" sz="1100" dirty="0">
              <a:latin typeface="Meiryo UI" panose="020B0604030504040204" pitchFamily="34" charset="-128"/>
              <a:ea typeface="Meiryo UI" panose="020B0604030504040204" pitchFamily="34" charset="-128"/>
            </a:endParaRPr>
          </a:p>
        </p:txBody>
      </p:sp>
      <p:graphicFrame>
        <p:nvGraphicFramePr>
          <p:cNvPr id="13" name="表 4">
            <a:extLst>
              <a:ext uri="{FF2B5EF4-FFF2-40B4-BE49-F238E27FC236}">
                <a16:creationId xmlns:a16="http://schemas.microsoft.com/office/drawing/2014/main" id="{A6A62600-0907-4E57-B350-6E52EAC3C7E9}"/>
              </a:ext>
            </a:extLst>
          </p:cNvPr>
          <p:cNvGraphicFramePr>
            <a:graphicFrameLocks noGrp="1"/>
          </p:cNvGraphicFramePr>
          <p:nvPr/>
        </p:nvGraphicFramePr>
        <p:xfrm>
          <a:off x="1012325" y="1729071"/>
          <a:ext cx="3457776" cy="3395610"/>
        </p:xfrm>
        <a:graphic>
          <a:graphicData uri="http://schemas.openxmlformats.org/drawingml/2006/table">
            <a:tbl>
              <a:tblPr firstRow="1" bandRow="1">
                <a:tableStyleId>{5940675A-B579-460E-94D1-54222C63F5DA}</a:tableStyleId>
              </a:tblPr>
              <a:tblGrid>
                <a:gridCol w="576296">
                  <a:extLst>
                    <a:ext uri="{9D8B030D-6E8A-4147-A177-3AD203B41FA5}">
                      <a16:colId xmlns:a16="http://schemas.microsoft.com/office/drawing/2014/main" val="3210455914"/>
                    </a:ext>
                  </a:extLst>
                </a:gridCol>
                <a:gridCol w="576296">
                  <a:extLst>
                    <a:ext uri="{9D8B030D-6E8A-4147-A177-3AD203B41FA5}">
                      <a16:colId xmlns:a16="http://schemas.microsoft.com/office/drawing/2014/main" val="3477413776"/>
                    </a:ext>
                  </a:extLst>
                </a:gridCol>
                <a:gridCol w="576296">
                  <a:extLst>
                    <a:ext uri="{9D8B030D-6E8A-4147-A177-3AD203B41FA5}">
                      <a16:colId xmlns:a16="http://schemas.microsoft.com/office/drawing/2014/main" val="2235195884"/>
                    </a:ext>
                  </a:extLst>
                </a:gridCol>
                <a:gridCol w="576296">
                  <a:extLst>
                    <a:ext uri="{9D8B030D-6E8A-4147-A177-3AD203B41FA5}">
                      <a16:colId xmlns:a16="http://schemas.microsoft.com/office/drawing/2014/main" val="370655436"/>
                    </a:ext>
                  </a:extLst>
                </a:gridCol>
                <a:gridCol w="576296">
                  <a:extLst>
                    <a:ext uri="{9D8B030D-6E8A-4147-A177-3AD203B41FA5}">
                      <a16:colId xmlns:a16="http://schemas.microsoft.com/office/drawing/2014/main" val="2877411356"/>
                    </a:ext>
                  </a:extLst>
                </a:gridCol>
                <a:gridCol w="576296">
                  <a:extLst>
                    <a:ext uri="{9D8B030D-6E8A-4147-A177-3AD203B41FA5}">
                      <a16:colId xmlns:a16="http://schemas.microsoft.com/office/drawing/2014/main" val="3483971644"/>
                    </a:ext>
                  </a:extLst>
                </a:gridCol>
              </a:tblGrid>
              <a:tr h="389289">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タイトル</a:t>
                      </a:r>
                    </a:p>
                  </a:txBody>
                  <a:tcPr>
                    <a:solidFill>
                      <a:schemeClr val="bg1">
                        <a:lumMod val="50000"/>
                      </a:schemeClr>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送信時間</a:t>
                      </a:r>
                      <a:endParaRPr kumimoji="1" lang="en-US" altLang="ja-JP" sz="900" b="1" dirty="0">
                        <a:solidFill>
                          <a:schemeClr val="bg1"/>
                        </a:solidFill>
                        <a:latin typeface="Meiryo UI" panose="020B0604030504040204" pitchFamily="34" charset="-128"/>
                        <a:ea typeface="Meiryo UI" panose="020B0604030504040204" pitchFamily="34" charset="-128"/>
                      </a:endParaRPr>
                    </a:p>
                  </a:txBody>
                  <a:tcPr>
                    <a:solidFill>
                      <a:schemeClr val="bg1">
                        <a:lumMod val="50000"/>
                      </a:schemeClr>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配信者数</a:t>
                      </a:r>
                      <a:endParaRPr kumimoji="1" lang="en-US" altLang="ja-JP" sz="900" b="1" dirty="0">
                        <a:solidFill>
                          <a:schemeClr val="bg1"/>
                        </a:solidFill>
                        <a:latin typeface="Meiryo UI" panose="020B0604030504040204" pitchFamily="34" charset="-128"/>
                        <a:ea typeface="Meiryo UI" panose="020B0604030504040204" pitchFamily="34" charset="-128"/>
                      </a:endParaRPr>
                    </a:p>
                  </a:txBody>
                  <a:tcPr>
                    <a:solidFill>
                      <a:schemeClr val="bg1">
                        <a:lumMod val="50000"/>
                      </a:schemeClr>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開封者数</a:t>
                      </a:r>
                    </a:p>
                  </a:txBody>
                  <a:tcPr>
                    <a:solidFill>
                      <a:schemeClr val="bg1">
                        <a:lumMod val="50000"/>
                      </a:schemeClr>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開封率</a:t>
                      </a:r>
                    </a:p>
                  </a:txBody>
                  <a:tcPr>
                    <a:solidFill>
                      <a:schemeClr val="bg1">
                        <a:lumMod val="50000"/>
                      </a:schemeClr>
                    </a:solidFill>
                  </a:tcPr>
                </a:tc>
                <a:tc>
                  <a:txBody>
                    <a:bodyPr/>
                    <a:lstStyle/>
                    <a:p>
                      <a:pPr algn="ctr"/>
                      <a:r>
                        <a:rPr kumimoji="1" lang="en-US" altLang="ja-JP" sz="900" b="1" dirty="0">
                          <a:solidFill>
                            <a:schemeClr val="bg1"/>
                          </a:solidFill>
                          <a:latin typeface="Meiryo UI" panose="020B0604030504040204" pitchFamily="34" charset="-128"/>
                          <a:ea typeface="Meiryo UI" panose="020B0604030504040204" pitchFamily="34" charset="-128"/>
                        </a:rPr>
                        <a:t>CSV</a:t>
                      </a:r>
                      <a:endParaRPr kumimoji="1" lang="ja-JP" altLang="en-US" sz="900" b="1" dirty="0">
                        <a:solidFill>
                          <a:schemeClr val="bg1"/>
                        </a:solidFill>
                        <a:latin typeface="Meiryo UI" panose="020B0604030504040204" pitchFamily="34" charset="-128"/>
                        <a:ea typeface="Meiryo UI" panose="020B0604030504040204" pitchFamily="34" charset="-128"/>
                      </a:endParaRPr>
                    </a:p>
                  </a:txBody>
                  <a:tcPr>
                    <a:solidFill>
                      <a:schemeClr val="bg1">
                        <a:lumMod val="50000"/>
                      </a:schemeClr>
                    </a:solidFill>
                  </a:tcPr>
                </a:tc>
                <a:extLst>
                  <a:ext uri="{0D108BD9-81ED-4DB2-BD59-A6C34878D82A}">
                    <a16:rowId xmlns:a16="http://schemas.microsoft.com/office/drawing/2014/main" val="1228003680"/>
                  </a:ext>
                </a:extLst>
              </a:tr>
              <a:tr h="599361">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3404125929"/>
                  </a:ext>
                </a:extLst>
              </a:tr>
              <a:tr h="396000">
                <a:tc>
                  <a:txBody>
                    <a:bodyPr/>
                    <a:lstStyle/>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2441103211"/>
                  </a:ext>
                </a:extLst>
              </a:tr>
              <a:tr h="396000">
                <a:tc>
                  <a:txBody>
                    <a:bodyPr/>
                    <a:lstStyle/>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2835827868"/>
                  </a:ext>
                </a:extLst>
              </a:tr>
              <a:tr h="396000">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593591273"/>
                  </a:ext>
                </a:extLst>
              </a:tr>
              <a:tr h="396000">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526866363"/>
                  </a:ext>
                </a:extLst>
              </a:tr>
              <a:tr h="396000">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3961375909"/>
                  </a:ext>
                </a:extLst>
              </a:tr>
              <a:tr h="396000">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1744580012"/>
                  </a:ext>
                </a:extLst>
              </a:tr>
            </a:tbl>
          </a:graphicData>
        </a:graphic>
      </p:graphicFrame>
      <p:sp>
        <p:nvSpPr>
          <p:cNvPr id="21" name="正方形/長方形 20">
            <a:extLst>
              <a:ext uri="{FF2B5EF4-FFF2-40B4-BE49-F238E27FC236}">
                <a16:creationId xmlns:a16="http://schemas.microsoft.com/office/drawing/2014/main" id="{1F03124F-2FB6-4D9A-9C34-50539B521296}"/>
              </a:ext>
            </a:extLst>
          </p:cNvPr>
          <p:cNvSpPr/>
          <p:nvPr/>
        </p:nvSpPr>
        <p:spPr>
          <a:xfrm>
            <a:off x="968307" y="1110559"/>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ヘッダー</a:t>
            </a:r>
          </a:p>
        </p:txBody>
      </p:sp>
      <p:sp>
        <p:nvSpPr>
          <p:cNvPr id="22" name="正方形/長方形 21">
            <a:extLst>
              <a:ext uri="{FF2B5EF4-FFF2-40B4-BE49-F238E27FC236}">
                <a16:creationId xmlns:a16="http://schemas.microsoft.com/office/drawing/2014/main" id="{5763A6BC-BD33-4271-81B2-CC5D91823036}"/>
              </a:ext>
            </a:extLst>
          </p:cNvPr>
          <p:cNvSpPr/>
          <p:nvPr/>
        </p:nvSpPr>
        <p:spPr>
          <a:xfrm>
            <a:off x="968307" y="6138100"/>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フッター</a:t>
            </a:r>
          </a:p>
        </p:txBody>
      </p:sp>
      <p:sp>
        <p:nvSpPr>
          <p:cNvPr id="33" name="テキスト ボックス 32">
            <a:extLst>
              <a:ext uri="{FF2B5EF4-FFF2-40B4-BE49-F238E27FC236}">
                <a16:creationId xmlns:a16="http://schemas.microsoft.com/office/drawing/2014/main" id="{D7751047-537F-44A1-A918-2DF04ED5D9AA}"/>
              </a:ext>
            </a:extLst>
          </p:cNvPr>
          <p:cNvSpPr txBox="1"/>
          <p:nvPr/>
        </p:nvSpPr>
        <p:spPr>
          <a:xfrm>
            <a:off x="905505" y="5108285"/>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(8)</a:t>
            </a:r>
            <a:endParaRPr kumimoji="1" lang="ja-JP" altLang="en-US" sz="1100" dirty="0">
              <a:latin typeface="Meiryo UI" panose="020B0604030504040204" pitchFamily="34" charset="-128"/>
              <a:ea typeface="Meiryo UI" panose="020B0604030504040204" pitchFamily="34" charset="-128"/>
            </a:endParaRPr>
          </a:p>
        </p:txBody>
      </p:sp>
      <p:sp>
        <p:nvSpPr>
          <p:cNvPr id="34" name="正方形/長方形 33">
            <a:extLst>
              <a:ext uri="{FF2B5EF4-FFF2-40B4-BE49-F238E27FC236}">
                <a16:creationId xmlns:a16="http://schemas.microsoft.com/office/drawing/2014/main" id="{31AF82A4-0188-4584-BEEA-5EF9A5F21A95}"/>
              </a:ext>
            </a:extLst>
          </p:cNvPr>
          <p:cNvSpPr/>
          <p:nvPr/>
        </p:nvSpPr>
        <p:spPr>
          <a:xfrm>
            <a:off x="4016039" y="5407535"/>
            <a:ext cx="489017" cy="17548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bg1"/>
                </a:solidFill>
                <a:latin typeface="Meiryo UI" panose="020B0604030504040204" pitchFamily="50" charset="-128"/>
                <a:ea typeface="Meiryo UI" panose="020B0604030504040204" pitchFamily="50" charset="-128"/>
              </a:rPr>
              <a:t>最後へ</a:t>
            </a:r>
          </a:p>
        </p:txBody>
      </p:sp>
      <p:sp>
        <p:nvSpPr>
          <p:cNvPr id="35" name="正方形/長方形 34">
            <a:extLst>
              <a:ext uri="{FF2B5EF4-FFF2-40B4-BE49-F238E27FC236}">
                <a16:creationId xmlns:a16="http://schemas.microsoft.com/office/drawing/2014/main" id="{7A2AB495-6712-4CDE-BB36-DD8BDEE45B91}"/>
              </a:ext>
            </a:extLst>
          </p:cNvPr>
          <p:cNvSpPr/>
          <p:nvPr/>
        </p:nvSpPr>
        <p:spPr>
          <a:xfrm>
            <a:off x="1937703" y="5400074"/>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6" name="正方形/長方形 35">
            <a:extLst>
              <a:ext uri="{FF2B5EF4-FFF2-40B4-BE49-F238E27FC236}">
                <a16:creationId xmlns:a16="http://schemas.microsoft.com/office/drawing/2014/main" id="{60B2AD02-A7B5-4D34-88FA-13F89F34A0FB}"/>
              </a:ext>
            </a:extLst>
          </p:cNvPr>
          <p:cNvSpPr/>
          <p:nvPr/>
        </p:nvSpPr>
        <p:spPr>
          <a:xfrm>
            <a:off x="2172811" y="5400074"/>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7" name="正方形/長方形 36">
            <a:extLst>
              <a:ext uri="{FF2B5EF4-FFF2-40B4-BE49-F238E27FC236}">
                <a16:creationId xmlns:a16="http://schemas.microsoft.com/office/drawing/2014/main" id="{62EBC795-8E9B-4831-BC01-610F992D585E}"/>
              </a:ext>
            </a:extLst>
          </p:cNvPr>
          <p:cNvSpPr/>
          <p:nvPr/>
        </p:nvSpPr>
        <p:spPr>
          <a:xfrm>
            <a:off x="2404710" y="5400074"/>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8" name="正方形/長方形 37">
            <a:extLst>
              <a:ext uri="{FF2B5EF4-FFF2-40B4-BE49-F238E27FC236}">
                <a16:creationId xmlns:a16="http://schemas.microsoft.com/office/drawing/2014/main" id="{337C6CD0-E4C2-458A-A238-637B27DA081B}"/>
              </a:ext>
            </a:extLst>
          </p:cNvPr>
          <p:cNvSpPr/>
          <p:nvPr/>
        </p:nvSpPr>
        <p:spPr>
          <a:xfrm>
            <a:off x="2641597" y="5400074"/>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9" name="正方形/長方形 38">
            <a:extLst>
              <a:ext uri="{FF2B5EF4-FFF2-40B4-BE49-F238E27FC236}">
                <a16:creationId xmlns:a16="http://schemas.microsoft.com/office/drawing/2014/main" id="{6C493B23-82D2-4D99-BE8D-E8A7C0076A35}"/>
              </a:ext>
            </a:extLst>
          </p:cNvPr>
          <p:cNvSpPr/>
          <p:nvPr/>
        </p:nvSpPr>
        <p:spPr>
          <a:xfrm>
            <a:off x="2872769" y="5400074"/>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40" name="正方形/長方形 39">
            <a:extLst>
              <a:ext uri="{FF2B5EF4-FFF2-40B4-BE49-F238E27FC236}">
                <a16:creationId xmlns:a16="http://schemas.microsoft.com/office/drawing/2014/main" id="{D9DD7EF0-AC79-4DC1-B591-0D09218899A2}"/>
              </a:ext>
            </a:extLst>
          </p:cNvPr>
          <p:cNvSpPr/>
          <p:nvPr/>
        </p:nvSpPr>
        <p:spPr>
          <a:xfrm>
            <a:off x="3103941" y="5400074"/>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41" name="正方形/長方形 40">
            <a:extLst>
              <a:ext uri="{FF2B5EF4-FFF2-40B4-BE49-F238E27FC236}">
                <a16:creationId xmlns:a16="http://schemas.microsoft.com/office/drawing/2014/main" id="{AB181BE3-7F82-4B9E-BDED-10DFA266BC37}"/>
              </a:ext>
            </a:extLst>
          </p:cNvPr>
          <p:cNvSpPr/>
          <p:nvPr/>
        </p:nvSpPr>
        <p:spPr>
          <a:xfrm>
            <a:off x="3335963" y="5400074"/>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42" name="正方形/長方形 41">
            <a:extLst>
              <a:ext uri="{FF2B5EF4-FFF2-40B4-BE49-F238E27FC236}">
                <a16:creationId xmlns:a16="http://schemas.microsoft.com/office/drawing/2014/main" id="{3D258B15-A56E-4FE9-80A3-E2A1B2611B8F}"/>
              </a:ext>
            </a:extLst>
          </p:cNvPr>
          <p:cNvSpPr/>
          <p:nvPr/>
        </p:nvSpPr>
        <p:spPr>
          <a:xfrm>
            <a:off x="3573804" y="5404859"/>
            <a:ext cx="381888" cy="1808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bg1"/>
                </a:solidFill>
                <a:latin typeface="Meiryo UI" panose="020B0604030504040204" pitchFamily="50" charset="-128"/>
                <a:ea typeface="Meiryo UI" panose="020B0604030504040204" pitchFamily="50" charset="-128"/>
              </a:rPr>
              <a:t>次へ</a:t>
            </a:r>
          </a:p>
        </p:txBody>
      </p:sp>
      <p:sp>
        <p:nvSpPr>
          <p:cNvPr id="43" name="正方形/長方形 42">
            <a:extLst>
              <a:ext uri="{FF2B5EF4-FFF2-40B4-BE49-F238E27FC236}">
                <a16:creationId xmlns:a16="http://schemas.microsoft.com/office/drawing/2014/main" id="{4797B098-333B-4735-8E24-D468ADC949DC}"/>
              </a:ext>
            </a:extLst>
          </p:cNvPr>
          <p:cNvSpPr/>
          <p:nvPr/>
        </p:nvSpPr>
        <p:spPr>
          <a:xfrm>
            <a:off x="963774" y="5407535"/>
            <a:ext cx="489017" cy="17548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bg1"/>
                </a:solidFill>
                <a:latin typeface="Meiryo UI" panose="020B0604030504040204" pitchFamily="50" charset="-128"/>
                <a:ea typeface="Meiryo UI" panose="020B0604030504040204" pitchFamily="50" charset="-128"/>
              </a:rPr>
              <a:t>最初へ</a:t>
            </a:r>
          </a:p>
        </p:txBody>
      </p:sp>
      <p:sp>
        <p:nvSpPr>
          <p:cNvPr id="44" name="正方形/長方形 43">
            <a:extLst>
              <a:ext uri="{FF2B5EF4-FFF2-40B4-BE49-F238E27FC236}">
                <a16:creationId xmlns:a16="http://schemas.microsoft.com/office/drawing/2014/main" id="{5C4E8C35-BC95-4728-9C05-26320A25F177}"/>
              </a:ext>
            </a:extLst>
          </p:cNvPr>
          <p:cNvSpPr/>
          <p:nvPr/>
        </p:nvSpPr>
        <p:spPr>
          <a:xfrm>
            <a:off x="1504124" y="5404859"/>
            <a:ext cx="381888" cy="1808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bg1"/>
                </a:solidFill>
                <a:latin typeface="Meiryo UI" panose="020B0604030504040204" pitchFamily="50" charset="-128"/>
                <a:ea typeface="Meiryo UI" panose="020B0604030504040204" pitchFamily="50" charset="-128"/>
              </a:rPr>
              <a:t>前へ</a:t>
            </a:r>
          </a:p>
        </p:txBody>
      </p:sp>
      <p:sp>
        <p:nvSpPr>
          <p:cNvPr id="45" name="正方形/長方形 44">
            <a:extLst>
              <a:ext uri="{FF2B5EF4-FFF2-40B4-BE49-F238E27FC236}">
                <a16:creationId xmlns:a16="http://schemas.microsoft.com/office/drawing/2014/main" id="{6420A3DE-5FE4-4812-9FD0-8EF8394B5D84}"/>
              </a:ext>
            </a:extLst>
          </p:cNvPr>
          <p:cNvSpPr/>
          <p:nvPr/>
        </p:nvSpPr>
        <p:spPr>
          <a:xfrm>
            <a:off x="3516171" y="1362724"/>
            <a:ext cx="1005950" cy="238013"/>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メールを送信する</a:t>
            </a:r>
          </a:p>
        </p:txBody>
      </p:sp>
      <p:sp>
        <p:nvSpPr>
          <p:cNvPr id="47" name="正方形/長方形 46">
            <a:extLst>
              <a:ext uri="{FF2B5EF4-FFF2-40B4-BE49-F238E27FC236}">
                <a16:creationId xmlns:a16="http://schemas.microsoft.com/office/drawing/2014/main" id="{61657195-1556-49B2-965E-F096B43235CE}"/>
              </a:ext>
            </a:extLst>
          </p:cNvPr>
          <p:cNvSpPr/>
          <p:nvPr/>
        </p:nvSpPr>
        <p:spPr>
          <a:xfrm>
            <a:off x="1043222" y="2178325"/>
            <a:ext cx="501429" cy="285446"/>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700" b="1" dirty="0">
                <a:latin typeface="Meiryo UI" panose="020B0604030504040204" pitchFamily="34" charset="-128"/>
                <a:ea typeface="Meiryo UI" panose="020B0604030504040204" pitchFamily="34" charset="-128"/>
              </a:rPr>
              <a:t>メール</a:t>
            </a:r>
            <a:endParaRPr kumimoji="1" lang="en-US" altLang="ja-JP" sz="700" b="1" dirty="0">
              <a:latin typeface="Meiryo UI" panose="020B0604030504040204" pitchFamily="34" charset="-128"/>
              <a:ea typeface="Meiryo UI" panose="020B0604030504040204" pitchFamily="34" charset="-128"/>
            </a:endParaRPr>
          </a:p>
          <a:p>
            <a:pPr algn="ctr"/>
            <a:r>
              <a:rPr kumimoji="1" lang="ja-JP" altLang="en-US" sz="700" b="1" dirty="0">
                <a:latin typeface="Meiryo UI" panose="020B0604030504040204" pitchFamily="34" charset="-128"/>
                <a:ea typeface="Meiryo UI" panose="020B0604030504040204" pitchFamily="34" charset="-128"/>
              </a:rPr>
              <a:t>件名</a:t>
            </a:r>
          </a:p>
        </p:txBody>
      </p:sp>
      <p:sp>
        <p:nvSpPr>
          <p:cNvPr id="48" name="正方形/長方形 47">
            <a:extLst>
              <a:ext uri="{FF2B5EF4-FFF2-40B4-BE49-F238E27FC236}">
                <a16:creationId xmlns:a16="http://schemas.microsoft.com/office/drawing/2014/main" id="{505ECA5F-5393-4BCA-B23E-B5FADCCAA25F}"/>
              </a:ext>
            </a:extLst>
          </p:cNvPr>
          <p:cNvSpPr/>
          <p:nvPr/>
        </p:nvSpPr>
        <p:spPr>
          <a:xfrm>
            <a:off x="1614859" y="2178325"/>
            <a:ext cx="506471" cy="285446"/>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送信時間</a:t>
            </a:r>
          </a:p>
        </p:txBody>
      </p:sp>
      <p:sp>
        <p:nvSpPr>
          <p:cNvPr id="49" name="正方形/長方形 48">
            <a:extLst>
              <a:ext uri="{FF2B5EF4-FFF2-40B4-BE49-F238E27FC236}">
                <a16:creationId xmlns:a16="http://schemas.microsoft.com/office/drawing/2014/main" id="{DA1D5114-8E59-40FD-85D3-944F95C9BB43}"/>
              </a:ext>
            </a:extLst>
          </p:cNvPr>
          <p:cNvSpPr/>
          <p:nvPr/>
        </p:nvSpPr>
        <p:spPr>
          <a:xfrm>
            <a:off x="2184533" y="2178325"/>
            <a:ext cx="520295" cy="285446"/>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配信者数</a:t>
            </a:r>
          </a:p>
        </p:txBody>
      </p:sp>
      <p:sp>
        <p:nvSpPr>
          <p:cNvPr id="50" name="正方形/長方形 49">
            <a:extLst>
              <a:ext uri="{FF2B5EF4-FFF2-40B4-BE49-F238E27FC236}">
                <a16:creationId xmlns:a16="http://schemas.microsoft.com/office/drawing/2014/main" id="{6CDF6C4D-440B-4410-A70F-D3ED71E7E0E3}"/>
              </a:ext>
            </a:extLst>
          </p:cNvPr>
          <p:cNvSpPr/>
          <p:nvPr/>
        </p:nvSpPr>
        <p:spPr>
          <a:xfrm>
            <a:off x="2770305" y="2176579"/>
            <a:ext cx="520420" cy="288939"/>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開封者数</a:t>
            </a:r>
          </a:p>
        </p:txBody>
      </p:sp>
      <p:sp>
        <p:nvSpPr>
          <p:cNvPr id="51" name="正方形/長方形 50">
            <a:extLst>
              <a:ext uri="{FF2B5EF4-FFF2-40B4-BE49-F238E27FC236}">
                <a16:creationId xmlns:a16="http://schemas.microsoft.com/office/drawing/2014/main" id="{DE0CE883-078C-4AA8-9A9E-348332C5F16C}"/>
              </a:ext>
            </a:extLst>
          </p:cNvPr>
          <p:cNvSpPr/>
          <p:nvPr/>
        </p:nvSpPr>
        <p:spPr>
          <a:xfrm>
            <a:off x="3335248" y="2175196"/>
            <a:ext cx="520420" cy="291704"/>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開封率</a:t>
            </a:r>
          </a:p>
        </p:txBody>
      </p:sp>
      <p:sp>
        <p:nvSpPr>
          <p:cNvPr id="56" name="正方形/長方形 55">
            <a:extLst>
              <a:ext uri="{FF2B5EF4-FFF2-40B4-BE49-F238E27FC236}">
                <a16:creationId xmlns:a16="http://schemas.microsoft.com/office/drawing/2014/main" id="{F2237544-40E1-4364-9559-E377D8B2DA9E}"/>
              </a:ext>
            </a:extLst>
          </p:cNvPr>
          <p:cNvSpPr/>
          <p:nvPr/>
        </p:nvSpPr>
        <p:spPr>
          <a:xfrm>
            <a:off x="3947526" y="2168740"/>
            <a:ext cx="483830" cy="304616"/>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ja-JP" sz="900" b="1" dirty="0">
                <a:latin typeface="Meiryo UI" panose="020B0604030504040204" pitchFamily="34" charset="-128"/>
                <a:ea typeface="Meiryo UI" panose="020B0604030504040204" pitchFamily="34" charset="-128"/>
              </a:rPr>
              <a:t>CSV</a:t>
            </a:r>
            <a:endParaRPr kumimoji="1" lang="ja-JP" altLang="en-US" sz="900" b="1" dirty="0">
              <a:latin typeface="Meiryo UI" panose="020B0604030504040204" pitchFamily="34" charset="-128"/>
              <a:ea typeface="Meiryo UI" panose="020B0604030504040204" pitchFamily="34" charset="-128"/>
            </a:endParaRPr>
          </a:p>
        </p:txBody>
      </p:sp>
      <p:sp>
        <p:nvSpPr>
          <p:cNvPr id="57" name="テキスト ボックス 56">
            <a:extLst>
              <a:ext uri="{FF2B5EF4-FFF2-40B4-BE49-F238E27FC236}">
                <a16:creationId xmlns:a16="http://schemas.microsoft.com/office/drawing/2014/main" id="{B030EEBC-C44E-4936-A580-B3A3A9391D8E}"/>
              </a:ext>
            </a:extLst>
          </p:cNvPr>
          <p:cNvSpPr txBox="1"/>
          <p:nvPr/>
        </p:nvSpPr>
        <p:spPr>
          <a:xfrm>
            <a:off x="1094947" y="2462573"/>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(2)</a:t>
            </a:r>
            <a:endParaRPr kumimoji="1" lang="ja-JP" altLang="en-US" sz="1100" dirty="0">
              <a:latin typeface="Meiryo UI" panose="020B0604030504040204" pitchFamily="34" charset="-128"/>
              <a:ea typeface="Meiryo UI" panose="020B0604030504040204" pitchFamily="34" charset="-128"/>
            </a:endParaRPr>
          </a:p>
        </p:txBody>
      </p:sp>
      <p:sp>
        <p:nvSpPr>
          <p:cNvPr id="58" name="テキスト ボックス 57">
            <a:extLst>
              <a:ext uri="{FF2B5EF4-FFF2-40B4-BE49-F238E27FC236}">
                <a16:creationId xmlns:a16="http://schemas.microsoft.com/office/drawing/2014/main" id="{13DFFE27-2550-4A11-859C-65BC8DFF3DD2}"/>
              </a:ext>
            </a:extLst>
          </p:cNvPr>
          <p:cNvSpPr txBox="1"/>
          <p:nvPr/>
        </p:nvSpPr>
        <p:spPr>
          <a:xfrm>
            <a:off x="1687079" y="2462573"/>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(3)</a:t>
            </a:r>
            <a:endParaRPr kumimoji="1" lang="ja-JP" altLang="en-US" sz="1100" dirty="0">
              <a:latin typeface="Meiryo UI" panose="020B0604030504040204" pitchFamily="34" charset="-128"/>
              <a:ea typeface="Meiryo UI" panose="020B0604030504040204" pitchFamily="34" charset="-128"/>
            </a:endParaRPr>
          </a:p>
        </p:txBody>
      </p:sp>
      <p:sp>
        <p:nvSpPr>
          <p:cNvPr id="59" name="テキスト ボックス 58">
            <a:extLst>
              <a:ext uri="{FF2B5EF4-FFF2-40B4-BE49-F238E27FC236}">
                <a16:creationId xmlns:a16="http://schemas.microsoft.com/office/drawing/2014/main" id="{F60E4478-A1AA-44BC-B3ED-EC81D4C112C8}"/>
              </a:ext>
            </a:extLst>
          </p:cNvPr>
          <p:cNvSpPr txBox="1"/>
          <p:nvPr/>
        </p:nvSpPr>
        <p:spPr>
          <a:xfrm>
            <a:off x="2242893" y="2462573"/>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(4)</a:t>
            </a:r>
            <a:endParaRPr kumimoji="1" lang="ja-JP" altLang="en-US" sz="1100" dirty="0">
              <a:latin typeface="Meiryo UI" panose="020B0604030504040204" pitchFamily="34" charset="-128"/>
              <a:ea typeface="Meiryo UI" panose="020B0604030504040204" pitchFamily="34" charset="-128"/>
            </a:endParaRPr>
          </a:p>
        </p:txBody>
      </p:sp>
      <p:sp>
        <p:nvSpPr>
          <p:cNvPr id="60" name="テキスト ボックス 59">
            <a:extLst>
              <a:ext uri="{FF2B5EF4-FFF2-40B4-BE49-F238E27FC236}">
                <a16:creationId xmlns:a16="http://schemas.microsoft.com/office/drawing/2014/main" id="{A8C113F9-576A-45AF-A224-ED1A8753338A}"/>
              </a:ext>
            </a:extLst>
          </p:cNvPr>
          <p:cNvSpPr txBox="1"/>
          <p:nvPr/>
        </p:nvSpPr>
        <p:spPr>
          <a:xfrm>
            <a:off x="2854044" y="2462573"/>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(5)</a:t>
            </a:r>
            <a:endParaRPr kumimoji="1" lang="ja-JP" altLang="en-US" sz="1100" dirty="0">
              <a:latin typeface="Meiryo UI" panose="020B0604030504040204" pitchFamily="34" charset="-128"/>
              <a:ea typeface="Meiryo UI" panose="020B0604030504040204" pitchFamily="34" charset="-128"/>
            </a:endParaRPr>
          </a:p>
        </p:txBody>
      </p:sp>
      <p:sp>
        <p:nvSpPr>
          <p:cNvPr id="61" name="テキスト ボックス 60">
            <a:extLst>
              <a:ext uri="{FF2B5EF4-FFF2-40B4-BE49-F238E27FC236}">
                <a16:creationId xmlns:a16="http://schemas.microsoft.com/office/drawing/2014/main" id="{8BBB76D3-2A23-430E-B67E-D33FFD9353A2}"/>
              </a:ext>
            </a:extLst>
          </p:cNvPr>
          <p:cNvSpPr txBox="1"/>
          <p:nvPr/>
        </p:nvSpPr>
        <p:spPr>
          <a:xfrm>
            <a:off x="3392325" y="2462573"/>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(6)</a:t>
            </a:r>
            <a:endParaRPr kumimoji="1" lang="ja-JP" altLang="en-US" sz="1100" dirty="0">
              <a:latin typeface="Meiryo UI" panose="020B0604030504040204" pitchFamily="34" charset="-128"/>
              <a:ea typeface="Meiryo UI" panose="020B0604030504040204" pitchFamily="34" charset="-128"/>
            </a:endParaRPr>
          </a:p>
        </p:txBody>
      </p:sp>
      <p:sp>
        <p:nvSpPr>
          <p:cNvPr id="66" name="テキスト ボックス 65">
            <a:extLst>
              <a:ext uri="{FF2B5EF4-FFF2-40B4-BE49-F238E27FC236}">
                <a16:creationId xmlns:a16="http://schemas.microsoft.com/office/drawing/2014/main" id="{62F7E3BA-6F78-4EF7-A7BE-00C2013E50F4}"/>
              </a:ext>
            </a:extLst>
          </p:cNvPr>
          <p:cNvSpPr txBox="1"/>
          <p:nvPr/>
        </p:nvSpPr>
        <p:spPr>
          <a:xfrm>
            <a:off x="3933005" y="2462573"/>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(7)</a:t>
            </a:r>
            <a:endParaRPr kumimoji="1" lang="ja-JP" altLang="en-US" sz="1100" dirty="0">
              <a:latin typeface="Meiryo UI" panose="020B0604030504040204" pitchFamily="34" charset="-128"/>
              <a:ea typeface="Meiryo UI" panose="020B0604030504040204" pitchFamily="34" charset="-128"/>
            </a:endParaRPr>
          </a:p>
        </p:txBody>
      </p:sp>
      <p:sp>
        <p:nvSpPr>
          <p:cNvPr id="67" name="テキスト ボックス 66">
            <a:extLst>
              <a:ext uri="{FF2B5EF4-FFF2-40B4-BE49-F238E27FC236}">
                <a16:creationId xmlns:a16="http://schemas.microsoft.com/office/drawing/2014/main" id="{5E50E1F5-3AEE-40FD-A148-774139976044}"/>
              </a:ext>
            </a:extLst>
          </p:cNvPr>
          <p:cNvSpPr txBox="1"/>
          <p:nvPr/>
        </p:nvSpPr>
        <p:spPr>
          <a:xfrm>
            <a:off x="3150022" y="1347077"/>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(9)</a:t>
            </a:r>
            <a:endParaRPr kumimoji="1" lang="ja-JP" altLang="en-US" sz="1100" dirty="0">
              <a:latin typeface="Meiryo UI" panose="020B0604030504040204" pitchFamily="34" charset="-128"/>
              <a:ea typeface="Meiryo UI" panose="020B0604030504040204" pitchFamily="34" charset="-128"/>
            </a:endParaRPr>
          </a:p>
        </p:txBody>
      </p:sp>
      <p:sp>
        <p:nvSpPr>
          <p:cNvPr id="53" name="正方形/長方形 52">
            <a:extLst>
              <a:ext uri="{FF2B5EF4-FFF2-40B4-BE49-F238E27FC236}">
                <a16:creationId xmlns:a16="http://schemas.microsoft.com/office/drawing/2014/main" id="{1A9ED51A-C5A5-E848-B036-4037E68027FE}"/>
              </a:ext>
            </a:extLst>
          </p:cNvPr>
          <p:cNvSpPr/>
          <p:nvPr/>
        </p:nvSpPr>
        <p:spPr>
          <a:xfrm>
            <a:off x="2293135" y="5785556"/>
            <a:ext cx="1005950" cy="238013"/>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管理者画面</a:t>
            </a:r>
            <a:endParaRPr kumimoji="1" lang="ja-JP" altLang="en-US" sz="900" b="1" dirty="0">
              <a:latin typeface="Meiryo UI" panose="020B0604030504040204" pitchFamily="34" charset="-128"/>
              <a:ea typeface="Meiryo UI" panose="020B0604030504040204" pitchFamily="34" charset="-128"/>
            </a:endParaRPr>
          </a:p>
        </p:txBody>
      </p:sp>
      <p:sp>
        <p:nvSpPr>
          <p:cNvPr id="54" name="テキスト ボックス 53">
            <a:extLst>
              <a:ext uri="{FF2B5EF4-FFF2-40B4-BE49-F238E27FC236}">
                <a16:creationId xmlns:a16="http://schemas.microsoft.com/office/drawing/2014/main" id="{BD60D911-D6B4-9A4A-AA6F-1124872CE5FD}"/>
              </a:ext>
            </a:extLst>
          </p:cNvPr>
          <p:cNvSpPr txBox="1"/>
          <p:nvPr/>
        </p:nvSpPr>
        <p:spPr>
          <a:xfrm>
            <a:off x="1895269" y="5735064"/>
            <a:ext cx="486030"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(10)</a:t>
            </a:r>
            <a:endParaRPr kumimoji="1" lang="ja-JP" altLang="en-US" sz="11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3007811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B20FB-33A3-E746-AA9C-080996245064}"/>
              </a:ext>
            </a:extLst>
          </p:cNvPr>
          <p:cNvSpPr>
            <a:spLocks noGrp="1"/>
          </p:cNvSpPr>
          <p:nvPr>
            <p:ph type="title"/>
          </p:nvPr>
        </p:nvSpPr>
        <p:spPr/>
        <p:txBody>
          <a:bodyPr/>
          <a:lstStyle/>
          <a:p>
            <a:r>
              <a:rPr lang="ja-JP" altLang="en-US" dirty="0"/>
              <a:t>プ</a:t>
            </a:r>
            <a:r>
              <a:rPr lang="en-US" altLang="ja-JP" dirty="0"/>
              <a:t>35_</a:t>
            </a:r>
            <a:r>
              <a:rPr lang="ja-JP" altLang="en-US" dirty="0"/>
              <a:t>画面</a:t>
            </a:r>
            <a:r>
              <a:rPr lang="en-US" altLang="ja-JP" dirty="0"/>
              <a:t>7</a:t>
            </a:r>
            <a:r>
              <a:rPr lang="ja-JP" altLang="en-US" dirty="0"/>
              <a:t>：送信メール</a:t>
            </a:r>
            <a:r>
              <a:rPr lang="ja-JP" altLang="en-US"/>
              <a:t>詳細画面</a:t>
            </a:r>
            <a:endParaRPr kumimoji="1" lang="ja-JP" altLang="en-US" dirty="0"/>
          </a:p>
        </p:txBody>
      </p:sp>
      <p:sp>
        <p:nvSpPr>
          <p:cNvPr id="4" name="スライド番号プレースホルダー 3">
            <a:extLst>
              <a:ext uri="{FF2B5EF4-FFF2-40B4-BE49-F238E27FC236}">
                <a16:creationId xmlns:a16="http://schemas.microsoft.com/office/drawing/2014/main" id="{A54D4209-B10B-3848-8A79-145E64F5A5A9}"/>
              </a:ext>
            </a:extLst>
          </p:cNvPr>
          <p:cNvSpPr>
            <a:spLocks noGrp="1"/>
          </p:cNvSpPr>
          <p:nvPr>
            <p:ph type="sldNum" sz="quarter" idx="4"/>
          </p:nvPr>
        </p:nvSpPr>
        <p:spPr/>
        <p:txBody>
          <a:bodyPr/>
          <a:lstStyle/>
          <a:p>
            <a:fld id="{F30DD6FD-6AE0-D748-9D23-01258D872A5D}" type="slidenum">
              <a:rPr kumimoji="1" lang="ja-JP" altLang="en-US" smtClean="0"/>
              <a:t>9</a:t>
            </a:fld>
            <a:endParaRPr kumimoji="1" lang="ja-JP" altLang="en-US"/>
          </a:p>
        </p:txBody>
      </p:sp>
      <p:sp>
        <p:nvSpPr>
          <p:cNvPr id="26" name="正方形/長方形 25">
            <a:extLst>
              <a:ext uri="{FF2B5EF4-FFF2-40B4-BE49-F238E27FC236}">
                <a16:creationId xmlns:a16="http://schemas.microsoft.com/office/drawing/2014/main" id="{3B713A32-9925-8C49-A4F0-73C3ABC63976}"/>
              </a:ext>
            </a:extLst>
          </p:cNvPr>
          <p:cNvSpPr/>
          <p:nvPr/>
        </p:nvSpPr>
        <p:spPr>
          <a:xfrm>
            <a:off x="6406265" y="764585"/>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システム処理</a:t>
            </a:r>
          </a:p>
        </p:txBody>
      </p:sp>
      <p:sp>
        <p:nvSpPr>
          <p:cNvPr id="27" name="正方形/長方形 26">
            <a:extLst>
              <a:ext uri="{FF2B5EF4-FFF2-40B4-BE49-F238E27FC236}">
                <a16:creationId xmlns:a16="http://schemas.microsoft.com/office/drawing/2014/main" id="{F43B12B0-6F42-304E-A72D-2300E7C9A6EA}"/>
              </a:ext>
            </a:extLst>
          </p:cNvPr>
          <p:cNvSpPr/>
          <p:nvPr/>
        </p:nvSpPr>
        <p:spPr>
          <a:xfrm>
            <a:off x="7449399" y="764585"/>
            <a:ext cx="972000" cy="257262"/>
          </a:xfrm>
          <a:prstGeom prst="rect">
            <a:avLst/>
          </a:prstGeom>
          <a:noFill/>
          <a:ln w="9525">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chemeClr val="tx1"/>
                </a:solidFill>
                <a:latin typeface="Meiryo UI" panose="020B0604030504040204" pitchFamily="34" charset="-128"/>
                <a:ea typeface="Meiryo UI" panose="020B0604030504040204" pitchFamily="34" charset="-128"/>
              </a:rPr>
              <a:t>システム制御で表示</a:t>
            </a:r>
          </a:p>
        </p:txBody>
      </p:sp>
      <p:sp>
        <p:nvSpPr>
          <p:cNvPr id="28" name="正方形/長方形 27">
            <a:extLst>
              <a:ext uri="{FF2B5EF4-FFF2-40B4-BE49-F238E27FC236}">
                <a16:creationId xmlns:a16="http://schemas.microsoft.com/office/drawing/2014/main" id="{6402152E-335D-2D48-A9D7-2638EEA9A5C1}"/>
              </a:ext>
            </a:extLst>
          </p:cNvPr>
          <p:cNvSpPr/>
          <p:nvPr/>
        </p:nvSpPr>
        <p:spPr>
          <a:xfrm>
            <a:off x="5363132" y="764585"/>
            <a:ext cx="972000" cy="25726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リンク</a:t>
            </a:r>
          </a:p>
        </p:txBody>
      </p:sp>
      <p:sp>
        <p:nvSpPr>
          <p:cNvPr id="29" name="正方形/長方形 28">
            <a:extLst>
              <a:ext uri="{FF2B5EF4-FFF2-40B4-BE49-F238E27FC236}">
                <a16:creationId xmlns:a16="http://schemas.microsoft.com/office/drawing/2014/main" id="{BBFD514B-C571-D34F-B53D-93E559A0A47C}"/>
              </a:ext>
            </a:extLst>
          </p:cNvPr>
          <p:cNvSpPr/>
          <p:nvPr/>
        </p:nvSpPr>
        <p:spPr>
          <a:xfrm>
            <a:off x="8421399" y="757835"/>
            <a:ext cx="972000" cy="257262"/>
          </a:xfrm>
          <a:prstGeom prst="rect">
            <a:avLst/>
          </a:prstGeom>
          <a:noFill/>
          <a:ln w="9525">
            <a:no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rgbClr val="FF0000"/>
                </a:solidFill>
                <a:latin typeface="Meiryo UI" panose="020B0604030504040204" pitchFamily="34" charset="-128"/>
                <a:ea typeface="Meiryo UI" panose="020B0604030504040204" pitchFamily="34" charset="-128"/>
              </a:rPr>
              <a:t>赤字は変更可</a:t>
            </a:r>
          </a:p>
        </p:txBody>
      </p:sp>
      <p:sp>
        <p:nvSpPr>
          <p:cNvPr id="8" name="正方形/長方形 7">
            <a:extLst>
              <a:ext uri="{FF2B5EF4-FFF2-40B4-BE49-F238E27FC236}">
                <a16:creationId xmlns:a16="http://schemas.microsoft.com/office/drawing/2014/main" id="{CFDC2DA2-E7BA-42E9-9657-AC41AB467347}"/>
              </a:ext>
            </a:extLst>
          </p:cNvPr>
          <p:cNvSpPr/>
          <p:nvPr/>
        </p:nvSpPr>
        <p:spPr>
          <a:xfrm>
            <a:off x="854110" y="1072444"/>
            <a:ext cx="3782207" cy="5283908"/>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sz="1100" b="1" dirty="0">
              <a:solidFill>
                <a:schemeClr val="tx1"/>
              </a:solidFill>
              <a:latin typeface="Meiryo UI" panose="020B0604030504040204" pitchFamily="34" charset="-128"/>
              <a:ea typeface="Meiryo UI" panose="020B0604030504040204" pitchFamily="34" charset="-128"/>
            </a:endParaRPr>
          </a:p>
        </p:txBody>
      </p:sp>
      <p:sp>
        <p:nvSpPr>
          <p:cNvPr id="9" name="テキスト ボックス 8">
            <a:extLst>
              <a:ext uri="{FF2B5EF4-FFF2-40B4-BE49-F238E27FC236}">
                <a16:creationId xmlns:a16="http://schemas.microsoft.com/office/drawing/2014/main" id="{73DDA852-A997-4C29-B0E1-2AE3FB2B52F2}"/>
              </a:ext>
            </a:extLst>
          </p:cNvPr>
          <p:cNvSpPr txBox="1"/>
          <p:nvPr/>
        </p:nvSpPr>
        <p:spPr>
          <a:xfrm>
            <a:off x="955200" y="1300355"/>
            <a:ext cx="1106393" cy="261610"/>
          </a:xfrm>
          <a:prstGeom prst="rect">
            <a:avLst/>
          </a:prstGeom>
          <a:noFill/>
        </p:spPr>
        <p:txBody>
          <a:bodyPr wrap="none" rtlCol="0">
            <a:spAutoFit/>
          </a:bodyPr>
          <a:lstStyle/>
          <a:p>
            <a:r>
              <a:rPr kumimoji="1" lang="ja-JP" altLang="en-US" sz="1100" b="1" dirty="0">
                <a:latin typeface="Meiryo UI" panose="020B0604030504040204" pitchFamily="34" charset="-128"/>
                <a:ea typeface="Meiryo UI" panose="020B0604030504040204" pitchFamily="34" charset="-128"/>
              </a:rPr>
              <a:t>メール送信詳細</a:t>
            </a:r>
          </a:p>
        </p:txBody>
      </p:sp>
      <p:sp>
        <p:nvSpPr>
          <p:cNvPr id="25" name="正方形/長方形 24">
            <a:extLst>
              <a:ext uri="{FF2B5EF4-FFF2-40B4-BE49-F238E27FC236}">
                <a16:creationId xmlns:a16="http://schemas.microsoft.com/office/drawing/2014/main" id="{F4AD0C00-95D1-414B-AC49-295FA5306A7B}"/>
              </a:ext>
            </a:extLst>
          </p:cNvPr>
          <p:cNvSpPr/>
          <p:nvPr/>
        </p:nvSpPr>
        <p:spPr>
          <a:xfrm>
            <a:off x="968307" y="1110559"/>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ヘッダー</a:t>
            </a:r>
          </a:p>
        </p:txBody>
      </p:sp>
      <p:sp>
        <p:nvSpPr>
          <p:cNvPr id="30" name="正方形/長方形 29">
            <a:extLst>
              <a:ext uri="{FF2B5EF4-FFF2-40B4-BE49-F238E27FC236}">
                <a16:creationId xmlns:a16="http://schemas.microsoft.com/office/drawing/2014/main" id="{064179C2-2D14-44C4-A3A7-AEF98194602A}"/>
              </a:ext>
            </a:extLst>
          </p:cNvPr>
          <p:cNvSpPr/>
          <p:nvPr/>
        </p:nvSpPr>
        <p:spPr>
          <a:xfrm>
            <a:off x="968307" y="6138100"/>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フッター</a:t>
            </a:r>
          </a:p>
        </p:txBody>
      </p:sp>
      <p:sp>
        <p:nvSpPr>
          <p:cNvPr id="39" name="正方形/長方形 38">
            <a:extLst>
              <a:ext uri="{FF2B5EF4-FFF2-40B4-BE49-F238E27FC236}">
                <a16:creationId xmlns:a16="http://schemas.microsoft.com/office/drawing/2014/main" id="{31F02AC5-BBB2-4F38-A163-97F22F5591F9}"/>
              </a:ext>
            </a:extLst>
          </p:cNvPr>
          <p:cNvSpPr/>
          <p:nvPr/>
        </p:nvSpPr>
        <p:spPr>
          <a:xfrm>
            <a:off x="4780860" y="1032912"/>
            <a:ext cx="4883068" cy="215444"/>
          </a:xfrm>
          <a:prstGeom prst="rect">
            <a:avLst/>
          </a:prstGeom>
        </p:spPr>
        <p:txBody>
          <a:bodyPr wrap="none">
            <a:spAutoFit/>
          </a:bodyPr>
          <a:lstStyle/>
          <a:p>
            <a:r>
              <a:rPr kumimoji="1" lang="ja-JP" altLang="en-US" sz="800" dirty="0">
                <a:latin typeface="Meiryo UI" panose="020B0604030504040204" pitchFamily="34" charset="-128"/>
                <a:ea typeface="Meiryo UI" panose="020B0604030504040204" pitchFamily="34" charset="-128"/>
              </a:rPr>
              <a:t>参考</a:t>
            </a:r>
            <a:r>
              <a:rPr kumimoji="1" lang="en-US" altLang="ja-JP" sz="800" dirty="0">
                <a:latin typeface="Meiryo UI" panose="020B0604030504040204" pitchFamily="34" charset="-128"/>
                <a:ea typeface="Meiryo UI" panose="020B0604030504040204" pitchFamily="34" charset="-128"/>
              </a:rPr>
              <a:t>URL</a:t>
            </a:r>
            <a:r>
              <a:rPr kumimoji="1" lang="ja-JP" altLang="en-US" sz="800" dirty="0">
                <a:latin typeface="Meiryo UI" panose="020B0604030504040204" pitchFamily="34" charset="-128"/>
                <a:ea typeface="Meiryo UI" panose="020B0604030504040204" pitchFamily="34" charset="-128"/>
              </a:rPr>
              <a:t>：</a:t>
            </a:r>
            <a:r>
              <a:rPr kumimoji="1" lang="en-US" altLang="ja-JP" sz="800" dirty="0">
                <a:latin typeface="Meiryo UI" panose="020B0604030504040204" pitchFamily="34" charset="-128"/>
                <a:ea typeface="Meiryo UI" panose="020B0604030504040204" pitchFamily="34" charset="-128"/>
              </a:rPr>
              <a:t> https://dev-cm01-mase.kbb-id.co.jp/cmadmin.php/mail_magazine/sendMailResult</a:t>
            </a:r>
          </a:p>
        </p:txBody>
      </p:sp>
      <p:graphicFrame>
        <p:nvGraphicFramePr>
          <p:cNvPr id="40" name="表 8">
            <a:extLst>
              <a:ext uri="{FF2B5EF4-FFF2-40B4-BE49-F238E27FC236}">
                <a16:creationId xmlns:a16="http://schemas.microsoft.com/office/drawing/2014/main" id="{08F022C4-D7F8-410A-BA3F-643A462A344F}"/>
              </a:ext>
            </a:extLst>
          </p:cNvPr>
          <p:cNvGraphicFramePr>
            <a:graphicFrameLocks noGrp="1"/>
          </p:cNvGraphicFramePr>
          <p:nvPr/>
        </p:nvGraphicFramePr>
        <p:xfrm>
          <a:off x="4852032" y="1317929"/>
          <a:ext cx="4384606" cy="4069080"/>
        </p:xfrm>
        <a:graphic>
          <a:graphicData uri="http://schemas.openxmlformats.org/drawingml/2006/table">
            <a:tbl>
              <a:tblPr firstRow="1" bandRow="1">
                <a:tableStyleId>{5940675A-B579-460E-94D1-54222C63F5DA}</a:tableStyleId>
              </a:tblPr>
              <a:tblGrid>
                <a:gridCol w="805069">
                  <a:extLst>
                    <a:ext uri="{9D8B030D-6E8A-4147-A177-3AD203B41FA5}">
                      <a16:colId xmlns:a16="http://schemas.microsoft.com/office/drawing/2014/main" val="1869668301"/>
                    </a:ext>
                  </a:extLst>
                </a:gridCol>
                <a:gridCol w="3579537">
                  <a:extLst>
                    <a:ext uri="{9D8B030D-6E8A-4147-A177-3AD203B41FA5}">
                      <a16:colId xmlns:a16="http://schemas.microsoft.com/office/drawing/2014/main" val="4148764813"/>
                    </a:ext>
                  </a:extLst>
                </a:gridCol>
              </a:tblGrid>
              <a:tr h="0">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構成要素</a:t>
                      </a:r>
                    </a:p>
                  </a:txBody>
                  <a:tcPr marL="45720" marR="45720" anchor="ctr">
                    <a:solidFill>
                      <a:schemeClr val="accent1"/>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説明</a:t>
                      </a:r>
                    </a:p>
                  </a:txBody>
                  <a:tcPr marL="45720" marR="45720" anchor="ctr">
                    <a:solidFill>
                      <a:schemeClr val="accent1"/>
                    </a:solidFill>
                  </a:tcPr>
                </a:tc>
                <a:extLst>
                  <a:ext uri="{0D108BD9-81ED-4DB2-BD59-A6C34878D82A}">
                    <a16:rowId xmlns:a16="http://schemas.microsoft.com/office/drawing/2014/main" val="3041713698"/>
                  </a:ext>
                </a:extLst>
              </a:tr>
              <a:tr h="0">
                <a:tc>
                  <a:txBody>
                    <a:bodyPr/>
                    <a:lstStyle/>
                    <a:p>
                      <a:r>
                        <a:rPr kumimoji="1" lang="en-US" altLang="ja-JP" sz="900" dirty="0">
                          <a:latin typeface="Meiryo UI" panose="020B0604030504040204" pitchFamily="34" charset="-128"/>
                          <a:ea typeface="Meiryo UI" panose="020B0604030504040204" pitchFamily="34" charset="-128"/>
                        </a:rPr>
                        <a:t>(1)</a:t>
                      </a:r>
                      <a:r>
                        <a:rPr kumimoji="1" lang="ja-JP" altLang="en-US" sz="900" dirty="0">
                          <a:latin typeface="Meiryo UI" panose="020B0604030504040204" pitchFamily="34" charset="-128"/>
                          <a:ea typeface="Meiryo UI" panose="020B0604030504040204" pitchFamily="34" charset="-128"/>
                        </a:rPr>
                        <a:t>メール件名</a:t>
                      </a: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送信した一斉メール情報からメール件名を取得し表示する。</a:t>
                      </a:r>
                      <a:endParaRPr kumimoji="1" lang="en-US" altLang="ja-JP" sz="9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押下することで送信メール詳細画面へ遷移する。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3561766705"/>
                  </a:ext>
                </a:extLst>
              </a:tr>
              <a:tr h="0">
                <a:tc>
                  <a:txBody>
                    <a:bodyPr/>
                    <a:lstStyle/>
                    <a:p>
                      <a:r>
                        <a:rPr kumimoji="1" lang="en-US" altLang="ja-JP" sz="900" dirty="0">
                          <a:latin typeface="Meiryo UI" panose="020B0604030504040204" pitchFamily="34" charset="-128"/>
                          <a:ea typeface="Meiryo UI" panose="020B0604030504040204" pitchFamily="34" charset="-128"/>
                        </a:rPr>
                        <a:t>(2)</a:t>
                      </a:r>
                      <a:r>
                        <a:rPr kumimoji="1" lang="ja-JP" altLang="en-US" sz="900" dirty="0">
                          <a:latin typeface="Meiryo UI" panose="020B0604030504040204" pitchFamily="34" charset="-128"/>
                          <a:ea typeface="Meiryo UI" panose="020B0604030504040204" pitchFamily="34" charset="-128"/>
                        </a:rPr>
                        <a:t>送信時間</a:t>
                      </a: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送信した一斉メール情報から送信時間を取得し表示する。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27572717"/>
                  </a:ext>
                </a:extLst>
              </a:tr>
              <a:tr h="0">
                <a:tc>
                  <a:txBody>
                    <a:bodyPr/>
                    <a:lstStyle/>
                    <a:p>
                      <a:r>
                        <a:rPr kumimoji="1" lang="en-US" altLang="ja-JP" sz="900" dirty="0">
                          <a:latin typeface="Meiryo UI" panose="020B0604030504040204" pitchFamily="34" charset="-128"/>
                          <a:ea typeface="Meiryo UI" panose="020B0604030504040204" pitchFamily="34" charset="-128"/>
                        </a:rPr>
                        <a:t>(3)</a:t>
                      </a:r>
                      <a:r>
                        <a:rPr kumimoji="1" lang="ja-JP" altLang="en-US" sz="900" dirty="0">
                          <a:latin typeface="Meiryo UI" panose="020B0604030504040204" pitchFamily="34" charset="-128"/>
                          <a:ea typeface="Meiryo UI" panose="020B0604030504040204" pitchFamily="34" charset="-128"/>
                        </a:rPr>
                        <a:t>配信者数</a:t>
                      </a: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送信した一斉メール情報から配信者数を取得し表示する。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753312296"/>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(4)</a:t>
                      </a:r>
                      <a:r>
                        <a:rPr kumimoji="1" lang="ja-JP" altLang="en-US" sz="900" dirty="0">
                          <a:latin typeface="Meiryo UI" panose="020B0604030504040204" pitchFamily="34" charset="-128"/>
                          <a:ea typeface="Meiryo UI" panose="020B0604030504040204" pitchFamily="34" charset="-128"/>
                        </a:rPr>
                        <a:t>開封者数</a:t>
                      </a: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送信した一斉メール情報から開封者数を取得し表示する。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744398644"/>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(5)</a:t>
                      </a:r>
                      <a:r>
                        <a:rPr kumimoji="1" lang="ja-JP" altLang="en-US" sz="900" dirty="0">
                          <a:latin typeface="Meiryo UI" panose="020B0604030504040204" pitchFamily="34" charset="-128"/>
                          <a:ea typeface="Meiryo UI" panose="020B0604030504040204" pitchFamily="34" charset="-128"/>
                        </a:rPr>
                        <a:t>開封率</a:t>
                      </a: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送信した一斉メール情報の配信者数と開封者数を元に開封率を計算し表示する。配信者数が存在しない場合は「</a:t>
                      </a:r>
                      <a:r>
                        <a:rPr kumimoji="1" lang="en-US" altLang="ja-JP" sz="900" dirty="0">
                          <a:latin typeface="Meiryo UI" panose="020B0604030504040204" pitchFamily="34" charset="-128"/>
                          <a:ea typeface="Meiryo UI" panose="020B0604030504040204" pitchFamily="34" charset="-128"/>
                        </a:rPr>
                        <a:t>‐</a:t>
                      </a:r>
                      <a:r>
                        <a:rPr kumimoji="1" lang="ja-JP" altLang="en-US" sz="900" dirty="0">
                          <a:latin typeface="Meiryo UI" panose="020B0604030504040204" pitchFamily="34" charset="-128"/>
                          <a:ea typeface="Meiryo UI" panose="020B0604030504040204" pitchFamily="34" charset="-128"/>
                        </a:rPr>
                        <a:t>」と表示する。</a:t>
                      </a:r>
                      <a:endParaRPr kumimoji="1" lang="en-US" altLang="ja-JP" sz="900" dirty="0">
                        <a:latin typeface="Meiryo UI" panose="020B0604030504040204" pitchFamily="34" charset="-128"/>
                        <a:ea typeface="Meiryo UI" panose="020B0604030504040204" pitchFamily="34" charset="-128"/>
                      </a:endParaRPr>
                    </a:p>
                    <a:p>
                      <a:pPr marL="542925" lvl="1"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開封者数 </a:t>
                      </a:r>
                      <a:r>
                        <a:rPr kumimoji="1" lang="en-US" altLang="ja-JP" sz="900" dirty="0">
                          <a:latin typeface="Meiryo UI" panose="020B0604030504040204" pitchFamily="34" charset="-128"/>
                          <a:ea typeface="Meiryo UI" panose="020B0604030504040204" pitchFamily="34" charset="-128"/>
                        </a:rPr>
                        <a:t>÷</a:t>
                      </a:r>
                      <a:r>
                        <a:rPr kumimoji="1" lang="ja-JP" altLang="en-US" sz="900" dirty="0">
                          <a:latin typeface="Meiryo UI" panose="020B0604030504040204" pitchFamily="34" charset="-128"/>
                          <a:ea typeface="Meiryo UI" panose="020B0604030504040204" pitchFamily="34" charset="-128"/>
                        </a:rPr>
                        <a:t> 配信者数 </a:t>
                      </a:r>
                      <a:r>
                        <a:rPr kumimoji="1" lang="en-US" altLang="ja-JP" sz="900" dirty="0">
                          <a:latin typeface="Meiryo UI" panose="020B0604030504040204" pitchFamily="34" charset="-128"/>
                          <a:ea typeface="Meiryo UI" panose="020B0604030504040204" pitchFamily="34" charset="-128"/>
                        </a:rPr>
                        <a:t>×</a:t>
                      </a:r>
                      <a:r>
                        <a:rPr kumimoji="1" lang="ja-JP" altLang="en-US" sz="900" dirty="0">
                          <a:latin typeface="Meiryo UI" panose="020B0604030504040204" pitchFamily="34" charset="-128"/>
                          <a:ea typeface="Meiryo UI" panose="020B0604030504040204" pitchFamily="34" charset="-128"/>
                        </a:rPr>
                        <a:t> </a:t>
                      </a:r>
                      <a:r>
                        <a:rPr kumimoji="1" lang="en-US" altLang="ja-JP" sz="900" dirty="0">
                          <a:latin typeface="Meiryo UI" panose="020B0604030504040204" pitchFamily="34" charset="-128"/>
                          <a:ea typeface="Meiryo UI" panose="020B0604030504040204" pitchFamily="34" charset="-128"/>
                        </a:rPr>
                        <a:t>100</a:t>
                      </a:r>
                      <a:r>
                        <a:rPr kumimoji="1" lang="ja-JP" altLang="en-US" sz="900" dirty="0">
                          <a:latin typeface="Meiryo UI" panose="020B0604030504040204" pitchFamily="34" charset="-128"/>
                          <a:ea typeface="Meiryo UI" panose="020B0604030504040204" pitchFamily="34" charset="-128"/>
                        </a:rPr>
                        <a:t> ＝ 開封率</a:t>
                      </a:r>
                      <a:r>
                        <a:rPr kumimoji="1" lang="en-US" altLang="ja-JP" sz="900" dirty="0">
                          <a:latin typeface="Meiryo UI" panose="020B0604030504040204" pitchFamily="34" charset="-128"/>
                          <a:ea typeface="Meiryo UI" panose="020B0604030504040204" pitchFamily="34" charset="-128"/>
                        </a:rPr>
                        <a:t>(%)</a:t>
                      </a:r>
                    </a:p>
                  </a:txBody>
                  <a:tcPr marL="45720" marR="45720"/>
                </a:tc>
                <a:extLst>
                  <a:ext uri="{0D108BD9-81ED-4DB2-BD59-A6C34878D82A}">
                    <a16:rowId xmlns:a16="http://schemas.microsoft.com/office/drawing/2014/main" val="268517654"/>
                  </a:ext>
                </a:extLst>
              </a:tr>
              <a:tr h="0">
                <a:tc>
                  <a:txBody>
                    <a:bodyPr/>
                    <a:lstStyle/>
                    <a:p>
                      <a:r>
                        <a:rPr kumimoji="1" lang="en-US" altLang="ja-JP" sz="900" dirty="0">
                          <a:latin typeface="Meiryo UI" panose="020B0604030504040204" pitchFamily="34" charset="-128"/>
                          <a:ea typeface="Meiryo UI" panose="020B0604030504040204" pitchFamily="34" charset="-128"/>
                        </a:rPr>
                        <a:t>(6)</a:t>
                      </a:r>
                      <a:r>
                        <a:rPr kumimoji="1" lang="ja-JP" altLang="en-US" sz="900" dirty="0">
                          <a:latin typeface="Meiryo UI" panose="020B0604030504040204" pitchFamily="34" charset="-128"/>
                          <a:ea typeface="Meiryo UI" panose="020B0604030504040204" pitchFamily="34" charset="-128"/>
                        </a:rPr>
                        <a:t>お住いのエリア</a:t>
                      </a:r>
                      <a:endParaRPr kumimoji="1" lang="en-US" altLang="ja-JP" sz="900" dirty="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送信した一斉メール情報の送信条件情報からお住いのエリアを取得し表示する。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2756328818"/>
                  </a:ext>
                </a:extLst>
              </a:tr>
              <a:tr h="0">
                <a:tc>
                  <a:txBody>
                    <a:bodyPr/>
                    <a:lstStyle/>
                    <a:p>
                      <a:r>
                        <a:rPr kumimoji="1" lang="en-US" altLang="ja-JP" sz="900" dirty="0">
                          <a:latin typeface="Meiryo UI" panose="020B0604030504040204" pitchFamily="34" charset="-128"/>
                          <a:ea typeface="Meiryo UI" panose="020B0604030504040204" pitchFamily="34" charset="-128"/>
                        </a:rPr>
                        <a:t>(7)</a:t>
                      </a:r>
                      <a:r>
                        <a:rPr kumimoji="1" lang="ja-JP" altLang="en-US" sz="900" dirty="0">
                          <a:latin typeface="Meiryo UI" panose="020B0604030504040204" pitchFamily="34" charset="-128"/>
                          <a:ea typeface="Meiryo UI" panose="020B0604030504040204" pitchFamily="34" charset="-128"/>
                        </a:rPr>
                        <a:t>年代</a:t>
                      </a: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送信した一斉メール情報の送信条件情報から年代を取得し表示する。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2214404906"/>
                  </a:ext>
                </a:extLst>
              </a:tr>
              <a:tr h="0">
                <a:tc>
                  <a:txBody>
                    <a:bodyPr/>
                    <a:lstStyle/>
                    <a:p>
                      <a:r>
                        <a:rPr kumimoji="1" lang="en-US" altLang="ja-JP" sz="900" dirty="0">
                          <a:latin typeface="Meiryo UI" panose="020B0604030504040204" pitchFamily="34" charset="-128"/>
                          <a:ea typeface="Meiryo UI" panose="020B0604030504040204" pitchFamily="34" charset="-128"/>
                        </a:rPr>
                        <a:t>(8)</a:t>
                      </a:r>
                      <a:r>
                        <a:rPr kumimoji="1" lang="ja-JP" altLang="en-US" sz="900" dirty="0">
                          <a:latin typeface="Meiryo UI" panose="020B0604030504040204" pitchFamily="34" charset="-128"/>
                          <a:ea typeface="Meiryo UI" panose="020B0604030504040204" pitchFamily="34" charset="-128"/>
                        </a:rPr>
                        <a:t>性別</a:t>
                      </a: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送信した一斉メール情報の送信条件情報から性別を取得し表示する。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2036262471"/>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(9)</a:t>
                      </a:r>
                      <a:r>
                        <a:rPr kumimoji="1" lang="ja-JP" altLang="en-US" sz="900" dirty="0">
                          <a:latin typeface="Meiryo UI" panose="020B0604030504040204" pitchFamily="34" charset="-128"/>
                          <a:ea typeface="Meiryo UI" panose="020B0604030504040204" pitchFamily="34" charset="-128"/>
                        </a:rPr>
                        <a:t>メール書式</a:t>
                      </a: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送信した一斉メール情報の送信条件情報からメール書式を取得し表示する。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3743601606"/>
                  </a:ext>
                </a:extLst>
              </a:tr>
              <a:tr h="0">
                <a:tc>
                  <a:txBody>
                    <a:bodyPr/>
                    <a:lstStyle/>
                    <a:p>
                      <a:r>
                        <a:rPr kumimoji="1" lang="en-US" altLang="ja-JP" sz="900" dirty="0">
                          <a:latin typeface="Meiryo UI" panose="020B0604030504040204" pitchFamily="34" charset="-128"/>
                          <a:ea typeface="Meiryo UI" panose="020B0604030504040204" pitchFamily="34" charset="-128"/>
                        </a:rPr>
                        <a:t>(10)</a:t>
                      </a:r>
                      <a:r>
                        <a:rPr kumimoji="1" lang="ja-JP" altLang="en-US" sz="900" dirty="0">
                          <a:latin typeface="Meiryo UI" panose="020B0604030504040204" pitchFamily="34" charset="-128"/>
                          <a:ea typeface="Meiryo UI" panose="020B0604030504040204" pitchFamily="34" charset="-128"/>
                        </a:rPr>
                        <a:t>本文</a:t>
                      </a:r>
                      <a:r>
                        <a:rPr kumimoji="1" lang="en-US" altLang="ja-JP" sz="900" dirty="0">
                          <a:latin typeface="Meiryo UI" panose="020B0604030504040204" pitchFamily="34" charset="-128"/>
                          <a:ea typeface="Meiryo UI" panose="020B0604030504040204" pitchFamily="34" charset="-128"/>
                        </a:rPr>
                        <a:t>(HTML)</a:t>
                      </a: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送信した一斉メール情報から本文</a:t>
                      </a:r>
                      <a:r>
                        <a:rPr kumimoji="1" lang="en-US" altLang="ja-JP" sz="900" dirty="0">
                          <a:latin typeface="Meiryo UI" panose="020B0604030504040204" pitchFamily="34" charset="-128"/>
                          <a:ea typeface="Meiryo UI" panose="020B0604030504040204" pitchFamily="34" charset="-128"/>
                        </a:rPr>
                        <a:t>(HTML)</a:t>
                      </a:r>
                      <a:r>
                        <a:rPr kumimoji="1" lang="ja-JP" altLang="en-US" sz="900" dirty="0">
                          <a:latin typeface="Meiryo UI" panose="020B0604030504040204" pitchFamily="34" charset="-128"/>
                          <a:ea typeface="Meiryo UI" panose="020B0604030504040204" pitchFamily="34" charset="-128"/>
                        </a:rPr>
                        <a:t>を取得し表示する。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メール書式がテキストの場合は本文</a:t>
                      </a:r>
                      <a:r>
                        <a:rPr kumimoji="1" lang="en-US" altLang="ja-JP" sz="900" dirty="0">
                          <a:latin typeface="Meiryo UI" panose="020B0604030504040204" pitchFamily="34" charset="-128"/>
                          <a:ea typeface="Meiryo UI" panose="020B0604030504040204" pitchFamily="34" charset="-128"/>
                        </a:rPr>
                        <a:t>(HTML)</a:t>
                      </a:r>
                      <a:r>
                        <a:rPr kumimoji="1" lang="ja-JP" altLang="en-US" sz="900" dirty="0">
                          <a:latin typeface="Meiryo UI" panose="020B0604030504040204" pitchFamily="34" charset="-128"/>
                          <a:ea typeface="Meiryo UI" panose="020B0604030504040204" pitchFamily="34" charset="-128"/>
                        </a:rPr>
                        <a:t>は未設定のため表示しない。</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4070328968"/>
                  </a:ext>
                </a:extLst>
              </a:tr>
              <a:tr h="0">
                <a:tc>
                  <a:txBody>
                    <a:bodyPr/>
                    <a:lstStyle/>
                    <a:p>
                      <a:r>
                        <a:rPr kumimoji="1" lang="en-US" altLang="ja-JP" sz="900" dirty="0">
                          <a:latin typeface="Meiryo UI" panose="020B0604030504040204" pitchFamily="34" charset="-128"/>
                          <a:ea typeface="Meiryo UI" panose="020B0604030504040204" pitchFamily="34" charset="-128"/>
                        </a:rPr>
                        <a:t>(11)</a:t>
                      </a:r>
                      <a:r>
                        <a:rPr kumimoji="1" lang="ja-JP" altLang="en-US" sz="900" dirty="0">
                          <a:latin typeface="Meiryo UI" panose="020B0604030504040204" pitchFamily="34" charset="-128"/>
                          <a:ea typeface="Meiryo UI" panose="020B0604030504040204" pitchFamily="34" charset="-128"/>
                        </a:rPr>
                        <a:t>本文</a:t>
                      </a:r>
                      <a:r>
                        <a:rPr kumimoji="1" lang="en-US" altLang="ja-JP" sz="900" dirty="0">
                          <a:latin typeface="Meiryo UI" panose="020B0604030504040204" pitchFamily="34" charset="-128"/>
                          <a:ea typeface="Meiryo UI" panose="020B0604030504040204" pitchFamily="34" charset="-128"/>
                        </a:rPr>
                        <a:t>(</a:t>
                      </a:r>
                      <a:r>
                        <a:rPr kumimoji="1" lang="ja-JP" altLang="en-US" sz="900" dirty="0">
                          <a:latin typeface="Meiryo UI" panose="020B0604030504040204" pitchFamily="34" charset="-128"/>
                          <a:ea typeface="Meiryo UI" panose="020B0604030504040204" pitchFamily="34" charset="-128"/>
                        </a:rPr>
                        <a:t>テキスト</a:t>
                      </a:r>
                      <a:r>
                        <a:rPr kumimoji="1" lang="en-US" altLang="ja-JP" sz="900" dirty="0">
                          <a:latin typeface="Meiryo UI" panose="020B0604030504040204" pitchFamily="34" charset="-128"/>
                          <a:ea typeface="Meiryo UI" panose="020B0604030504040204" pitchFamily="34" charset="-128"/>
                        </a:rPr>
                        <a:t>)</a:t>
                      </a: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送信した一斉メール情報から本文</a:t>
                      </a:r>
                      <a:r>
                        <a:rPr kumimoji="1" lang="en-US" altLang="ja-JP" sz="900" dirty="0">
                          <a:latin typeface="Meiryo UI" panose="020B0604030504040204" pitchFamily="34" charset="-128"/>
                          <a:ea typeface="Meiryo UI" panose="020B0604030504040204" pitchFamily="34" charset="-128"/>
                        </a:rPr>
                        <a:t>(</a:t>
                      </a:r>
                      <a:r>
                        <a:rPr kumimoji="1" lang="ja-JP" altLang="en-US" sz="900" dirty="0">
                          <a:latin typeface="Meiryo UI" panose="020B0604030504040204" pitchFamily="34" charset="-128"/>
                          <a:ea typeface="Meiryo UI" panose="020B0604030504040204" pitchFamily="34" charset="-128"/>
                        </a:rPr>
                        <a:t>テキスト</a:t>
                      </a:r>
                      <a:r>
                        <a:rPr kumimoji="1" lang="en-US" altLang="ja-JP" sz="900" dirty="0">
                          <a:latin typeface="Meiryo UI" panose="020B0604030504040204" pitchFamily="34" charset="-128"/>
                          <a:ea typeface="Meiryo UI" panose="020B0604030504040204" pitchFamily="34" charset="-128"/>
                        </a:rPr>
                        <a:t>)</a:t>
                      </a:r>
                      <a:r>
                        <a:rPr kumimoji="1" lang="ja-JP" altLang="en-US" sz="900" dirty="0">
                          <a:latin typeface="Meiryo UI" panose="020B0604030504040204" pitchFamily="34" charset="-128"/>
                          <a:ea typeface="Meiryo UI" panose="020B0604030504040204" pitchFamily="34" charset="-128"/>
                        </a:rPr>
                        <a:t>を取得し表示する。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3066061907"/>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(12)</a:t>
                      </a:r>
                      <a:r>
                        <a:rPr kumimoji="1" lang="ja-JP" altLang="en-US" sz="900" dirty="0">
                          <a:latin typeface="Meiryo UI" panose="020B0604030504040204" pitchFamily="34" charset="-128"/>
                          <a:ea typeface="Meiryo UI" panose="020B0604030504040204" pitchFamily="34" charset="-128"/>
                        </a:rPr>
                        <a:t>送信履歴画面へ</a:t>
                      </a: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送信履歴画面へ遷移する。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2050161327"/>
                  </a:ext>
                </a:extLst>
              </a:tr>
            </a:tbl>
          </a:graphicData>
        </a:graphic>
      </p:graphicFrame>
      <p:graphicFrame>
        <p:nvGraphicFramePr>
          <p:cNvPr id="19" name="表 4">
            <a:extLst>
              <a:ext uri="{FF2B5EF4-FFF2-40B4-BE49-F238E27FC236}">
                <a16:creationId xmlns:a16="http://schemas.microsoft.com/office/drawing/2014/main" id="{FD62A729-DD9A-46BB-8E4F-78CF9E23BBE1}"/>
              </a:ext>
            </a:extLst>
          </p:cNvPr>
          <p:cNvGraphicFramePr>
            <a:graphicFrameLocks noGrp="1"/>
          </p:cNvGraphicFramePr>
          <p:nvPr/>
        </p:nvGraphicFramePr>
        <p:xfrm>
          <a:off x="956941" y="1630011"/>
          <a:ext cx="3507479" cy="4075899"/>
        </p:xfrm>
        <a:graphic>
          <a:graphicData uri="http://schemas.openxmlformats.org/drawingml/2006/table">
            <a:tbl>
              <a:tblPr firstRow="1" bandRow="1">
                <a:tableStyleId>{5940675A-B579-460E-94D1-54222C63F5DA}</a:tableStyleId>
              </a:tblPr>
              <a:tblGrid>
                <a:gridCol w="878378">
                  <a:extLst>
                    <a:ext uri="{9D8B030D-6E8A-4147-A177-3AD203B41FA5}">
                      <a16:colId xmlns:a16="http://schemas.microsoft.com/office/drawing/2014/main" val="3210455914"/>
                    </a:ext>
                  </a:extLst>
                </a:gridCol>
                <a:gridCol w="2629101">
                  <a:extLst>
                    <a:ext uri="{9D8B030D-6E8A-4147-A177-3AD203B41FA5}">
                      <a16:colId xmlns:a16="http://schemas.microsoft.com/office/drawing/2014/main" val="3477413776"/>
                    </a:ext>
                  </a:extLst>
                </a:gridCol>
              </a:tblGrid>
              <a:tr h="288000">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件名</a:t>
                      </a:r>
                      <a:endParaRPr kumimoji="1" lang="ja-JP" altLang="en-US" sz="900" dirty="0">
                        <a:latin typeface="Meiryo UI" panose="020B0604030504040204" pitchFamily="34" charset="-128"/>
                        <a:ea typeface="Meiryo UI" panose="020B0604030504040204" pitchFamily="34" charset="-128"/>
                      </a:endParaRPr>
                    </a:p>
                  </a:txBody>
                  <a:tcPr anchor="ctr">
                    <a:solidFill>
                      <a:schemeClr val="tx1">
                        <a:lumMod val="50000"/>
                        <a:lumOff val="50000"/>
                      </a:schemeClr>
                    </a:solidFill>
                  </a:tcPr>
                </a:tc>
                <a:tc>
                  <a:txBody>
                    <a:bodyPr/>
                    <a:lstStyle/>
                    <a:p>
                      <a:pPr algn="ctr"/>
                      <a:endParaRPr kumimoji="1" lang="en-US" altLang="ja-JP" sz="900" dirty="0">
                        <a:latin typeface="Meiryo UI" panose="020B0604030504040204" pitchFamily="34" charset="-128"/>
                        <a:ea typeface="Meiryo UI" panose="020B0604030504040204" pitchFamily="34" charset="-128"/>
                      </a:endParaRPr>
                    </a:p>
                  </a:txBody>
                  <a:tcPr anchor="ctr">
                    <a:solidFill>
                      <a:schemeClr val="bg1"/>
                    </a:solidFill>
                  </a:tcPr>
                </a:tc>
                <a:extLst>
                  <a:ext uri="{0D108BD9-81ED-4DB2-BD59-A6C34878D82A}">
                    <a16:rowId xmlns:a16="http://schemas.microsoft.com/office/drawing/2014/main" val="3404125929"/>
                  </a:ext>
                </a:extLst>
              </a:tr>
              <a:tr h="288000">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送信時間</a:t>
                      </a:r>
                      <a:endParaRPr kumimoji="1" lang="en-US" altLang="ja-JP" sz="900" dirty="0">
                        <a:latin typeface="Meiryo UI" panose="020B0604030504040204" pitchFamily="34" charset="-128"/>
                        <a:ea typeface="Meiryo UI" panose="020B0604030504040204" pitchFamily="34" charset="-128"/>
                      </a:endParaRPr>
                    </a:p>
                  </a:txBody>
                  <a:tcPr anchor="ctr">
                    <a:solidFill>
                      <a:schemeClr val="tx1">
                        <a:lumMod val="50000"/>
                        <a:lumOff val="50000"/>
                      </a:schemeClr>
                    </a:solidFill>
                  </a:tcPr>
                </a:tc>
                <a:tc>
                  <a:txBody>
                    <a:bodyPr/>
                    <a:lstStyle/>
                    <a:p>
                      <a:pPr algn="ctr"/>
                      <a:endParaRPr kumimoji="1" lang="ja-JP" altLang="en-US" sz="900" dirty="0">
                        <a:latin typeface="Meiryo UI" panose="020B0604030504040204" pitchFamily="34" charset="-128"/>
                        <a:ea typeface="Meiryo UI" panose="020B0604030504040204" pitchFamily="34" charset="-128"/>
                      </a:endParaRPr>
                    </a:p>
                  </a:txBody>
                  <a:tcPr anchor="ctr">
                    <a:solidFill>
                      <a:schemeClr val="bg1"/>
                    </a:solidFill>
                  </a:tcPr>
                </a:tc>
                <a:extLst>
                  <a:ext uri="{0D108BD9-81ED-4DB2-BD59-A6C34878D82A}">
                    <a16:rowId xmlns:a16="http://schemas.microsoft.com/office/drawing/2014/main" val="2441103211"/>
                  </a:ext>
                </a:extLst>
              </a:tr>
              <a:tr h="887709">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総合解析</a:t>
                      </a:r>
                      <a:endParaRPr kumimoji="1" lang="en-US" altLang="ja-JP" sz="900" dirty="0">
                        <a:latin typeface="Meiryo UI" panose="020B0604030504040204" pitchFamily="34" charset="-128"/>
                        <a:ea typeface="Meiryo UI" panose="020B0604030504040204" pitchFamily="34" charset="-128"/>
                      </a:endParaRPr>
                    </a:p>
                  </a:txBody>
                  <a:tcPr anchor="ctr">
                    <a:solidFill>
                      <a:schemeClr val="tx1">
                        <a:lumMod val="50000"/>
                        <a:lumOff val="50000"/>
                      </a:schemeClr>
                    </a:solidFill>
                  </a:tcPr>
                </a:tc>
                <a:tc>
                  <a:txBody>
                    <a:bodyPr/>
                    <a:lstStyle/>
                    <a:p>
                      <a:pPr algn="ctr"/>
                      <a:endParaRPr kumimoji="1" lang="ja-JP" altLang="en-US" sz="900" dirty="0">
                        <a:latin typeface="Meiryo UI" panose="020B0604030504040204" pitchFamily="34" charset="-128"/>
                        <a:ea typeface="Meiryo UI" panose="020B0604030504040204" pitchFamily="34" charset="-128"/>
                      </a:endParaRPr>
                    </a:p>
                  </a:txBody>
                  <a:tcPr anchor="ctr">
                    <a:solidFill>
                      <a:schemeClr val="bg1"/>
                    </a:solidFill>
                  </a:tcPr>
                </a:tc>
                <a:extLst>
                  <a:ext uri="{0D108BD9-81ED-4DB2-BD59-A6C34878D82A}">
                    <a16:rowId xmlns:a16="http://schemas.microsoft.com/office/drawing/2014/main" val="2835827868"/>
                  </a:ext>
                </a:extLst>
              </a:tr>
              <a:tr h="1104900">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絞り込み条件</a:t>
                      </a:r>
                      <a:endParaRPr kumimoji="1" lang="ja-JP" altLang="en-US" sz="900" dirty="0">
                        <a:latin typeface="Meiryo UI" panose="020B0604030504040204" pitchFamily="34" charset="-128"/>
                        <a:ea typeface="Meiryo UI" panose="020B0604030504040204" pitchFamily="34" charset="-128"/>
                      </a:endParaRPr>
                    </a:p>
                  </a:txBody>
                  <a:tcPr anchor="ctr">
                    <a:solidFill>
                      <a:schemeClr val="tx1">
                        <a:lumMod val="50000"/>
                        <a:lumOff val="50000"/>
                      </a:schemeClr>
                    </a:solidFill>
                  </a:tcPr>
                </a:tc>
                <a:tc>
                  <a:txBody>
                    <a:bodyPr/>
                    <a:lstStyle/>
                    <a:p>
                      <a:pPr algn="ctr"/>
                      <a:endParaRPr kumimoji="1" lang="ja-JP" altLang="en-US" sz="900" dirty="0">
                        <a:latin typeface="Meiryo UI" panose="020B0604030504040204" pitchFamily="34" charset="-128"/>
                        <a:ea typeface="Meiryo UI" panose="020B0604030504040204" pitchFamily="34" charset="-128"/>
                      </a:endParaRPr>
                    </a:p>
                  </a:txBody>
                  <a:tcPr anchor="ctr">
                    <a:solidFill>
                      <a:schemeClr val="bg1"/>
                    </a:solidFill>
                  </a:tcPr>
                </a:tc>
                <a:extLst>
                  <a:ext uri="{0D108BD9-81ED-4DB2-BD59-A6C34878D82A}">
                    <a16:rowId xmlns:a16="http://schemas.microsoft.com/office/drawing/2014/main" val="593591273"/>
                  </a:ext>
                </a:extLst>
              </a:tr>
              <a:tr h="288000">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メール書式</a:t>
                      </a:r>
                      <a:endParaRPr kumimoji="1" lang="ja-JP" altLang="en-US" sz="900" dirty="0">
                        <a:latin typeface="Meiryo UI" panose="020B0604030504040204" pitchFamily="34" charset="-128"/>
                        <a:ea typeface="Meiryo UI" panose="020B0604030504040204" pitchFamily="34" charset="-128"/>
                      </a:endParaRPr>
                    </a:p>
                  </a:txBody>
                  <a:tcPr anchor="ctr">
                    <a:solidFill>
                      <a:schemeClr val="tx1">
                        <a:lumMod val="50000"/>
                        <a:lumOff val="50000"/>
                      </a:schemeClr>
                    </a:solidFill>
                  </a:tcPr>
                </a:tc>
                <a:tc>
                  <a:txBody>
                    <a:bodyPr/>
                    <a:lstStyle/>
                    <a:p>
                      <a:pPr algn="ctr"/>
                      <a:endParaRPr kumimoji="1" lang="ja-JP" altLang="en-US" sz="900" dirty="0">
                        <a:latin typeface="Meiryo UI" panose="020B0604030504040204" pitchFamily="34" charset="-128"/>
                        <a:ea typeface="Meiryo UI" panose="020B0604030504040204" pitchFamily="34" charset="-128"/>
                      </a:endParaRPr>
                    </a:p>
                  </a:txBody>
                  <a:tcPr anchor="ctr">
                    <a:solidFill>
                      <a:schemeClr val="bg1"/>
                    </a:solidFill>
                  </a:tcPr>
                </a:tc>
                <a:extLst>
                  <a:ext uri="{0D108BD9-81ED-4DB2-BD59-A6C34878D82A}">
                    <a16:rowId xmlns:a16="http://schemas.microsoft.com/office/drawing/2014/main" val="3375339011"/>
                  </a:ext>
                </a:extLst>
              </a:tr>
              <a:tr h="609645">
                <a:tc>
                  <a:txBody>
                    <a:bodyPr/>
                    <a:lstStyle/>
                    <a:p>
                      <a:pPr marL="0" marR="0" lvl="0" indent="0" algn="ctr" defTabSz="742950" rtl="0" eaLnBrk="1" fontAlgn="auto" latinLnBrk="0" hangingPunct="1">
                        <a:lnSpc>
                          <a:spcPct val="100000"/>
                        </a:lnSpc>
                        <a:spcBef>
                          <a:spcPts val="0"/>
                        </a:spcBef>
                        <a:spcAft>
                          <a:spcPts val="0"/>
                        </a:spcAft>
                        <a:buClrTx/>
                        <a:buSzTx/>
                        <a:buFontTx/>
                        <a:buNone/>
                        <a:tabLst/>
                        <a:defRPr/>
                      </a:pPr>
                      <a:r>
                        <a:rPr kumimoji="1" lang="ja-JP" altLang="en-US" sz="900" b="1" dirty="0">
                          <a:solidFill>
                            <a:schemeClr val="bg1"/>
                          </a:solidFill>
                          <a:latin typeface="Meiryo UI" panose="020B0604030504040204" pitchFamily="34" charset="-128"/>
                          <a:ea typeface="Meiryo UI" panose="020B0604030504040204" pitchFamily="34" charset="-128"/>
                        </a:rPr>
                        <a:t>本文</a:t>
                      </a:r>
                      <a:r>
                        <a:rPr kumimoji="1" lang="en-US" altLang="ja-JP" sz="900" b="1" dirty="0">
                          <a:solidFill>
                            <a:schemeClr val="bg1"/>
                          </a:solidFill>
                          <a:latin typeface="Meiryo UI" panose="020B0604030504040204" pitchFamily="34" charset="-128"/>
                          <a:ea typeface="Meiryo UI" panose="020B0604030504040204" pitchFamily="34" charset="-128"/>
                        </a:rPr>
                        <a:t>(HTML)</a:t>
                      </a:r>
                      <a:endParaRPr kumimoji="1" lang="ja-JP" altLang="en-US" sz="900" dirty="0">
                        <a:latin typeface="Meiryo UI" panose="020B0604030504040204" pitchFamily="34" charset="-128"/>
                        <a:ea typeface="Meiryo UI" panose="020B0604030504040204" pitchFamily="34" charset="-128"/>
                      </a:endParaRPr>
                    </a:p>
                  </a:txBody>
                  <a:tcPr anchor="ctr">
                    <a:solidFill>
                      <a:schemeClr val="tx1">
                        <a:lumMod val="50000"/>
                        <a:lumOff val="50000"/>
                      </a:schemeClr>
                    </a:solidFill>
                  </a:tcPr>
                </a:tc>
                <a:tc>
                  <a:txBody>
                    <a:bodyPr/>
                    <a:lstStyle/>
                    <a:p>
                      <a:pPr algn="ctr"/>
                      <a:endParaRPr kumimoji="1" lang="ja-JP" altLang="en-US" sz="900" dirty="0">
                        <a:latin typeface="Meiryo UI" panose="020B0604030504040204" pitchFamily="34" charset="-128"/>
                        <a:ea typeface="Meiryo UI" panose="020B0604030504040204" pitchFamily="34" charset="-128"/>
                      </a:endParaRPr>
                    </a:p>
                  </a:txBody>
                  <a:tcPr anchor="ctr">
                    <a:solidFill>
                      <a:schemeClr val="bg1"/>
                    </a:solidFill>
                  </a:tcPr>
                </a:tc>
                <a:extLst>
                  <a:ext uri="{0D108BD9-81ED-4DB2-BD59-A6C34878D82A}">
                    <a16:rowId xmlns:a16="http://schemas.microsoft.com/office/drawing/2014/main" val="873556679"/>
                  </a:ext>
                </a:extLst>
              </a:tr>
              <a:tr h="609645">
                <a:tc>
                  <a:txBody>
                    <a:bodyPr/>
                    <a:lstStyle/>
                    <a:p>
                      <a:pPr marL="0" marR="0" lvl="0" indent="0" algn="ctr" defTabSz="742950" rtl="0" eaLnBrk="1" fontAlgn="auto" latinLnBrk="0" hangingPunct="1">
                        <a:lnSpc>
                          <a:spcPct val="100000"/>
                        </a:lnSpc>
                        <a:spcBef>
                          <a:spcPts val="0"/>
                        </a:spcBef>
                        <a:spcAft>
                          <a:spcPts val="0"/>
                        </a:spcAft>
                        <a:buClrTx/>
                        <a:buSzTx/>
                        <a:buFontTx/>
                        <a:buNone/>
                        <a:tabLst/>
                        <a:defRPr/>
                      </a:pPr>
                      <a:r>
                        <a:rPr kumimoji="1" lang="ja-JP" altLang="en-US" sz="900" b="1" dirty="0">
                          <a:solidFill>
                            <a:schemeClr val="bg1"/>
                          </a:solidFill>
                          <a:latin typeface="Meiryo UI" panose="020B0604030504040204" pitchFamily="34" charset="-128"/>
                          <a:ea typeface="Meiryo UI" panose="020B0604030504040204" pitchFamily="34" charset="-128"/>
                        </a:rPr>
                        <a:t>本文</a:t>
                      </a:r>
                      <a:r>
                        <a:rPr kumimoji="1" lang="en-US" altLang="ja-JP" sz="900" b="1" dirty="0">
                          <a:solidFill>
                            <a:schemeClr val="bg1"/>
                          </a:solidFill>
                          <a:latin typeface="Meiryo UI" panose="020B0604030504040204" pitchFamily="34" charset="-128"/>
                          <a:ea typeface="Meiryo UI" panose="020B0604030504040204" pitchFamily="34" charset="-128"/>
                        </a:rPr>
                        <a:t>(</a:t>
                      </a:r>
                      <a:r>
                        <a:rPr kumimoji="1" lang="ja-JP" altLang="en-US" sz="900" b="1" dirty="0">
                          <a:solidFill>
                            <a:schemeClr val="bg1"/>
                          </a:solidFill>
                          <a:latin typeface="Meiryo UI" panose="020B0604030504040204" pitchFamily="34" charset="-128"/>
                          <a:ea typeface="Meiryo UI" panose="020B0604030504040204" pitchFamily="34" charset="-128"/>
                        </a:rPr>
                        <a:t>テキスト</a:t>
                      </a:r>
                      <a:r>
                        <a:rPr kumimoji="1" lang="en-US" altLang="ja-JP" sz="900" b="1" dirty="0">
                          <a:solidFill>
                            <a:schemeClr val="bg1"/>
                          </a:solidFill>
                          <a:latin typeface="Meiryo UI" panose="020B0604030504040204" pitchFamily="34" charset="-128"/>
                          <a:ea typeface="Meiryo UI" panose="020B0604030504040204" pitchFamily="34" charset="-128"/>
                        </a:rPr>
                        <a:t>)</a:t>
                      </a:r>
                      <a:endParaRPr kumimoji="1" lang="ja-JP" altLang="en-US" sz="900" dirty="0">
                        <a:latin typeface="Meiryo UI" panose="020B0604030504040204" pitchFamily="34" charset="-128"/>
                        <a:ea typeface="Meiryo UI" panose="020B0604030504040204" pitchFamily="34" charset="-128"/>
                      </a:endParaRPr>
                    </a:p>
                  </a:txBody>
                  <a:tcPr anchor="ctr">
                    <a:solidFill>
                      <a:schemeClr val="tx1">
                        <a:lumMod val="50000"/>
                        <a:lumOff val="50000"/>
                      </a:schemeClr>
                    </a:solidFill>
                  </a:tcPr>
                </a:tc>
                <a:tc>
                  <a:txBody>
                    <a:bodyPr/>
                    <a:lstStyle/>
                    <a:p>
                      <a:pPr algn="ctr"/>
                      <a:endParaRPr kumimoji="1" lang="ja-JP" altLang="en-US" sz="900" dirty="0">
                        <a:latin typeface="Meiryo UI" panose="020B0604030504040204" pitchFamily="34" charset="-128"/>
                        <a:ea typeface="Meiryo UI" panose="020B0604030504040204" pitchFamily="34" charset="-128"/>
                      </a:endParaRPr>
                    </a:p>
                  </a:txBody>
                  <a:tcPr anchor="ctr">
                    <a:solidFill>
                      <a:schemeClr val="bg1"/>
                    </a:solidFill>
                  </a:tcPr>
                </a:tc>
                <a:extLst>
                  <a:ext uri="{0D108BD9-81ED-4DB2-BD59-A6C34878D82A}">
                    <a16:rowId xmlns:a16="http://schemas.microsoft.com/office/drawing/2014/main" val="2794122358"/>
                  </a:ext>
                </a:extLst>
              </a:tr>
            </a:tbl>
          </a:graphicData>
        </a:graphic>
      </p:graphicFrame>
      <p:sp>
        <p:nvSpPr>
          <p:cNvPr id="20" name="正方形/長方形 19">
            <a:extLst>
              <a:ext uri="{FF2B5EF4-FFF2-40B4-BE49-F238E27FC236}">
                <a16:creationId xmlns:a16="http://schemas.microsoft.com/office/drawing/2014/main" id="{0F965E99-B865-4A2B-99E6-F80220FAC138}"/>
              </a:ext>
            </a:extLst>
          </p:cNvPr>
          <p:cNvSpPr/>
          <p:nvPr/>
        </p:nvSpPr>
        <p:spPr>
          <a:xfrm>
            <a:off x="1196905" y="5852911"/>
            <a:ext cx="1004730" cy="227209"/>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送信履歴画面へ</a:t>
            </a:r>
          </a:p>
        </p:txBody>
      </p:sp>
      <p:sp>
        <p:nvSpPr>
          <p:cNvPr id="21" name="テキスト ボックス 20">
            <a:extLst>
              <a:ext uri="{FF2B5EF4-FFF2-40B4-BE49-F238E27FC236}">
                <a16:creationId xmlns:a16="http://schemas.microsoft.com/office/drawing/2014/main" id="{7A5B95F1-47D4-4854-AC5E-4C764DA39F90}"/>
              </a:ext>
            </a:extLst>
          </p:cNvPr>
          <p:cNvSpPr txBox="1"/>
          <p:nvPr/>
        </p:nvSpPr>
        <p:spPr>
          <a:xfrm>
            <a:off x="779161" y="5835171"/>
            <a:ext cx="486030"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(12)</a:t>
            </a:r>
            <a:endParaRPr kumimoji="1" lang="ja-JP" altLang="en-US" sz="1100" dirty="0">
              <a:latin typeface="Meiryo UI" panose="020B0604030504040204" pitchFamily="34" charset="-128"/>
              <a:ea typeface="Meiryo UI" panose="020B0604030504040204" pitchFamily="34" charset="-128"/>
            </a:endParaRPr>
          </a:p>
        </p:txBody>
      </p:sp>
      <p:graphicFrame>
        <p:nvGraphicFramePr>
          <p:cNvPr id="22" name="表 4">
            <a:extLst>
              <a:ext uri="{FF2B5EF4-FFF2-40B4-BE49-F238E27FC236}">
                <a16:creationId xmlns:a16="http://schemas.microsoft.com/office/drawing/2014/main" id="{B69373EB-766D-4C40-A3DF-497ECB940D1D}"/>
              </a:ext>
            </a:extLst>
          </p:cNvPr>
          <p:cNvGraphicFramePr>
            <a:graphicFrameLocks noGrp="1"/>
          </p:cNvGraphicFramePr>
          <p:nvPr/>
        </p:nvGraphicFramePr>
        <p:xfrm>
          <a:off x="1973037" y="2317394"/>
          <a:ext cx="2355123" cy="640080"/>
        </p:xfrm>
        <a:graphic>
          <a:graphicData uri="http://schemas.openxmlformats.org/drawingml/2006/table">
            <a:tbl>
              <a:tblPr firstRow="1" bandRow="1">
                <a:tableStyleId>{5940675A-B579-460E-94D1-54222C63F5DA}</a:tableStyleId>
              </a:tblPr>
              <a:tblGrid>
                <a:gridCol w="785041">
                  <a:extLst>
                    <a:ext uri="{9D8B030D-6E8A-4147-A177-3AD203B41FA5}">
                      <a16:colId xmlns:a16="http://schemas.microsoft.com/office/drawing/2014/main" val="2235195884"/>
                    </a:ext>
                  </a:extLst>
                </a:gridCol>
                <a:gridCol w="785041">
                  <a:extLst>
                    <a:ext uri="{9D8B030D-6E8A-4147-A177-3AD203B41FA5}">
                      <a16:colId xmlns:a16="http://schemas.microsoft.com/office/drawing/2014/main" val="370655436"/>
                    </a:ext>
                  </a:extLst>
                </a:gridCol>
                <a:gridCol w="785041">
                  <a:extLst>
                    <a:ext uri="{9D8B030D-6E8A-4147-A177-3AD203B41FA5}">
                      <a16:colId xmlns:a16="http://schemas.microsoft.com/office/drawing/2014/main" val="2877411356"/>
                    </a:ext>
                  </a:extLst>
                </a:gridCol>
              </a:tblGrid>
              <a:tr h="228393">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配信者数</a:t>
                      </a:r>
                      <a:endParaRPr kumimoji="1" lang="en-US" altLang="ja-JP" sz="900" b="1" dirty="0">
                        <a:solidFill>
                          <a:schemeClr val="bg1"/>
                        </a:solidFill>
                        <a:latin typeface="Meiryo UI" panose="020B0604030504040204" pitchFamily="34" charset="-128"/>
                        <a:ea typeface="Meiryo UI" panose="020B0604030504040204" pitchFamily="34" charset="-128"/>
                      </a:endParaRPr>
                    </a:p>
                  </a:txBody>
                  <a:tcPr>
                    <a:solidFill>
                      <a:schemeClr val="bg1">
                        <a:lumMod val="50000"/>
                      </a:schemeClr>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開封者数</a:t>
                      </a:r>
                    </a:p>
                  </a:txBody>
                  <a:tcPr>
                    <a:solidFill>
                      <a:schemeClr val="bg1">
                        <a:lumMod val="50000"/>
                      </a:schemeClr>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開封率</a:t>
                      </a:r>
                    </a:p>
                  </a:txBody>
                  <a:tcPr>
                    <a:solidFill>
                      <a:schemeClr val="bg1">
                        <a:lumMod val="50000"/>
                      </a:schemeClr>
                    </a:solidFill>
                  </a:tcPr>
                </a:tc>
                <a:extLst>
                  <a:ext uri="{0D108BD9-81ED-4DB2-BD59-A6C34878D82A}">
                    <a16:rowId xmlns:a16="http://schemas.microsoft.com/office/drawing/2014/main" val="1228003680"/>
                  </a:ext>
                </a:extLst>
              </a:tr>
              <a:tr h="351641">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3404125929"/>
                  </a:ext>
                </a:extLst>
              </a:tr>
            </a:tbl>
          </a:graphicData>
        </a:graphic>
      </p:graphicFrame>
      <p:graphicFrame>
        <p:nvGraphicFramePr>
          <p:cNvPr id="23" name="表 4">
            <a:extLst>
              <a:ext uri="{FF2B5EF4-FFF2-40B4-BE49-F238E27FC236}">
                <a16:creationId xmlns:a16="http://schemas.microsoft.com/office/drawing/2014/main" id="{487B861D-264F-4C09-A2B5-C346C25247B4}"/>
              </a:ext>
            </a:extLst>
          </p:cNvPr>
          <p:cNvGraphicFramePr>
            <a:graphicFrameLocks noGrp="1"/>
          </p:cNvGraphicFramePr>
          <p:nvPr/>
        </p:nvGraphicFramePr>
        <p:xfrm>
          <a:off x="1973037" y="3164720"/>
          <a:ext cx="2355123" cy="941760"/>
        </p:xfrm>
        <a:graphic>
          <a:graphicData uri="http://schemas.openxmlformats.org/drawingml/2006/table">
            <a:tbl>
              <a:tblPr firstRow="1" bandRow="1">
                <a:tableStyleId>{5940675A-B579-460E-94D1-54222C63F5DA}</a:tableStyleId>
              </a:tblPr>
              <a:tblGrid>
                <a:gridCol w="576773">
                  <a:extLst>
                    <a:ext uri="{9D8B030D-6E8A-4147-A177-3AD203B41FA5}">
                      <a16:colId xmlns:a16="http://schemas.microsoft.com/office/drawing/2014/main" val="3210455914"/>
                    </a:ext>
                  </a:extLst>
                </a:gridCol>
                <a:gridCol w="1778350">
                  <a:extLst>
                    <a:ext uri="{9D8B030D-6E8A-4147-A177-3AD203B41FA5}">
                      <a16:colId xmlns:a16="http://schemas.microsoft.com/office/drawing/2014/main" val="3477413776"/>
                    </a:ext>
                  </a:extLst>
                </a:gridCol>
              </a:tblGrid>
              <a:tr h="288000">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お住いのエリア</a:t>
                      </a:r>
                      <a:endParaRPr kumimoji="1" lang="en-US" altLang="ja-JP" sz="900" dirty="0">
                        <a:latin typeface="Meiryo UI" panose="020B0604030504040204" pitchFamily="34" charset="-128"/>
                        <a:ea typeface="Meiryo UI" panose="020B0604030504040204" pitchFamily="34" charset="-128"/>
                      </a:endParaRPr>
                    </a:p>
                  </a:txBody>
                  <a:tcPr anchor="ctr">
                    <a:solidFill>
                      <a:schemeClr val="tx1">
                        <a:lumMod val="50000"/>
                        <a:lumOff val="50000"/>
                      </a:schemeClr>
                    </a:solidFill>
                  </a:tcPr>
                </a:tc>
                <a:tc>
                  <a:txBody>
                    <a:bodyPr/>
                    <a:lstStyle/>
                    <a:p>
                      <a:pPr algn="ctr"/>
                      <a:endParaRPr kumimoji="1" lang="ja-JP" altLang="en-US" sz="900" dirty="0">
                        <a:latin typeface="Meiryo UI" panose="020B0604030504040204" pitchFamily="34" charset="-128"/>
                        <a:ea typeface="Meiryo UI" panose="020B0604030504040204" pitchFamily="34" charset="-128"/>
                      </a:endParaRPr>
                    </a:p>
                  </a:txBody>
                  <a:tcPr anchor="ctr">
                    <a:solidFill>
                      <a:schemeClr val="bg1"/>
                    </a:solidFill>
                  </a:tcPr>
                </a:tc>
                <a:extLst>
                  <a:ext uri="{0D108BD9-81ED-4DB2-BD59-A6C34878D82A}">
                    <a16:rowId xmlns:a16="http://schemas.microsoft.com/office/drawing/2014/main" val="2441103211"/>
                  </a:ext>
                </a:extLst>
              </a:tr>
              <a:tr h="288000">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年代</a:t>
                      </a:r>
                      <a:endParaRPr kumimoji="1" lang="en-US" altLang="ja-JP" sz="900" dirty="0">
                        <a:latin typeface="Meiryo UI" panose="020B0604030504040204" pitchFamily="34" charset="-128"/>
                        <a:ea typeface="Meiryo UI" panose="020B0604030504040204" pitchFamily="34" charset="-128"/>
                      </a:endParaRPr>
                    </a:p>
                  </a:txBody>
                  <a:tcPr anchor="ctr">
                    <a:solidFill>
                      <a:schemeClr val="tx1">
                        <a:lumMod val="50000"/>
                        <a:lumOff val="50000"/>
                      </a:schemeClr>
                    </a:solidFill>
                  </a:tcPr>
                </a:tc>
                <a:tc>
                  <a:txBody>
                    <a:bodyPr/>
                    <a:lstStyle/>
                    <a:p>
                      <a:pPr algn="ctr"/>
                      <a:endParaRPr kumimoji="1" lang="ja-JP" altLang="en-US" sz="900" dirty="0">
                        <a:latin typeface="Meiryo UI" panose="020B0604030504040204" pitchFamily="34" charset="-128"/>
                        <a:ea typeface="Meiryo UI" panose="020B0604030504040204" pitchFamily="34" charset="-128"/>
                      </a:endParaRPr>
                    </a:p>
                  </a:txBody>
                  <a:tcPr anchor="ctr">
                    <a:solidFill>
                      <a:schemeClr val="bg1"/>
                    </a:solidFill>
                  </a:tcPr>
                </a:tc>
                <a:extLst>
                  <a:ext uri="{0D108BD9-81ED-4DB2-BD59-A6C34878D82A}">
                    <a16:rowId xmlns:a16="http://schemas.microsoft.com/office/drawing/2014/main" val="2835827868"/>
                  </a:ext>
                </a:extLst>
              </a:tr>
              <a:tr h="288000">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性別</a:t>
                      </a:r>
                      <a:endParaRPr kumimoji="1" lang="ja-JP" altLang="en-US" sz="900" dirty="0">
                        <a:latin typeface="Meiryo UI" panose="020B0604030504040204" pitchFamily="34" charset="-128"/>
                        <a:ea typeface="Meiryo UI" panose="020B0604030504040204" pitchFamily="34" charset="-128"/>
                      </a:endParaRPr>
                    </a:p>
                  </a:txBody>
                  <a:tcPr anchor="ctr">
                    <a:solidFill>
                      <a:schemeClr val="tx1">
                        <a:lumMod val="50000"/>
                        <a:lumOff val="50000"/>
                      </a:schemeClr>
                    </a:solidFill>
                  </a:tcPr>
                </a:tc>
                <a:tc>
                  <a:txBody>
                    <a:bodyPr/>
                    <a:lstStyle/>
                    <a:p>
                      <a:pPr algn="ctr"/>
                      <a:endParaRPr kumimoji="1" lang="ja-JP" altLang="en-US" sz="900" dirty="0">
                        <a:latin typeface="Meiryo UI" panose="020B0604030504040204" pitchFamily="34" charset="-128"/>
                        <a:ea typeface="Meiryo UI" panose="020B0604030504040204" pitchFamily="34" charset="-128"/>
                      </a:endParaRPr>
                    </a:p>
                  </a:txBody>
                  <a:tcPr anchor="ctr">
                    <a:solidFill>
                      <a:schemeClr val="bg1"/>
                    </a:solidFill>
                  </a:tcPr>
                </a:tc>
                <a:extLst>
                  <a:ext uri="{0D108BD9-81ED-4DB2-BD59-A6C34878D82A}">
                    <a16:rowId xmlns:a16="http://schemas.microsoft.com/office/drawing/2014/main" val="593591273"/>
                  </a:ext>
                </a:extLst>
              </a:tr>
            </a:tbl>
          </a:graphicData>
        </a:graphic>
      </p:graphicFrame>
      <p:sp>
        <p:nvSpPr>
          <p:cNvPr id="31" name="正方形/長方形 30">
            <a:extLst>
              <a:ext uri="{FF2B5EF4-FFF2-40B4-BE49-F238E27FC236}">
                <a16:creationId xmlns:a16="http://schemas.microsoft.com/office/drawing/2014/main" id="{3EC53F41-0AF2-48E3-8E1F-D433AF180B0E}"/>
              </a:ext>
            </a:extLst>
          </p:cNvPr>
          <p:cNvSpPr/>
          <p:nvPr/>
        </p:nvSpPr>
        <p:spPr>
          <a:xfrm>
            <a:off x="2480715" y="1671514"/>
            <a:ext cx="1339766" cy="201459"/>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メール件名</a:t>
            </a:r>
          </a:p>
        </p:txBody>
      </p:sp>
      <p:sp>
        <p:nvSpPr>
          <p:cNvPr id="32" name="テキスト ボックス 31">
            <a:extLst>
              <a:ext uri="{FF2B5EF4-FFF2-40B4-BE49-F238E27FC236}">
                <a16:creationId xmlns:a16="http://schemas.microsoft.com/office/drawing/2014/main" id="{4A0C89E5-A0E3-4589-8ED4-17114D5DF02C}"/>
              </a:ext>
            </a:extLst>
          </p:cNvPr>
          <p:cNvSpPr txBox="1"/>
          <p:nvPr/>
        </p:nvSpPr>
        <p:spPr>
          <a:xfrm>
            <a:off x="2082849" y="1641438"/>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(1)</a:t>
            </a:r>
            <a:endParaRPr kumimoji="1" lang="ja-JP" altLang="en-US" sz="1100" dirty="0">
              <a:latin typeface="Meiryo UI" panose="020B0604030504040204" pitchFamily="34" charset="-128"/>
              <a:ea typeface="Meiryo UI" panose="020B0604030504040204" pitchFamily="34" charset="-128"/>
            </a:endParaRPr>
          </a:p>
        </p:txBody>
      </p:sp>
      <p:sp>
        <p:nvSpPr>
          <p:cNvPr id="33" name="正方形/長方形 32">
            <a:extLst>
              <a:ext uri="{FF2B5EF4-FFF2-40B4-BE49-F238E27FC236}">
                <a16:creationId xmlns:a16="http://schemas.microsoft.com/office/drawing/2014/main" id="{17607FC2-F016-4700-A5DB-006879AB3D5D}"/>
              </a:ext>
            </a:extLst>
          </p:cNvPr>
          <p:cNvSpPr/>
          <p:nvPr/>
        </p:nvSpPr>
        <p:spPr>
          <a:xfrm>
            <a:off x="2480715" y="1964471"/>
            <a:ext cx="1339766" cy="201459"/>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送信時間</a:t>
            </a:r>
          </a:p>
        </p:txBody>
      </p:sp>
      <p:sp>
        <p:nvSpPr>
          <p:cNvPr id="38" name="テキスト ボックス 37">
            <a:extLst>
              <a:ext uri="{FF2B5EF4-FFF2-40B4-BE49-F238E27FC236}">
                <a16:creationId xmlns:a16="http://schemas.microsoft.com/office/drawing/2014/main" id="{4DDCE70D-6E22-45AB-BDD7-ED31C60CFB19}"/>
              </a:ext>
            </a:extLst>
          </p:cNvPr>
          <p:cNvSpPr txBox="1"/>
          <p:nvPr/>
        </p:nvSpPr>
        <p:spPr>
          <a:xfrm>
            <a:off x="2082849" y="1934395"/>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(2)</a:t>
            </a:r>
            <a:endParaRPr kumimoji="1" lang="ja-JP" altLang="en-US" sz="1100" dirty="0">
              <a:latin typeface="Meiryo UI" panose="020B0604030504040204" pitchFamily="34" charset="-128"/>
              <a:ea typeface="Meiryo UI" panose="020B0604030504040204" pitchFamily="34" charset="-128"/>
            </a:endParaRPr>
          </a:p>
        </p:txBody>
      </p:sp>
      <p:sp>
        <p:nvSpPr>
          <p:cNvPr id="41" name="正方形/長方形 40">
            <a:extLst>
              <a:ext uri="{FF2B5EF4-FFF2-40B4-BE49-F238E27FC236}">
                <a16:creationId xmlns:a16="http://schemas.microsoft.com/office/drawing/2014/main" id="{B29E1317-63A9-495B-AD34-66E9261EA74D}"/>
              </a:ext>
            </a:extLst>
          </p:cNvPr>
          <p:cNvSpPr/>
          <p:nvPr/>
        </p:nvSpPr>
        <p:spPr>
          <a:xfrm>
            <a:off x="2478847" y="4236402"/>
            <a:ext cx="1339766" cy="201459"/>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メール書式</a:t>
            </a:r>
          </a:p>
        </p:txBody>
      </p:sp>
      <p:sp>
        <p:nvSpPr>
          <p:cNvPr id="42" name="テキスト ボックス 41">
            <a:extLst>
              <a:ext uri="{FF2B5EF4-FFF2-40B4-BE49-F238E27FC236}">
                <a16:creationId xmlns:a16="http://schemas.microsoft.com/office/drawing/2014/main" id="{722BF738-478C-46D2-A059-41FA1308A7FB}"/>
              </a:ext>
            </a:extLst>
          </p:cNvPr>
          <p:cNvSpPr txBox="1"/>
          <p:nvPr/>
        </p:nvSpPr>
        <p:spPr>
          <a:xfrm>
            <a:off x="2080981" y="4206326"/>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(9)</a:t>
            </a:r>
            <a:endParaRPr kumimoji="1" lang="ja-JP" altLang="en-US" sz="1100" dirty="0">
              <a:latin typeface="Meiryo UI" panose="020B0604030504040204" pitchFamily="34" charset="-128"/>
              <a:ea typeface="Meiryo UI" panose="020B0604030504040204" pitchFamily="34" charset="-128"/>
            </a:endParaRPr>
          </a:p>
        </p:txBody>
      </p:sp>
      <p:sp>
        <p:nvSpPr>
          <p:cNvPr id="43" name="正方形/長方形 42">
            <a:extLst>
              <a:ext uri="{FF2B5EF4-FFF2-40B4-BE49-F238E27FC236}">
                <a16:creationId xmlns:a16="http://schemas.microsoft.com/office/drawing/2014/main" id="{4189FF47-781E-4756-A70E-AC9BFC1A6C56}"/>
              </a:ext>
            </a:extLst>
          </p:cNvPr>
          <p:cNvSpPr/>
          <p:nvPr/>
        </p:nvSpPr>
        <p:spPr>
          <a:xfrm>
            <a:off x="2480715" y="4567782"/>
            <a:ext cx="1339766" cy="4122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本文</a:t>
            </a:r>
            <a:r>
              <a:rPr kumimoji="1" lang="en-US" altLang="ja-JP" sz="900" b="1" dirty="0">
                <a:latin typeface="Meiryo UI" panose="020B0604030504040204" pitchFamily="34" charset="-128"/>
                <a:ea typeface="Meiryo UI" panose="020B0604030504040204" pitchFamily="34" charset="-128"/>
              </a:rPr>
              <a:t>(HTML)</a:t>
            </a:r>
            <a:endParaRPr kumimoji="1" lang="ja-JP" altLang="en-US" sz="900" b="1" dirty="0">
              <a:latin typeface="Meiryo UI" panose="020B0604030504040204" pitchFamily="34" charset="-128"/>
              <a:ea typeface="Meiryo UI" panose="020B0604030504040204" pitchFamily="34" charset="-128"/>
            </a:endParaRPr>
          </a:p>
        </p:txBody>
      </p:sp>
      <p:sp>
        <p:nvSpPr>
          <p:cNvPr id="44" name="テキスト ボックス 43">
            <a:extLst>
              <a:ext uri="{FF2B5EF4-FFF2-40B4-BE49-F238E27FC236}">
                <a16:creationId xmlns:a16="http://schemas.microsoft.com/office/drawing/2014/main" id="{D3119585-34CC-4878-8118-8FCD03ABAC81}"/>
              </a:ext>
            </a:extLst>
          </p:cNvPr>
          <p:cNvSpPr txBox="1"/>
          <p:nvPr/>
        </p:nvSpPr>
        <p:spPr>
          <a:xfrm>
            <a:off x="2082849" y="4637553"/>
            <a:ext cx="486030"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(10)</a:t>
            </a:r>
            <a:endParaRPr kumimoji="1" lang="ja-JP" altLang="en-US" sz="1100" dirty="0">
              <a:latin typeface="Meiryo UI" panose="020B0604030504040204" pitchFamily="34" charset="-128"/>
              <a:ea typeface="Meiryo UI" panose="020B0604030504040204" pitchFamily="34" charset="-128"/>
            </a:endParaRPr>
          </a:p>
        </p:txBody>
      </p:sp>
      <p:sp>
        <p:nvSpPr>
          <p:cNvPr id="45" name="正方形/長方形 44">
            <a:extLst>
              <a:ext uri="{FF2B5EF4-FFF2-40B4-BE49-F238E27FC236}">
                <a16:creationId xmlns:a16="http://schemas.microsoft.com/office/drawing/2014/main" id="{31E79A85-525E-4CF8-9E45-74513DBE1421}"/>
              </a:ext>
            </a:extLst>
          </p:cNvPr>
          <p:cNvSpPr/>
          <p:nvPr/>
        </p:nvSpPr>
        <p:spPr>
          <a:xfrm>
            <a:off x="2478847" y="5197967"/>
            <a:ext cx="1339766" cy="4122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本文</a:t>
            </a:r>
            <a:r>
              <a:rPr kumimoji="1" lang="en-US" altLang="ja-JP" sz="900" b="1" dirty="0">
                <a:latin typeface="Meiryo UI" panose="020B0604030504040204" pitchFamily="34" charset="-128"/>
                <a:ea typeface="Meiryo UI" panose="020B0604030504040204" pitchFamily="34" charset="-128"/>
              </a:rPr>
              <a:t>(</a:t>
            </a:r>
            <a:r>
              <a:rPr kumimoji="1" lang="ja-JP" altLang="en-US" sz="900" b="1" dirty="0">
                <a:latin typeface="Meiryo UI" panose="020B0604030504040204" pitchFamily="34" charset="-128"/>
                <a:ea typeface="Meiryo UI" panose="020B0604030504040204" pitchFamily="34" charset="-128"/>
              </a:rPr>
              <a:t>テキスト</a:t>
            </a:r>
            <a:r>
              <a:rPr kumimoji="1" lang="en-US" altLang="ja-JP" sz="900" b="1" dirty="0">
                <a:latin typeface="Meiryo UI" panose="020B0604030504040204" pitchFamily="34" charset="-128"/>
                <a:ea typeface="Meiryo UI" panose="020B0604030504040204" pitchFamily="34" charset="-128"/>
              </a:rPr>
              <a:t>)</a:t>
            </a:r>
            <a:endParaRPr kumimoji="1" lang="ja-JP" altLang="en-US" sz="900" b="1" dirty="0">
              <a:latin typeface="Meiryo UI" panose="020B0604030504040204" pitchFamily="34" charset="-128"/>
              <a:ea typeface="Meiryo UI" panose="020B0604030504040204" pitchFamily="34" charset="-128"/>
            </a:endParaRPr>
          </a:p>
        </p:txBody>
      </p:sp>
      <p:sp>
        <p:nvSpPr>
          <p:cNvPr id="46" name="テキスト ボックス 45">
            <a:extLst>
              <a:ext uri="{FF2B5EF4-FFF2-40B4-BE49-F238E27FC236}">
                <a16:creationId xmlns:a16="http://schemas.microsoft.com/office/drawing/2014/main" id="{CA754359-E9F7-4A0C-864C-54B91AD31C44}"/>
              </a:ext>
            </a:extLst>
          </p:cNvPr>
          <p:cNvSpPr txBox="1"/>
          <p:nvPr/>
        </p:nvSpPr>
        <p:spPr>
          <a:xfrm>
            <a:off x="2080981" y="5267738"/>
            <a:ext cx="486030"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(11)</a:t>
            </a:r>
            <a:endParaRPr kumimoji="1" lang="ja-JP" altLang="en-US" sz="1100" dirty="0">
              <a:latin typeface="Meiryo UI" panose="020B0604030504040204" pitchFamily="34" charset="-128"/>
              <a:ea typeface="Meiryo UI" panose="020B0604030504040204" pitchFamily="34" charset="-128"/>
            </a:endParaRPr>
          </a:p>
        </p:txBody>
      </p:sp>
      <p:sp>
        <p:nvSpPr>
          <p:cNvPr id="47" name="正方形/長方形 46">
            <a:extLst>
              <a:ext uri="{FF2B5EF4-FFF2-40B4-BE49-F238E27FC236}">
                <a16:creationId xmlns:a16="http://schemas.microsoft.com/office/drawing/2014/main" id="{F64ECFDC-EA64-4B2F-A04C-86CA05A01A3A}"/>
              </a:ext>
            </a:extLst>
          </p:cNvPr>
          <p:cNvSpPr/>
          <p:nvPr/>
        </p:nvSpPr>
        <p:spPr>
          <a:xfrm>
            <a:off x="2219815" y="2574556"/>
            <a:ext cx="500804" cy="361455"/>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配信者数</a:t>
            </a:r>
          </a:p>
        </p:txBody>
      </p:sp>
      <p:sp>
        <p:nvSpPr>
          <p:cNvPr id="48" name="テキスト ボックス 47">
            <a:extLst>
              <a:ext uri="{FF2B5EF4-FFF2-40B4-BE49-F238E27FC236}">
                <a16:creationId xmlns:a16="http://schemas.microsoft.com/office/drawing/2014/main" id="{40C4ECD1-96DB-44D4-B284-EF2E34F5E2F2}"/>
              </a:ext>
            </a:extLst>
          </p:cNvPr>
          <p:cNvSpPr txBox="1"/>
          <p:nvPr/>
        </p:nvSpPr>
        <p:spPr>
          <a:xfrm>
            <a:off x="1907889" y="2621778"/>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(3)</a:t>
            </a:r>
            <a:endParaRPr kumimoji="1" lang="ja-JP" altLang="en-US" sz="1100" dirty="0">
              <a:latin typeface="Meiryo UI" panose="020B0604030504040204" pitchFamily="34" charset="-128"/>
              <a:ea typeface="Meiryo UI" panose="020B0604030504040204" pitchFamily="34" charset="-128"/>
            </a:endParaRPr>
          </a:p>
        </p:txBody>
      </p:sp>
      <p:sp>
        <p:nvSpPr>
          <p:cNvPr id="49" name="正方形/長方形 48">
            <a:extLst>
              <a:ext uri="{FF2B5EF4-FFF2-40B4-BE49-F238E27FC236}">
                <a16:creationId xmlns:a16="http://schemas.microsoft.com/office/drawing/2014/main" id="{5926EE3E-46D3-48D6-8FC3-A3B8344AF952}"/>
              </a:ext>
            </a:extLst>
          </p:cNvPr>
          <p:cNvSpPr/>
          <p:nvPr/>
        </p:nvSpPr>
        <p:spPr>
          <a:xfrm>
            <a:off x="3006301" y="2569956"/>
            <a:ext cx="500804" cy="361455"/>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開封者数</a:t>
            </a:r>
          </a:p>
        </p:txBody>
      </p:sp>
      <p:sp>
        <p:nvSpPr>
          <p:cNvPr id="50" name="テキスト ボックス 49">
            <a:extLst>
              <a:ext uri="{FF2B5EF4-FFF2-40B4-BE49-F238E27FC236}">
                <a16:creationId xmlns:a16="http://schemas.microsoft.com/office/drawing/2014/main" id="{D12E784A-D2DF-4A1B-ABF0-9989775DCB6D}"/>
              </a:ext>
            </a:extLst>
          </p:cNvPr>
          <p:cNvSpPr txBox="1"/>
          <p:nvPr/>
        </p:nvSpPr>
        <p:spPr>
          <a:xfrm>
            <a:off x="2694375" y="2617178"/>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(4)</a:t>
            </a:r>
            <a:endParaRPr kumimoji="1" lang="ja-JP" altLang="en-US" sz="1100" dirty="0">
              <a:latin typeface="Meiryo UI" panose="020B0604030504040204" pitchFamily="34" charset="-128"/>
              <a:ea typeface="Meiryo UI" panose="020B0604030504040204" pitchFamily="34" charset="-128"/>
            </a:endParaRPr>
          </a:p>
        </p:txBody>
      </p:sp>
      <p:sp>
        <p:nvSpPr>
          <p:cNvPr id="51" name="正方形/長方形 50">
            <a:extLst>
              <a:ext uri="{FF2B5EF4-FFF2-40B4-BE49-F238E27FC236}">
                <a16:creationId xmlns:a16="http://schemas.microsoft.com/office/drawing/2014/main" id="{101365DC-90E5-4F20-85A3-12CA7ABB09C4}"/>
              </a:ext>
            </a:extLst>
          </p:cNvPr>
          <p:cNvSpPr/>
          <p:nvPr/>
        </p:nvSpPr>
        <p:spPr>
          <a:xfrm>
            <a:off x="3797278" y="2572614"/>
            <a:ext cx="500804" cy="361455"/>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開封率</a:t>
            </a:r>
          </a:p>
        </p:txBody>
      </p:sp>
      <p:sp>
        <p:nvSpPr>
          <p:cNvPr id="52" name="テキスト ボックス 51">
            <a:extLst>
              <a:ext uri="{FF2B5EF4-FFF2-40B4-BE49-F238E27FC236}">
                <a16:creationId xmlns:a16="http://schemas.microsoft.com/office/drawing/2014/main" id="{7C651DEC-06FB-4D50-936E-A1BECD6F1CEB}"/>
              </a:ext>
            </a:extLst>
          </p:cNvPr>
          <p:cNvSpPr txBox="1"/>
          <p:nvPr/>
        </p:nvSpPr>
        <p:spPr>
          <a:xfrm>
            <a:off x="3485352" y="2619836"/>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(5)</a:t>
            </a:r>
            <a:endParaRPr kumimoji="1" lang="ja-JP" altLang="en-US" sz="1100" dirty="0">
              <a:latin typeface="Meiryo UI" panose="020B0604030504040204" pitchFamily="34" charset="-128"/>
              <a:ea typeface="Meiryo UI" panose="020B0604030504040204" pitchFamily="34" charset="-128"/>
            </a:endParaRPr>
          </a:p>
        </p:txBody>
      </p:sp>
      <p:sp>
        <p:nvSpPr>
          <p:cNvPr id="53" name="正方形/長方形 52">
            <a:extLst>
              <a:ext uri="{FF2B5EF4-FFF2-40B4-BE49-F238E27FC236}">
                <a16:creationId xmlns:a16="http://schemas.microsoft.com/office/drawing/2014/main" id="{B69A58E7-5C62-4F8D-88F2-FB7FE23FC165}"/>
              </a:ext>
            </a:extLst>
          </p:cNvPr>
          <p:cNvSpPr/>
          <p:nvPr/>
        </p:nvSpPr>
        <p:spPr>
          <a:xfrm>
            <a:off x="2897319" y="3236511"/>
            <a:ext cx="1339766" cy="201459"/>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お住いのエリア</a:t>
            </a:r>
          </a:p>
        </p:txBody>
      </p:sp>
      <p:sp>
        <p:nvSpPr>
          <p:cNvPr id="54" name="テキスト ボックス 53">
            <a:extLst>
              <a:ext uri="{FF2B5EF4-FFF2-40B4-BE49-F238E27FC236}">
                <a16:creationId xmlns:a16="http://schemas.microsoft.com/office/drawing/2014/main" id="{E5A562CA-720C-459A-8A96-4F5B37552233}"/>
              </a:ext>
            </a:extLst>
          </p:cNvPr>
          <p:cNvSpPr txBox="1"/>
          <p:nvPr/>
        </p:nvSpPr>
        <p:spPr>
          <a:xfrm>
            <a:off x="2499453" y="3206435"/>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(6)</a:t>
            </a:r>
            <a:endParaRPr kumimoji="1" lang="ja-JP" altLang="en-US" sz="1100" dirty="0">
              <a:latin typeface="Meiryo UI" panose="020B0604030504040204" pitchFamily="34" charset="-128"/>
              <a:ea typeface="Meiryo UI" panose="020B0604030504040204" pitchFamily="34" charset="-128"/>
            </a:endParaRPr>
          </a:p>
        </p:txBody>
      </p:sp>
      <p:sp>
        <p:nvSpPr>
          <p:cNvPr id="55" name="正方形/長方形 54">
            <a:extLst>
              <a:ext uri="{FF2B5EF4-FFF2-40B4-BE49-F238E27FC236}">
                <a16:creationId xmlns:a16="http://schemas.microsoft.com/office/drawing/2014/main" id="{976183A0-9270-4922-A7D8-DD1906C52E31}"/>
              </a:ext>
            </a:extLst>
          </p:cNvPr>
          <p:cNvSpPr/>
          <p:nvPr/>
        </p:nvSpPr>
        <p:spPr>
          <a:xfrm>
            <a:off x="2897319" y="3567168"/>
            <a:ext cx="1339766" cy="201459"/>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年代</a:t>
            </a:r>
          </a:p>
        </p:txBody>
      </p:sp>
      <p:sp>
        <p:nvSpPr>
          <p:cNvPr id="56" name="テキスト ボックス 55">
            <a:extLst>
              <a:ext uri="{FF2B5EF4-FFF2-40B4-BE49-F238E27FC236}">
                <a16:creationId xmlns:a16="http://schemas.microsoft.com/office/drawing/2014/main" id="{5FBF9AD6-D5F1-4705-BF43-5491798B0105}"/>
              </a:ext>
            </a:extLst>
          </p:cNvPr>
          <p:cNvSpPr txBox="1"/>
          <p:nvPr/>
        </p:nvSpPr>
        <p:spPr>
          <a:xfrm>
            <a:off x="2499453" y="3537092"/>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(7)</a:t>
            </a:r>
            <a:endParaRPr kumimoji="1" lang="ja-JP" altLang="en-US" sz="1100" dirty="0">
              <a:latin typeface="Meiryo UI" panose="020B0604030504040204" pitchFamily="34" charset="-128"/>
              <a:ea typeface="Meiryo UI" panose="020B0604030504040204" pitchFamily="34" charset="-128"/>
            </a:endParaRPr>
          </a:p>
        </p:txBody>
      </p:sp>
      <p:sp>
        <p:nvSpPr>
          <p:cNvPr id="57" name="正方形/長方形 56">
            <a:extLst>
              <a:ext uri="{FF2B5EF4-FFF2-40B4-BE49-F238E27FC236}">
                <a16:creationId xmlns:a16="http://schemas.microsoft.com/office/drawing/2014/main" id="{DC05B495-61D2-49EC-8850-9B623D0F57B0}"/>
              </a:ext>
            </a:extLst>
          </p:cNvPr>
          <p:cNvSpPr/>
          <p:nvPr/>
        </p:nvSpPr>
        <p:spPr>
          <a:xfrm>
            <a:off x="2903133" y="3868308"/>
            <a:ext cx="1339766" cy="201459"/>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性別</a:t>
            </a:r>
          </a:p>
        </p:txBody>
      </p:sp>
      <p:sp>
        <p:nvSpPr>
          <p:cNvPr id="58" name="テキスト ボックス 57">
            <a:extLst>
              <a:ext uri="{FF2B5EF4-FFF2-40B4-BE49-F238E27FC236}">
                <a16:creationId xmlns:a16="http://schemas.microsoft.com/office/drawing/2014/main" id="{65C1F7C7-5FFC-40A1-8449-1747BDA703E7}"/>
              </a:ext>
            </a:extLst>
          </p:cNvPr>
          <p:cNvSpPr txBox="1"/>
          <p:nvPr/>
        </p:nvSpPr>
        <p:spPr>
          <a:xfrm>
            <a:off x="2505267" y="3838232"/>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(8)</a:t>
            </a:r>
            <a:endParaRPr kumimoji="1" lang="ja-JP" altLang="en-US" sz="11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4223643307"/>
      </p:ext>
    </p:extLst>
  </p:cSld>
  <p:clrMapOvr>
    <a:masterClrMapping/>
  </p:clrMapOvr>
</p:sld>
</file>

<file path=ppt/theme/theme1.xml><?xml version="1.0" encoding="utf-8"?>
<a:theme xmlns:a="http://schemas.openxmlformats.org/drawingml/2006/main" name="1_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28451</TotalTime>
  <Words>11261</Words>
  <Application>Microsoft Office PowerPoint</Application>
  <PresentationFormat>A4 Paper (210x297 mm)</PresentationFormat>
  <Paragraphs>2230</Paragraphs>
  <Slides>59</Slides>
  <Notes>47</Notes>
  <HiddenSlides>0</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1_Office テーマ</vt:lpstr>
      <vt:lpstr>機能要件の定義 </vt:lpstr>
      <vt:lpstr>管理者機能 一斉メール送信・プロセス</vt:lpstr>
      <vt:lpstr>プ35_画面1：管理者画面</vt:lpstr>
      <vt:lpstr>プ35_画面2：送信対象者設定画面</vt:lpstr>
      <vt:lpstr>プ35_画面3：メール送信画面</vt:lpstr>
      <vt:lpstr>プ35_画面4：メール送信確認画面</vt:lpstr>
      <vt:lpstr>プ35_画面5：メール送信完了画面</vt:lpstr>
      <vt:lpstr>プ35_画面6：送信履歴画面</vt:lpstr>
      <vt:lpstr>プ35_画面7：送信メール詳細画面</vt:lpstr>
      <vt:lpstr>機能要件の定義 </vt:lpstr>
      <vt:lpstr>管理者機能 ピックアップ機能プロセス</vt:lpstr>
      <vt:lpstr>プ36_画面1：トップページにアンケート表示</vt:lpstr>
      <vt:lpstr>プ36_画面2：案件一覧画面</vt:lpstr>
      <vt:lpstr>プ36_画面3：案件詳細画面</vt:lpstr>
      <vt:lpstr>機能要件の定義 </vt:lpstr>
      <vt:lpstr>管理者機能 成り代わり機能プロセス</vt:lpstr>
      <vt:lpstr>プ37_画面1：管理者画面</vt:lpstr>
      <vt:lpstr>プ37_画面2：成り代わり機能画面</vt:lpstr>
      <vt:lpstr>機能要件の定義 </vt:lpstr>
      <vt:lpstr>管理者機能 アンケート実施プロセス</vt:lpstr>
      <vt:lpstr>プ38_画面1：管理者画面</vt:lpstr>
      <vt:lpstr>プ38_画面2：アンケート管理画面</vt:lpstr>
      <vt:lpstr>プ38_画面3：アンケート作成画面</vt:lpstr>
      <vt:lpstr>プ38_画面4：設問作成・編集画面</vt:lpstr>
      <vt:lpstr>プ38_画面５：アンケート配布画面</vt:lpstr>
      <vt:lpstr>プ38_画面6：アンケート管理画面</vt:lpstr>
      <vt:lpstr>プ38_画面7：アンケート一覧画面</vt:lpstr>
      <vt:lpstr>プ38_画面8：アンケート画面</vt:lpstr>
      <vt:lpstr>プ38_画面9：アンケート提出確認</vt:lpstr>
      <vt:lpstr>プ38_画面10：アンケート一覧画面</vt:lpstr>
      <vt:lpstr>プ38_画面11：アンケート結果画面</vt:lpstr>
      <vt:lpstr>プ38_画面12：アンケート削除ダイアログ画面</vt:lpstr>
      <vt:lpstr>機能要件の定義 </vt:lpstr>
      <vt:lpstr>管理者機能 フリースペース管理プロセス</vt:lpstr>
      <vt:lpstr>プ41_画面1：管理者画面の表示</vt:lpstr>
      <vt:lpstr>プ41_画面2：フリースペース画面の表示</vt:lpstr>
      <vt:lpstr>プ41_画面3：フリースペース削除ダイアログ画面</vt:lpstr>
      <vt:lpstr>プ41_画面4：フリースペース作成画面の表示</vt:lpstr>
      <vt:lpstr>プ41_画面5：フリースペース確認画面の表示</vt:lpstr>
      <vt:lpstr>プ41_画面6：フリースペース作成完了画面</vt:lpstr>
      <vt:lpstr>PowerPoint Presentation</vt:lpstr>
      <vt:lpstr>機能要件の定義 </vt:lpstr>
      <vt:lpstr>管理者機能 フリーページ管理プロセス</vt:lpstr>
      <vt:lpstr>プ42_画面1：管理者画面の表示</vt:lpstr>
      <vt:lpstr>プ42_画面2：フリーページ画面の表示</vt:lpstr>
      <vt:lpstr>プ42_画面3：フリーページ削除ダイアログ画面</vt:lpstr>
      <vt:lpstr>プ42_画面4：フリーページ作成画面の表示</vt:lpstr>
      <vt:lpstr>プ42_画面5：フリーページ編集画面の表示</vt:lpstr>
      <vt:lpstr>プ42_画面6：フリーページ確認画面の表示</vt:lpstr>
      <vt:lpstr>プ42_画面7：フリーページ確認画面の表示</vt:lpstr>
      <vt:lpstr>PowerPoint Presentation</vt:lpstr>
      <vt:lpstr>機能要件の定義 </vt:lpstr>
      <vt:lpstr>管理者機能 メールテンプレート管理プロセス</vt:lpstr>
      <vt:lpstr>プ43_画面1：管理者画面の表示</vt:lpstr>
      <vt:lpstr>プ43_画面2：メールテンプレート画面の表示</vt:lpstr>
      <vt:lpstr>プ43_画面2：メールテンプレート削除ダイアログ画面</vt:lpstr>
      <vt:lpstr>プ43_画面3：メールテンプレート作成画面の表示</vt:lpstr>
      <vt:lpstr>プ43_画面4：メールテンプレート確認画面の表示</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Microsoft Office User</dc:creator>
  <cp:lastModifiedBy>Hoang Hoa Do</cp:lastModifiedBy>
  <cp:revision>969</cp:revision>
  <cp:lastPrinted>2021-11-25T00:40:21Z</cp:lastPrinted>
  <dcterms:created xsi:type="dcterms:W3CDTF">2021-09-14T00:07:53Z</dcterms:created>
  <dcterms:modified xsi:type="dcterms:W3CDTF">2021-11-26T08:06:56Z</dcterms:modified>
</cp:coreProperties>
</file>