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/>
    <p:restoredTop sz="94674"/>
  </p:normalViewPr>
  <p:slideViewPr>
    <p:cSldViewPr snapToGrid="0" snapToObjects="1">
      <p:cViewPr varScale="1">
        <p:scale>
          <a:sx n="125" d="100"/>
          <a:sy n="125" d="100"/>
        </p:scale>
        <p:origin x="160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9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5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9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23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5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373AF-25A5-7F4D-BE76-0D04B06EC3AC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9C1F-DB74-1E4B-8839-30A60012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915" y="1540042"/>
            <a:ext cx="3570170" cy="65948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000"/>
              </a:spcBef>
              <a:buFont typeface="Arial"/>
            </a:pPr>
            <a:r>
              <a:rPr lang="en-US" sz="4000" dirty="0">
                <a:latin typeface="+mn-lt"/>
                <a:ea typeface="+mn-ea"/>
                <a:cs typeface="+mn-cs"/>
              </a:rPr>
              <a:t>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2992" y="2617277"/>
            <a:ext cx="7626016" cy="8117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Processes and File I/O</a:t>
            </a:r>
          </a:p>
        </p:txBody>
      </p:sp>
    </p:spTree>
    <p:extLst>
      <p:ext uri="{BB962C8B-B14F-4D97-AF65-F5344CB8AC3E}">
        <p14:creationId xmlns:p14="http://schemas.microsoft.com/office/powerpoint/2010/main" val="266073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5BA4-94D3-5F80-CD26-1231660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open(), read(), write().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6D24-41EB-019B-1324-87F95BD3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490"/>
            <a:ext cx="11154878" cy="4351338"/>
          </a:xfrm>
        </p:spPr>
        <p:txBody>
          <a:bodyPr/>
          <a:lstStyle/>
          <a:p>
            <a:r>
              <a:rPr lang="en-US" dirty="0"/>
              <a:t>Options to open a file:</a:t>
            </a:r>
          </a:p>
          <a:p>
            <a:pPr lvl="1"/>
            <a:r>
              <a:rPr lang="en-US" sz="2000" dirty="0"/>
              <a:t>O_RDONLY: Open for reading only.</a:t>
            </a:r>
          </a:p>
          <a:p>
            <a:pPr lvl="1"/>
            <a:r>
              <a:rPr lang="en-US" sz="2000" dirty="0"/>
              <a:t>O_WRONLY: Open for writing only.</a:t>
            </a:r>
          </a:p>
          <a:p>
            <a:pPr lvl="1"/>
            <a:r>
              <a:rPr lang="en-US" sz="2000" dirty="0"/>
              <a:t>O_RDWR: Open for reading and writing.</a:t>
            </a:r>
          </a:p>
          <a:p>
            <a:pPr lvl="1"/>
            <a:r>
              <a:rPr lang="en-US" sz="2000" dirty="0"/>
              <a:t>O_CREAT: If the file exists, this flag has no effect, Otherwise, the file shall be created</a:t>
            </a:r>
          </a:p>
          <a:p>
            <a:pPr lvl="1"/>
            <a:r>
              <a:rPr lang="en-US" sz="2000" dirty="0"/>
              <a:t>O_TRUNC: causes the file to be truncated if it exists.</a:t>
            </a:r>
          </a:p>
          <a:p>
            <a:pPr lvl="1"/>
            <a:r>
              <a:rPr lang="en-US" sz="2000" dirty="0"/>
              <a:t>Syntax: </a:t>
            </a:r>
            <a:r>
              <a:rPr lang="en-US" sz="2000" i="1" dirty="0"/>
              <a:t>“</a:t>
            </a:r>
            <a:r>
              <a:rPr lang="en-US" sz="2000" i="1" dirty="0" err="1"/>
              <a:t>fd</a:t>
            </a:r>
            <a:r>
              <a:rPr lang="en-US" sz="2000" i="1" dirty="0"/>
              <a:t> = open("txt/out2.txt", O_WRONLY | O_CREAT | O_TRUNC, 0644)”</a:t>
            </a:r>
          </a:p>
          <a:p>
            <a:r>
              <a:rPr lang="en-US" sz="2400" i="1" dirty="0"/>
              <a:t>Read a file:</a:t>
            </a:r>
          </a:p>
          <a:p>
            <a:pPr lvl="1"/>
            <a:r>
              <a:rPr lang="en-US" sz="2000" i="1" dirty="0"/>
              <a:t>Syntax: “read(</a:t>
            </a:r>
            <a:r>
              <a:rPr lang="en-US" sz="2000" i="1" dirty="0" err="1"/>
              <a:t>file_directory</a:t>
            </a:r>
            <a:r>
              <a:rPr lang="en-US" sz="2000" i="1" dirty="0"/>
              <a:t>, </a:t>
            </a:r>
            <a:r>
              <a:rPr lang="en-US" sz="2000" i="1" dirty="0" err="1"/>
              <a:t>variable_name</a:t>
            </a:r>
            <a:r>
              <a:rPr lang="en-US" sz="2000" i="1" dirty="0"/>
              <a:t>, # of bytes)”</a:t>
            </a:r>
          </a:p>
          <a:p>
            <a:r>
              <a:rPr lang="en-US" sz="2400" i="1" dirty="0"/>
              <a:t>Write in a file:</a:t>
            </a:r>
          </a:p>
          <a:p>
            <a:pPr lvl="1"/>
            <a:r>
              <a:rPr lang="en-US" sz="2000" i="1" dirty="0"/>
              <a:t>Syntax: write(</a:t>
            </a:r>
            <a:r>
              <a:rPr lang="en-US" sz="2000" i="1" dirty="0" err="1"/>
              <a:t>fd</a:t>
            </a:r>
            <a:r>
              <a:rPr lang="en-US" sz="2000" i="1" dirty="0"/>
              <a:t>, </a:t>
            </a:r>
            <a:r>
              <a:rPr lang="en-US" sz="2000" i="1" dirty="0" err="1"/>
              <a:t>variable_name</a:t>
            </a:r>
            <a:r>
              <a:rPr lang="en-US" sz="2000" i="1" dirty="0"/>
              <a:t>, </a:t>
            </a:r>
            <a:r>
              <a:rPr lang="en-US" sz="2000" i="1" dirty="0" err="1"/>
              <a:t>xBytes</a:t>
            </a:r>
            <a:r>
              <a:rPr lang="en-US" sz="2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402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5BA4-94D3-5F80-CD26-1231660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open(), read(), write().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46D24-41EB-019B-1324-87F95BD38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490"/>
            <a:ext cx="11154878" cy="4351338"/>
          </a:xfrm>
        </p:spPr>
        <p:txBody>
          <a:bodyPr/>
          <a:lstStyle/>
          <a:p>
            <a:r>
              <a:rPr lang="en-US" dirty="0"/>
              <a:t>Options to open a file:</a:t>
            </a:r>
          </a:p>
          <a:p>
            <a:pPr lvl="1"/>
            <a:r>
              <a:rPr lang="en-US" sz="2000" dirty="0"/>
              <a:t>O_RDONLY: Open for reading only.</a:t>
            </a:r>
          </a:p>
          <a:p>
            <a:pPr lvl="1"/>
            <a:r>
              <a:rPr lang="en-US" sz="2000" dirty="0"/>
              <a:t>O_WRONLY: Open for writing only.</a:t>
            </a:r>
          </a:p>
          <a:p>
            <a:pPr lvl="1"/>
            <a:r>
              <a:rPr lang="en-US" sz="2000" dirty="0"/>
              <a:t>O_RDWR: Open for reading and writing.</a:t>
            </a:r>
          </a:p>
          <a:p>
            <a:pPr lvl="1"/>
            <a:r>
              <a:rPr lang="en-US" sz="2000" dirty="0"/>
              <a:t>O_CREAT: If the file exists, this flag has no effect, Otherwise, the file shall be created</a:t>
            </a:r>
          </a:p>
          <a:p>
            <a:pPr lvl="1"/>
            <a:r>
              <a:rPr lang="en-US" sz="2000" dirty="0"/>
              <a:t>O_TRUNC: causes the file to be truncated if it exists.</a:t>
            </a:r>
          </a:p>
        </p:txBody>
      </p:sp>
    </p:spTree>
    <p:extLst>
      <p:ext uri="{BB962C8B-B14F-4D97-AF65-F5344CB8AC3E}">
        <p14:creationId xmlns:p14="http://schemas.microsoft.com/office/powerpoint/2010/main" val="76296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CB4209-D6D4-72E5-E9E2-EA0AF38C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2" y="0"/>
            <a:ext cx="10515600" cy="1325563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2F4BF4-450C-68AA-8732-045A3E3C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18" y="1219651"/>
            <a:ext cx="11030853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3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CB4209-D6D4-72E5-E9E2-EA0AF38C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12" y="0"/>
            <a:ext cx="10515600" cy="1325563"/>
          </a:xfrm>
        </p:spPr>
        <p:txBody>
          <a:bodyPr/>
          <a:lstStyle/>
          <a:p>
            <a:r>
              <a:rPr lang="en-US" dirty="0"/>
              <a:t>System Calls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3C28D-E7F9-15AA-2D2C-B92F4B38824E}"/>
              </a:ext>
            </a:extLst>
          </p:cNvPr>
          <p:cNvSpPr txBox="1"/>
          <p:nvPr/>
        </p:nvSpPr>
        <p:spPr>
          <a:xfrm>
            <a:off x="616016" y="1222408"/>
            <a:ext cx="113481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fork()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wait()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open(), read() </a:t>
            </a:r>
            <a:r>
              <a:rPr lang="en-US" dirty="0"/>
              <a:t>and </a:t>
            </a:r>
            <a:r>
              <a:rPr lang="en-US" i="1" dirty="0"/>
              <a:t>write()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sleep(x)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Make the process wait for </a:t>
            </a:r>
            <a:r>
              <a:rPr lang="en-US" i="1" dirty="0"/>
              <a:t>x</a:t>
            </a:r>
            <a:r>
              <a:rPr lang="en-US" dirty="0"/>
              <a:t>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/>
              <a:t>atoi</a:t>
            </a:r>
            <a:r>
              <a:rPr lang="en-US" i="1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Converts string to integer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sprintf</a:t>
            </a:r>
            <a:r>
              <a:rPr lang="en-US" dirty="0"/>
              <a:t>()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Convert integer to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fflush</a:t>
            </a:r>
            <a:r>
              <a:rPr lang="en-US" dirty="0"/>
              <a:t>():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Force a file buffer to flush. This is useful to flush </a:t>
            </a:r>
            <a:r>
              <a:rPr lang="en-US" dirty="0" err="1"/>
              <a:t>stdout</a:t>
            </a:r>
            <a:r>
              <a:rPr lang="en-US" dirty="0"/>
              <a:t> before creating a child process.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Useful to fix printing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609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D9E2-2129-55F3-1020-7F481C10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Solution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F3019-31A0-568D-D63B-B765321A0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991" y="1517616"/>
            <a:ext cx="9404018" cy="4351338"/>
          </a:xfrm>
        </p:spPr>
      </p:pic>
    </p:spTree>
    <p:extLst>
      <p:ext uri="{BB962C8B-B14F-4D97-AF65-F5344CB8AC3E}">
        <p14:creationId xmlns:p14="http://schemas.microsoft.com/office/powerpoint/2010/main" val="1634800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297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3</vt:lpstr>
      <vt:lpstr>open(), read(), write(). </vt:lpstr>
      <vt:lpstr>open(), read(), write(). </vt:lpstr>
      <vt:lpstr>Task</vt:lpstr>
      <vt:lpstr>System Calls</vt:lpstr>
      <vt:lpstr>Example: Solution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click</dc:creator>
  <cp:lastModifiedBy>Tyler LaFrance</cp:lastModifiedBy>
  <cp:revision>17</cp:revision>
  <dcterms:created xsi:type="dcterms:W3CDTF">2017-03-24T20:12:23Z</dcterms:created>
  <dcterms:modified xsi:type="dcterms:W3CDTF">2025-09-16T16:48:38Z</dcterms:modified>
</cp:coreProperties>
</file>