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7315200" cy="96012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9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212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0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75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20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40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26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27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36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2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1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A50F-F650-9149-83B1-6953C9D24D42}" type="datetimeFigureOut">
              <a:rPr kumimoji="1" lang="zh-CN" altLang="en-US" smtClean="0"/>
              <a:t>2025/9/9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5D93-CAA5-FD43-9B35-614DCA40B7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66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CSC4421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Lab</a:t>
            </a:r>
            <a:r>
              <a:rPr kumimoji="1" lang="zh-CN" altLang="en-US" dirty="0"/>
              <a:t> </a:t>
            </a:r>
            <a:r>
              <a:rPr kumimoji="1" lang="zh-CN" altLang="zh-CN" dirty="0"/>
              <a:t>0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652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Goals</a:t>
            </a:r>
          </a:p>
          <a:p>
            <a:r>
              <a:rPr lang="en-US" altLang="zh-CN" dirty="0"/>
              <a:t>The purpose of this lab is to help you learn more about some frequently used system calls:</a:t>
            </a:r>
          </a:p>
          <a:p>
            <a:r>
              <a:rPr lang="en-US" altLang="zh-CN" dirty="0"/>
              <a:t>read()</a:t>
            </a:r>
          </a:p>
          <a:p>
            <a:r>
              <a:rPr lang="en-US" altLang="zh-CN" dirty="0"/>
              <a:t>write()</a:t>
            </a:r>
          </a:p>
          <a:p>
            <a:r>
              <a:rPr lang="en-US" altLang="zh-CN" dirty="0"/>
              <a:t>open()</a:t>
            </a:r>
          </a:p>
          <a:p>
            <a:r>
              <a:rPr lang="en-US" altLang="zh-CN" dirty="0"/>
              <a:t>close()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45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Manua</a:t>
            </a:r>
            <a:r>
              <a:rPr lang="en-US" altLang="zh-CN" dirty="0"/>
              <a:t>l </a:t>
            </a:r>
            <a:r>
              <a:rPr lang="en-US" altLang="zh-CN" b="1" dirty="0"/>
              <a:t>man</a:t>
            </a:r>
            <a:r>
              <a:rPr lang="en-US" altLang="zh-CN" dirty="0"/>
              <a:t> Command</a:t>
            </a:r>
            <a:r>
              <a:rPr lang="en-US" altLang="zh-CN" dirty="0">
                <a:effectLst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the following command from </a:t>
            </a:r>
            <a:r>
              <a:rPr lang="en-US" altLang="zh-CN" dirty="0" err="1"/>
              <a:t>Lab00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$ man </a:t>
            </a:r>
            <a:r>
              <a:rPr lang="en-US" altLang="zh-CN" dirty="0" err="1"/>
              <a:t>man</a:t>
            </a:r>
            <a:endParaRPr lang="en-US" altLang="zh-CN" dirty="0"/>
          </a:p>
          <a:p>
            <a:r>
              <a:rPr kumimoji="1" lang="en-US" altLang="zh-CN" dirty="0"/>
              <a:t>Type this into the ubuntu terminal.</a:t>
            </a:r>
          </a:p>
          <a:p>
            <a:r>
              <a:rPr kumimoji="1" lang="en-US" altLang="zh-CN" dirty="0"/>
              <a:t>See the list of manual sections.</a:t>
            </a:r>
          </a:p>
          <a:p>
            <a:r>
              <a:rPr kumimoji="1" lang="en-US" altLang="zh-CN" dirty="0"/>
              <a:t>Section 2 covers system calls!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0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Manual System Calls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Try the following command to retrieve information about various system calls:</a:t>
            </a:r>
          </a:p>
          <a:p>
            <a:pPr lvl="1"/>
            <a:r>
              <a:rPr lang="en-US" altLang="zh-CN" dirty="0"/>
              <a:t>$ man 2 </a:t>
            </a:r>
            <a:r>
              <a:rPr lang="en-US" altLang="zh-CN" dirty="0" err="1"/>
              <a:t>systemCall</a:t>
            </a:r>
            <a:endParaRPr lang="en-US" altLang="zh-CN" dirty="0"/>
          </a:p>
          <a:p>
            <a:pPr lvl="1"/>
            <a:r>
              <a:rPr lang="en-US" altLang="zh-CN" dirty="0"/>
              <a:t>man : the manual command</a:t>
            </a:r>
          </a:p>
          <a:p>
            <a:pPr lvl="1"/>
            <a:r>
              <a:rPr lang="en-US" altLang="zh-CN" dirty="0"/>
              <a:t>2 : refers to section 2 of the manual</a:t>
            </a:r>
          </a:p>
          <a:p>
            <a:pPr lvl="1"/>
            <a:r>
              <a:rPr lang="en-US" altLang="zh-CN" dirty="0" err="1"/>
              <a:t>systemCall</a:t>
            </a:r>
            <a:r>
              <a:rPr lang="en-US" altLang="zh-CN" dirty="0"/>
              <a:t> : a keyword / identifier for a system call</a:t>
            </a:r>
          </a:p>
          <a:p>
            <a:r>
              <a:rPr lang="en-US" altLang="zh-CN" dirty="0"/>
              <a:t>Take note of the header file or files listed for each.</a:t>
            </a:r>
          </a:p>
        </p:txBody>
      </p:sp>
    </p:spTree>
    <p:extLst>
      <p:ext uri="{BB962C8B-B14F-4D97-AF65-F5344CB8AC3E}">
        <p14:creationId xmlns:p14="http://schemas.microsoft.com/office/powerpoint/2010/main" val="337625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Locating the Header Files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a terminal window, enter the following command:</a:t>
            </a:r>
          </a:p>
          <a:p>
            <a:pPr lvl="1"/>
            <a:r>
              <a:rPr lang="en-US" altLang="zh-CN" dirty="0"/>
              <a:t>$ `</a:t>
            </a:r>
            <a:r>
              <a:rPr lang="en-US" altLang="zh-CN" dirty="0" err="1"/>
              <a:t>gcc</a:t>
            </a:r>
            <a:r>
              <a:rPr lang="en-US" altLang="zh-CN" dirty="0"/>
              <a:t> -print-prog-name=</a:t>
            </a:r>
            <a:r>
              <a:rPr lang="en-US" altLang="zh-CN" dirty="0" err="1"/>
              <a:t>cc1</a:t>
            </a:r>
            <a:r>
              <a:rPr lang="en-US" altLang="zh-CN" dirty="0"/>
              <a:t>` -v</a:t>
            </a:r>
          </a:p>
          <a:p>
            <a:r>
              <a:rPr kumimoji="1" lang="en-US" altLang="zh-CN" dirty="0"/>
              <a:t>This will display the directory paths that the </a:t>
            </a:r>
            <a:r>
              <a:rPr kumimoji="1" lang="en-US" altLang="zh-CN" dirty="0" err="1"/>
              <a:t>gcc</a:t>
            </a:r>
            <a:r>
              <a:rPr kumimoji="1" lang="en-US" altLang="zh-CN" dirty="0"/>
              <a:t> compiler uses to locate header files:</a:t>
            </a:r>
          </a:p>
          <a:p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2C68F-8680-42C2-903B-3AC6582A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36" y="4286327"/>
            <a:ext cx="6733403" cy="16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0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162</Words>
  <Application>Microsoft Macintosh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主题</vt:lpstr>
      <vt:lpstr>CSC4421 Computer Operating System </vt:lpstr>
      <vt:lpstr>PowerPoint Presentation</vt:lpstr>
      <vt:lpstr>Manual man Command </vt:lpstr>
      <vt:lpstr>Manual System Calls</vt:lpstr>
      <vt:lpstr>Locating the Header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CSC4421 Computer Operating System </dc:title>
  <dc:creator>Rui Chen</dc:creator>
  <cp:lastModifiedBy>Tyler LaFrance</cp:lastModifiedBy>
  <cp:revision>5</cp:revision>
  <cp:lastPrinted>2017-09-18T03:42:19Z</cp:lastPrinted>
  <dcterms:created xsi:type="dcterms:W3CDTF">2017-09-07T16:19:53Z</dcterms:created>
  <dcterms:modified xsi:type="dcterms:W3CDTF">2025-09-09T15:58:13Z</dcterms:modified>
</cp:coreProperties>
</file>