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090bff13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090bff13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090bff13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90bff13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090bff13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090bff13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090bff13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90bff13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090bff13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090bff13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090bff13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090bff13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the Best Location for a new coffee shop in New York</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 and who would be interested in this project</a:t>
            </a:r>
            <a:endParaRPr/>
          </a:p>
        </p:txBody>
      </p:sp>
      <p:sp>
        <p:nvSpPr>
          <p:cNvPr id="93" name="Google Shape;93;p14"/>
          <p:cNvSpPr txBox="1"/>
          <p:nvPr>
            <p:ph idx="1" type="body"/>
          </p:nvPr>
        </p:nvSpPr>
        <p:spPr>
          <a:xfrm>
            <a:off x="727650" y="2317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50">
                <a:solidFill>
                  <a:srgbClr val="1F1F1F"/>
                </a:solidFill>
                <a:highlight>
                  <a:srgbClr val="FFFFFF"/>
                </a:highlight>
                <a:latin typeface="Arial"/>
                <a:ea typeface="Arial"/>
                <a:cs typeface="Arial"/>
                <a:sym typeface="Arial"/>
              </a:rPr>
              <a:t>To find the best location for the business is very important. Investors may spend millions of dollars in a store. In this project, I will use New York as an example of how to find the best location of a business. Since there are 137 coffee shops, I will use coffee shops for this project. I am going to decide where would be the best location to open a new coffee shop in N.Y.</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1F1F1F"/>
                </a:solidFill>
                <a:highlight>
                  <a:srgbClr val="FFFFFF"/>
                </a:highlight>
                <a:latin typeface="Arial"/>
                <a:ea typeface="Arial"/>
                <a:cs typeface="Arial"/>
                <a:sym typeface="Arial"/>
              </a:rPr>
              <a:t>The data will be gotten from Foursquare and I will use the GPS locations of the data to determine the best new coffee shop location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1F1F1F"/>
                </a:solidFill>
                <a:highlight>
                  <a:srgbClr val="FFFFFF"/>
                </a:highlight>
                <a:latin typeface="Arial"/>
                <a:ea typeface="Arial"/>
                <a:cs typeface="Arial"/>
                <a:sym typeface="Arial"/>
              </a:rPr>
              <a:t>Methodology</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1F1F1F"/>
              </a:buClr>
              <a:buSzPts val="2000"/>
              <a:buFont typeface="Arial"/>
              <a:buAutoNum type="arabicPeriod"/>
            </a:pPr>
            <a:r>
              <a:rPr lang="en" sz="2000">
                <a:solidFill>
                  <a:srgbClr val="1F1F1F"/>
                </a:solidFill>
                <a:highlight>
                  <a:srgbClr val="FFFFFF"/>
                </a:highlight>
                <a:latin typeface="Arial"/>
                <a:ea typeface="Arial"/>
                <a:cs typeface="Arial"/>
                <a:sym typeface="Arial"/>
              </a:rPr>
              <a:t>I got the gps location of New York</a:t>
            </a:r>
            <a:endParaRPr sz="2000">
              <a:solidFill>
                <a:srgbClr val="1F1F1F"/>
              </a:solidFill>
              <a:highlight>
                <a:srgbClr val="FFFFFF"/>
              </a:highlight>
              <a:latin typeface="Arial"/>
              <a:ea typeface="Arial"/>
              <a:cs typeface="Arial"/>
              <a:sym typeface="Arial"/>
            </a:endParaRPr>
          </a:p>
          <a:p>
            <a:pPr indent="-355600" lvl="0" marL="457200" rtl="0" algn="l">
              <a:spcBef>
                <a:spcPts val="0"/>
              </a:spcBef>
              <a:spcAft>
                <a:spcPts val="0"/>
              </a:spcAft>
              <a:buClr>
                <a:srgbClr val="1F1F1F"/>
              </a:buClr>
              <a:buSzPts val="2000"/>
              <a:buFont typeface="Arial"/>
              <a:buAutoNum type="arabicPeriod"/>
            </a:pPr>
            <a:r>
              <a:rPr lang="en" sz="2000">
                <a:solidFill>
                  <a:srgbClr val="1F1F1F"/>
                </a:solidFill>
                <a:highlight>
                  <a:srgbClr val="FFFFFF"/>
                </a:highlight>
                <a:latin typeface="Arial"/>
                <a:ea typeface="Arial"/>
                <a:cs typeface="Arial"/>
                <a:sym typeface="Arial"/>
              </a:rPr>
              <a:t>I found out all the neighborhood of New York</a:t>
            </a:r>
            <a:endParaRPr sz="2000">
              <a:solidFill>
                <a:srgbClr val="1F1F1F"/>
              </a:solidFill>
              <a:highlight>
                <a:srgbClr val="FFFFFF"/>
              </a:highlight>
              <a:latin typeface="Arial"/>
              <a:ea typeface="Arial"/>
              <a:cs typeface="Arial"/>
              <a:sym typeface="Arial"/>
            </a:endParaRPr>
          </a:p>
          <a:p>
            <a:pPr indent="-355600" lvl="0" marL="457200" rtl="0" algn="l">
              <a:spcBef>
                <a:spcPts val="0"/>
              </a:spcBef>
              <a:spcAft>
                <a:spcPts val="0"/>
              </a:spcAft>
              <a:buClr>
                <a:srgbClr val="1F1F1F"/>
              </a:buClr>
              <a:buSzPts val="2000"/>
              <a:buFont typeface="Arial"/>
              <a:buAutoNum type="arabicPeriod"/>
            </a:pPr>
            <a:r>
              <a:rPr lang="en" sz="2000">
                <a:solidFill>
                  <a:srgbClr val="1F1F1F"/>
                </a:solidFill>
                <a:highlight>
                  <a:srgbClr val="FFFFFF"/>
                </a:highlight>
                <a:latin typeface="Arial"/>
                <a:ea typeface="Arial"/>
                <a:cs typeface="Arial"/>
                <a:sym typeface="Arial"/>
              </a:rPr>
              <a:t>I found out all business information and GPS data of the big neighborhood of NewYork using Foursquare</a:t>
            </a:r>
            <a:endParaRPr sz="2000">
              <a:solidFill>
                <a:srgbClr val="1F1F1F"/>
              </a:solidFill>
              <a:highlight>
                <a:srgbClr val="FFFFFF"/>
              </a:highlight>
              <a:latin typeface="Arial"/>
              <a:ea typeface="Arial"/>
              <a:cs typeface="Arial"/>
              <a:sym typeface="Arial"/>
            </a:endParaRPr>
          </a:p>
          <a:p>
            <a:pPr indent="-355600" lvl="0" marL="457200" rtl="0" algn="l">
              <a:spcBef>
                <a:spcPts val="0"/>
              </a:spcBef>
              <a:spcAft>
                <a:spcPts val="0"/>
              </a:spcAft>
              <a:buClr>
                <a:srgbClr val="1F1F1F"/>
              </a:buClr>
              <a:buSzPts val="2000"/>
              <a:buFont typeface="Arial"/>
              <a:buAutoNum type="arabicPeriod"/>
            </a:pPr>
            <a:r>
              <a:rPr lang="en" sz="2000">
                <a:solidFill>
                  <a:srgbClr val="1F1F1F"/>
                </a:solidFill>
                <a:highlight>
                  <a:srgbClr val="FFFFFF"/>
                </a:highlight>
                <a:latin typeface="Arial"/>
                <a:ea typeface="Arial"/>
                <a:cs typeface="Arial"/>
                <a:sym typeface="Arial"/>
              </a:rPr>
              <a:t>I applied the concept of KNN neighbor, but the further distance from the current existing coffee shops is the better this time. Inverse relation of the distance is applied in the algorithm</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611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1404825" y="1376125"/>
            <a:ext cx="5943600" cy="3571875"/>
          </a:xfrm>
          <a:prstGeom prst="rect">
            <a:avLst/>
          </a:prstGeom>
          <a:noFill/>
          <a:ln>
            <a:noFill/>
          </a:ln>
        </p:spPr>
      </p:pic>
      <p:sp>
        <p:nvSpPr>
          <p:cNvPr id="113" name="Google Shape;113;p17"/>
          <p:cNvSpPr txBox="1"/>
          <p:nvPr/>
        </p:nvSpPr>
        <p:spPr>
          <a:xfrm>
            <a:off x="4589000" y="870000"/>
            <a:ext cx="3910200" cy="92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1F1F1F"/>
                </a:solidFill>
                <a:highlight>
                  <a:srgbClr val="FFFFFF"/>
                </a:highlight>
              </a:rPr>
              <a:t>The blue dots are the current coffee shops locations. The red dot is the suggested location for the new coffee shop.</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1F1F1F"/>
                </a:solidFill>
                <a:highlight>
                  <a:srgbClr val="FFFFFF"/>
                </a:highlight>
                <a:latin typeface="Arial"/>
                <a:ea typeface="Arial"/>
                <a:cs typeface="Arial"/>
                <a:sym typeface="Arial"/>
              </a:rPr>
              <a:t>The suggested location is very good because there are the least competitors.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1F1F1F"/>
                </a:solidFill>
                <a:highlight>
                  <a:srgbClr val="FFFFFF"/>
                </a:highlight>
                <a:latin typeface="Arial"/>
                <a:ea typeface="Arial"/>
                <a:cs typeface="Arial"/>
                <a:sym typeface="Arial"/>
              </a:rPr>
              <a:t>In this project, Foursquare data and machine learning concepts are applied to find the best location for a new coffee shop location.</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