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3.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saveSubsetFonts="1" autoCompressPictures="0">
  <p:sldMasterIdLst>
    <p:sldMasterId id="2147484460" r:id="rId4"/>
  </p:sldMasterIdLst>
  <p:notesMasterIdLst>
    <p:notesMasterId r:id="rId26"/>
  </p:notesMasterIdLst>
  <p:handoutMasterIdLst>
    <p:handoutMasterId r:id="rId27"/>
  </p:handoutMasterIdLst>
  <p:sldIdLst>
    <p:sldId id="344" r:id="rId5"/>
    <p:sldId id="434" r:id="rId6"/>
    <p:sldId id="290" r:id="rId7"/>
    <p:sldId id="349" r:id="rId8"/>
    <p:sldId id="257" r:id="rId9"/>
    <p:sldId id="423" r:id="rId10"/>
    <p:sldId id="424" r:id="rId11"/>
    <p:sldId id="425" r:id="rId12"/>
    <p:sldId id="409" r:id="rId13"/>
    <p:sldId id="276" r:id="rId14"/>
    <p:sldId id="421" r:id="rId15"/>
    <p:sldId id="410" r:id="rId16"/>
    <p:sldId id="258" r:id="rId17"/>
    <p:sldId id="305" r:id="rId18"/>
    <p:sldId id="426" r:id="rId19"/>
    <p:sldId id="435" r:id="rId20"/>
    <p:sldId id="431" r:id="rId21"/>
    <p:sldId id="430" r:id="rId22"/>
    <p:sldId id="429" r:id="rId23"/>
    <p:sldId id="432" r:id="rId24"/>
    <p:sldId id="433" r:id="rId25"/>
  </p:sldIdLst>
  <p:sldSz cx="13817600" cy="7772400"/>
  <p:notesSz cx="7026275" cy="9312275"/>
  <p:embeddedFontLst>
    <p:embeddedFont>
      <p:font typeface="Calibri" panose="020F0502020204030204" pitchFamily="34" charset="0"/>
      <p:regular r:id="rId28"/>
      <p:bold r:id="rId29"/>
      <p:italic r:id="rId30"/>
      <p:boldItalic r:id="rId31"/>
    </p:embeddedFont>
    <p:embeddedFont>
      <p:font typeface="Cambria Math" panose="02040503050406030204" pitchFamily="18" charset="0"/>
      <p:regular r:id="rId32"/>
    </p:embeddedFont>
    <p:embeddedFont>
      <p:font typeface="Georgia" panose="02040502050405020303" pitchFamily="18"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6" userDrawn="1">
          <p15:clr>
            <a:srgbClr val="A4A3A4"/>
          </p15:clr>
        </p15:guide>
        <p15:guide id="2" pos="3363" userDrawn="1">
          <p15:clr>
            <a:srgbClr val="A4A3A4"/>
          </p15:clr>
        </p15:guide>
      </p15:sldGuideLst>
    </p:ext>
    <p:ext uri="{2D200454-40CA-4A62-9FC3-DE9A4176ACB9}">
      <p15:notesGuideLst xmlns:p15="http://schemas.microsoft.com/office/powerpoint/2012/main">
        <p15:guide id="1" orient="horz" pos="2914" userDrawn="1">
          <p15:clr>
            <a:srgbClr val="A4A3A4"/>
          </p15:clr>
        </p15:guide>
        <p15:guide id="2" orient="horz" pos="2933" userDrawn="1">
          <p15:clr>
            <a:srgbClr val="A4A3A4"/>
          </p15:clr>
        </p15:guide>
        <p15:guide id="3" pos="2194" userDrawn="1">
          <p15:clr>
            <a:srgbClr val="A4A3A4"/>
          </p15:clr>
        </p15:guide>
        <p15:guide id="4" pos="221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4089"/>
    <a:srgbClr val="F7931D"/>
    <a:srgbClr val="E637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DCEDA4-F8D3-4C0F-854D-3BACCCE602FD}" v="2" dt="2023-09-12T20:04:08.9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11" autoAdjust="0"/>
    <p:restoredTop sz="94660"/>
  </p:normalViewPr>
  <p:slideViewPr>
    <p:cSldViewPr snapToGrid="0" showGuides="1">
      <p:cViewPr varScale="1">
        <p:scale>
          <a:sx n="69" d="100"/>
          <a:sy n="69" d="100"/>
        </p:scale>
        <p:origin x="274" y="42"/>
      </p:cViewPr>
      <p:guideLst>
        <p:guide orient="horz" pos="2616"/>
        <p:guide pos="3363"/>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101" d="100"/>
          <a:sy n="101" d="100"/>
        </p:scale>
        <p:origin x="3048" y="52"/>
      </p:cViewPr>
      <p:guideLst>
        <p:guide orient="horz" pos="2914"/>
        <p:guide orient="horz" pos="2933"/>
        <p:guide pos="2194"/>
        <p:guide pos="221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7.fntdata"/><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ni, Zach" userId="b3747636-c4c5-43ca-82b8-9ee0e3e62321" providerId="ADAL" clId="{557ECE61-B623-4633-AF52-C5573C491C95}"/>
    <pc:docChg chg="custSel modSld modNotesMaster modHandout">
      <pc:chgData name="Mariani, Zach" userId="b3747636-c4c5-43ca-82b8-9ee0e3e62321" providerId="ADAL" clId="{557ECE61-B623-4633-AF52-C5573C491C95}" dt="2023-09-11T18:38:26.040" v="47" actId="27918"/>
      <pc:docMkLst>
        <pc:docMk/>
      </pc:docMkLst>
      <pc:sldChg chg="modSp mod">
        <pc:chgData name="Mariani, Zach" userId="b3747636-c4c5-43ca-82b8-9ee0e3e62321" providerId="ADAL" clId="{557ECE61-B623-4633-AF52-C5573C491C95}" dt="2023-09-11T14:46:26.494" v="46" actId="20577"/>
        <pc:sldMkLst>
          <pc:docMk/>
          <pc:sldMk cId="3666405766" sldId="276"/>
        </pc:sldMkLst>
        <pc:spChg chg="mod">
          <ac:chgData name="Mariani, Zach" userId="b3747636-c4c5-43ca-82b8-9ee0e3e62321" providerId="ADAL" clId="{557ECE61-B623-4633-AF52-C5573C491C95}" dt="2023-09-11T14:46:26.494" v="46" actId="20577"/>
          <ac:spMkLst>
            <pc:docMk/>
            <pc:sldMk cId="3666405766" sldId="276"/>
            <ac:spMk id="18" creationId="{FB85DA7B-3F35-6440-A82F-21BE530DB4CD}"/>
          </ac:spMkLst>
        </pc:spChg>
      </pc:sldChg>
      <pc:sldChg chg="addSp delSp modSp mod">
        <pc:chgData name="Mariani, Zach" userId="b3747636-c4c5-43ca-82b8-9ee0e3e62321" providerId="ADAL" clId="{557ECE61-B623-4633-AF52-C5573C491C95}" dt="2023-09-11T18:38:26.040" v="47" actId="27918"/>
        <pc:sldMkLst>
          <pc:docMk/>
          <pc:sldMk cId="1188036967" sldId="432"/>
        </pc:sldMkLst>
        <pc:graphicFrameChg chg="add mod">
          <ac:chgData name="Mariani, Zach" userId="b3747636-c4c5-43ca-82b8-9ee0e3e62321" providerId="ADAL" clId="{557ECE61-B623-4633-AF52-C5573C491C95}" dt="2023-09-11T14:39:58.414" v="7"/>
          <ac:graphicFrameMkLst>
            <pc:docMk/>
            <pc:sldMk cId="1188036967" sldId="432"/>
            <ac:graphicFrameMk id="3" creationId="{A5A3D457-E186-6DFB-4852-62CF0EACFC5D}"/>
          </ac:graphicFrameMkLst>
        </pc:graphicFrameChg>
        <pc:graphicFrameChg chg="del">
          <ac:chgData name="Mariani, Zach" userId="b3747636-c4c5-43ca-82b8-9ee0e3e62321" providerId="ADAL" clId="{557ECE61-B623-4633-AF52-C5573C491C95}" dt="2023-09-11T14:39:45.309" v="4" actId="478"/>
          <ac:graphicFrameMkLst>
            <pc:docMk/>
            <pc:sldMk cId="1188036967" sldId="432"/>
            <ac:graphicFrameMk id="15" creationId="{4582AF68-450D-4F44-07F8-F147EFA74D07}"/>
          </ac:graphicFrameMkLst>
        </pc:graphicFrameChg>
      </pc:sldChg>
    </pc:docChg>
  </pc:docChgLst>
  <pc:docChgLst>
    <pc:chgData name="Mariani, Zach" userId="b3747636-c4c5-43ca-82b8-9ee0e3e62321" providerId="ADAL" clId="{83DCEDA4-F8D3-4C0F-854D-3BACCCE602FD}"/>
    <pc:docChg chg="modSld">
      <pc:chgData name="Mariani, Zach" userId="b3747636-c4c5-43ca-82b8-9ee0e3e62321" providerId="ADAL" clId="{83DCEDA4-F8D3-4C0F-854D-3BACCCE602FD}" dt="2023-09-12T20:03:57.052" v="1" actId="1076"/>
      <pc:docMkLst>
        <pc:docMk/>
      </pc:docMkLst>
      <pc:sldChg chg="modSp mod">
        <pc:chgData name="Mariani, Zach" userId="b3747636-c4c5-43ca-82b8-9ee0e3e62321" providerId="ADAL" clId="{83DCEDA4-F8D3-4C0F-854D-3BACCCE602FD}" dt="2023-09-12T20:03:57.052" v="1" actId="1076"/>
        <pc:sldMkLst>
          <pc:docMk/>
          <pc:sldMk cId="214937863" sldId="344"/>
        </pc:sldMkLst>
        <pc:spChg chg="mod">
          <ac:chgData name="Mariani, Zach" userId="b3747636-c4c5-43ca-82b8-9ee0e3e62321" providerId="ADAL" clId="{83DCEDA4-F8D3-4C0F-854D-3BACCCE602FD}" dt="2023-09-12T20:03:57.052" v="1" actId="1076"/>
          <ac:spMkLst>
            <pc:docMk/>
            <pc:sldMk cId="214937863" sldId="344"/>
            <ac:spMk id="3" creationId="{F8AD8B22-DDFF-DDF8-BE5C-F534A32B3603}"/>
          </ac:spMkLst>
        </pc:spChg>
      </pc:sldChg>
      <pc:sldChg chg="mod">
        <pc:chgData name="Mariani, Zach" userId="b3747636-c4c5-43ca-82b8-9ee0e3e62321" providerId="ADAL" clId="{83DCEDA4-F8D3-4C0F-854D-3BACCCE602FD}" dt="2023-09-09T22:02:01.950" v="0" actId="27918"/>
        <pc:sldMkLst>
          <pc:docMk/>
          <pc:sldMk cId="1188036967" sldId="43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point72-my.sharepoint.com/personal/zach_mariani_point72_com/Documents/Stoinks/KDP/Zach%20MARIANI%20KDP.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oleObject" Target="https://point72-my.sharepoint.com/personal/zach_mariani_point72_com/Documents/Stoinks/KDP/Zach%20MARIANI%20KDP.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1" Type="http://schemas.openxmlformats.org/officeDocument/2006/relationships/oleObject" Target="https://point72-my.sharepoint.com/personal/zach_mariani_point72_com/Documents/Stoinks/KDP/Zach%20MARIANI%20KDP.xlsx" TargetMode="External"/></Relationships>
</file>

<file path=ppt/charts/_rels/chart12.xml.rels><?xml version="1.0" encoding="UTF-8" standalone="yes"?>
<Relationships xmlns="http://schemas.openxmlformats.org/package/2006/relationships"><Relationship Id="rId3" Type="http://schemas.openxmlformats.org/officeDocument/2006/relationships/oleObject" Target="https://point72-my.sharepoint.com/personal/zach_mariani_point72_com/Documents/Stoinks/KDP/Zach%20MARIANI%20KDP.xlsx" TargetMode="External"/><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oleObject" Target="https://point72-my.sharepoint.com/personal/zach_mariani_point72_com/Documents/Stoinks/KDP/Zach%20MARIANI%20KDP.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https://point72-my.sharepoint.com/personal/zach_mariani_point72_com/Documents/Stoinks/KDP/Zach%20MARIANI%20KDP.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3.xml"/></Relationships>
</file>

<file path=ppt/charts/_rels/chart5.xml.rels><?xml version="1.0" encoding="UTF-8" standalone="yes"?>
<Relationships xmlns="http://schemas.openxmlformats.org/package/2006/relationships"><Relationship Id="rId3" Type="http://schemas.openxmlformats.org/officeDocument/2006/relationships/oleObject" Target="https://point72-my.sharepoint.com/personal/zach_mariani_point72_com/Documents/Stoinks/KDP/Zach%20MARIANI%20KDP.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point72-my.sharepoint.com/personal/zach_mariani_point72_com/Documents/Stoinks/KDP/Zach%20MARIANI%20KDP.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point72-my.sharepoint.com/personal/zach_mariani_point72_com/Documents/Stoinks/KDP/Zach%20MARIANI%20KDP.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point72-my.sharepoint.com/personal/zach_mariani_point72_com/Documents/Stoinks/KDP/Zach%20MARIANI%20KDP.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point72-my.sharepoint.com/personal/zach_mariani_point72_com/Documents/Stoinks/KDP/Zach%20MARIANI%20KDP.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Comparative</a:t>
            </a:r>
            <a:r>
              <a:rPr lang="en-US" baseline="0" dirty="0"/>
              <a:t> EBIT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Figures!$C$28</c:f>
              <c:strCache>
                <c:ptCount val="1"/>
                <c:pt idx="0">
                  <c:v>US Beverages EBIT / US Coffee and Beverages EBIT</c:v>
                </c:pt>
              </c:strCache>
            </c:strRef>
          </c:tx>
          <c:spPr>
            <a:ln w="28575" cap="rnd">
              <a:solidFill>
                <a:schemeClr val="accent1"/>
              </a:solidFill>
              <a:round/>
            </a:ln>
            <a:effectLst/>
          </c:spPr>
          <c:marker>
            <c:symbol val="none"/>
          </c:marker>
          <c:cat>
            <c:strRef>
              <c:f>Figures!$F$3:$AI$3</c:f>
              <c:strCache>
                <c:ptCount val="30"/>
                <c:pt idx="0">
                  <c:v>Q3-FY2018</c:v>
                </c:pt>
                <c:pt idx="1">
                  <c:v>Q4-FY2018</c:v>
                </c:pt>
                <c:pt idx="2">
                  <c:v>Q1-FY2019</c:v>
                </c:pt>
                <c:pt idx="3">
                  <c:v>Q2-FY2019</c:v>
                </c:pt>
                <c:pt idx="4">
                  <c:v>Q3-FY2019</c:v>
                </c:pt>
                <c:pt idx="5">
                  <c:v>Q4-FY2019</c:v>
                </c:pt>
                <c:pt idx="6">
                  <c:v>Q1-FY2020</c:v>
                </c:pt>
                <c:pt idx="7">
                  <c:v>Q2-FY2020</c:v>
                </c:pt>
                <c:pt idx="8">
                  <c:v>Q3-FY2020</c:v>
                </c:pt>
                <c:pt idx="9">
                  <c:v>Q4-FY2020</c:v>
                </c:pt>
                <c:pt idx="10">
                  <c:v>Q1-FY2021</c:v>
                </c:pt>
                <c:pt idx="11">
                  <c:v>Q2-FY2021</c:v>
                </c:pt>
                <c:pt idx="12">
                  <c:v>Q3-FY2021</c:v>
                </c:pt>
                <c:pt idx="13">
                  <c:v>Q4-FY2021</c:v>
                </c:pt>
                <c:pt idx="14">
                  <c:v>Q1-FY2022</c:v>
                </c:pt>
                <c:pt idx="15">
                  <c:v>Q2-FY2022</c:v>
                </c:pt>
                <c:pt idx="16">
                  <c:v>Q3-FY2022</c:v>
                </c:pt>
                <c:pt idx="17">
                  <c:v>Q4-FY2022</c:v>
                </c:pt>
                <c:pt idx="18">
                  <c:v>Q1-FY2023</c:v>
                </c:pt>
                <c:pt idx="19">
                  <c:v>Q2-FY2023</c:v>
                </c:pt>
                <c:pt idx="20">
                  <c:v>Q3-FY2023</c:v>
                </c:pt>
                <c:pt idx="21">
                  <c:v>Q4-FY2023</c:v>
                </c:pt>
                <c:pt idx="22">
                  <c:v>Q1-FY2024</c:v>
                </c:pt>
                <c:pt idx="23">
                  <c:v>Q2-FY2024</c:v>
                </c:pt>
                <c:pt idx="24">
                  <c:v>Q3-FY2024</c:v>
                </c:pt>
                <c:pt idx="25">
                  <c:v>Q4-FY2024</c:v>
                </c:pt>
                <c:pt idx="26">
                  <c:v>Q1-FY2025</c:v>
                </c:pt>
                <c:pt idx="27">
                  <c:v>Q2-FY2025</c:v>
                </c:pt>
                <c:pt idx="28">
                  <c:v>Q3-FY2025</c:v>
                </c:pt>
                <c:pt idx="29">
                  <c:v>Q4-FY2025</c:v>
                </c:pt>
              </c:strCache>
            </c:strRef>
          </c:cat>
          <c:val>
            <c:numRef>
              <c:f>Figures!$F$28:$AI$28</c:f>
              <c:numCache>
                <c:formatCode>0.0%</c:formatCode>
                <c:ptCount val="30"/>
                <c:pt idx="0">
                  <c:v>0.49999999999999994</c:v>
                </c:pt>
                <c:pt idx="1">
                  <c:v>0.58512978442586894</c:v>
                </c:pt>
                <c:pt idx="2">
                  <c:v>0.52668355985563997</c:v>
                </c:pt>
                <c:pt idx="3">
                  <c:v>0.57630231522707032</c:v>
                </c:pt>
                <c:pt idx="4">
                  <c:v>0.55596470232380757</c:v>
                </c:pt>
                <c:pt idx="5">
                  <c:v>0.58156115550092191</c:v>
                </c:pt>
                <c:pt idx="6">
                  <c:v>0.5434471712144614</c:v>
                </c:pt>
                <c:pt idx="7">
                  <c:v>0.58276383353531303</c:v>
                </c:pt>
                <c:pt idx="8">
                  <c:v>0.61168256554752121</c:v>
                </c:pt>
                <c:pt idx="9">
                  <c:v>0.54452829755217846</c:v>
                </c:pt>
                <c:pt idx="10">
                  <c:v>0.51741293532338306</c:v>
                </c:pt>
                <c:pt idx="11">
                  <c:v>0.58710407239819007</c:v>
                </c:pt>
                <c:pt idx="12">
                  <c:v>0.61146496815286622</c:v>
                </c:pt>
                <c:pt idx="13">
                  <c:v>0.59892473118279566</c:v>
                </c:pt>
                <c:pt idx="14">
                  <c:v>0.60185185185185186</c:v>
                </c:pt>
                <c:pt idx="15">
                  <c:v>0.61529808773903261</c:v>
                </c:pt>
                <c:pt idx="16">
                  <c:v>0.67525773195876293</c:v>
                </c:pt>
                <c:pt idx="17">
                  <c:v>0.5768482490272373</c:v>
                </c:pt>
                <c:pt idx="18">
                  <c:v>0.64060529634300123</c:v>
                </c:pt>
                <c:pt idx="19">
                  <c:v>0.68869936034115142</c:v>
                </c:pt>
                <c:pt idx="20">
                  <c:v>0.70361890395064386</c:v>
                </c:pt>
                <c:pt idx="21">
                  <c:v>0.63452803334640084</c:v>
                </c:pt>
                <c:pt idx="22">
                  <c:v>0.68680521343732337</c:v>
                </c:pt>
                <c:pt idx="23">
                  <c:v>0.70961324462717745</c:v>
                </c:pt>
                <c:pt idx="24">
                  <c:v>0.71989787200140232</c:v>
                </c:pt>
                <c:pt idx="25">
                  <c:v>0.65208918678293104</c:v>
                </c:pt>
                <c:pt idx="26">
                  <c:v>0.70427145925820511</c:v>
                </c:pt>
                <c:pt idx="27">
                  <c:v>0.7263555563587627</c:v>
                </c:pt>
                <c:pt idx="28">
                  <c:v>0.73586837228332369</c:v>
                </c:pt>
                <c:pt idx="29">
                  <c:v>0.66957899604576632</c:v>
                </c:pt>
              </c:numCache>
            </c:numRef>
          </c:val>
          <c:smooth val="0"/>
          <c:extLst>
            <c:ext xmlns:c16="http://schemas.microsoft.com/office/drawing/2014/chart" uri="{C3380CC4-5D6E-409C-BE32-E72D297353CC}">
              <c16:uniqueId val="{00000000-F4E6-4754-BDF0-B88C24E7ECEA}"/>
            </c:ext>
          </c:extLst>
        </c:ser>
        <c:ser>
          <c:idx val="1"/>
          <c:order val="1"/>
          <c:tx>
            <c:strRef>
              <c:f>Figures!$C$29</c:f>
              <c:strCache>
                <c:ptCount val="1"/>
                <c:pt idx="0">
                  <c:v>US Coffee EBIT / US Coffee and Beverages EBIT</c:v>
                </c:pt>
              </c:strCache>
            </c:strRef>
          </c:tx>
          <c:spPr>
            <a:ln w="28575" cap="rnd">
              <a:solidFill>
                <a:schemeClr val="accent2"/>
              </a:solidFill>
              <a:round/>
            </a:ln>
            <a:effectLst/>
          </c:spPr>
          <c:marker>
            <c:symbol val="none"/>
          </c:marker>
          <c:cat>
            <c:strRef>
              <c:f>Figures!$F$3:$AI$3</c:f>
              <c:strCache>
                <c:ptCount val="30"/>
                <c:pt idx="0">
                  <c:v>Q3-FY2018</c:v>
                </c:pt>
                <c:pt idx="1">
                  <c:v>Q4-FY2018</c:v>
                </c:pt>
                <c:pt idx="2">
                  <c:v>Q1-FY2019</c:v>
                </c:pt>
                <c:pt idx="3">
                  <c:v>Q2-FY2019</c:v>
                </c:pt>
                <c:pt idx="4">
                  <c:v>Q3-FY2019</c:v>
                </c:pt>
                <c:pt idx="5">
                  <c:v>Q4-FY2019</c:v>
                </c:pt>
                <c:pt idx="6">
                  <c:v>Q1-FY2020</c:v>
                </c:pt>
                <c:pt idx="7">
                  <c:v>Q2-FY2020</c:v>
                </c:pt>
                <c:pt idx="8">
                  <c:v>Q3-FY2020</c:v>
                </c:pt>
                <c:pt idx="9">
                  <c:v>Q4-FY2020</c:v>
                </c:pt>
                <c:pt idx="10">
                  <c:v>Q1-FY2021</c:v>
                </c:pt>
                <c:pt idx="11">
                  <c:v>Q2-FY2021</c:v>
                </c:pt>
                <c:pt idx="12">
                  <c:v>Q3-FY2021</c:v>
                </c:pt>
                <c:pt idx="13">
                  <c:v>Q4-FY2021</c:v>
                </c:pt>
                <c:pt idx="14">
                  <c:v>Q1-FY2022</c:v>
                </c:pt>
                <c:pt idx="15">
                  <c:v>Q2-FY2022</c:v>
                </c:pt>
                <c:pt idx="16">
                  <c:v>Q3-FY2022</c:v>
                </c:pt>
                <c:pt idx="17">
                  <c:v>Q4-FY2022</c:v>
                </c:pt>
                <c:pt idx="18">
                  <c:v>Q1-FY2023</c:v>
                </c:pt>
                <c:pt idx="19">
                  <c:v>Q2-FY2023</c:v>
                </c:pt>
                <c:pt idx="20">
                  <c:v>Q3-FY2023</c:v>
                </c:pt>
                <c:pt idx="21">
                  <c:v>Q4-FY2023</c:v>
                </c:pt>
                <c:pt idx="22">
                  <c:v>Q1-FY2024</c:v>
                </c:pt>
                <c:pt idx="23">
                  <c:v>Q2-FY2024</c:v>
                </c:pt>
                <c:pt idx="24">
                  <c:v>Q3-FY2024</c:v>
                </c:pt>
                <c:pt idx="25">
                  <c:v>Q4-FY2024</c:v>
                </c:pt>
                <c:pt idx="26">
                  <c:v>Q1-FY2025</c:v>
                </c:pt>
                <c:pt idx="27">
                  <c:v>Q2-FY2025</c:v>
                </c:pt>
                <c:pt idx="28">
                  <c:v>Q3-FY2025</c:v>
                </c:pt>
                <c:pt idx="29">
                  <c:v>Q4-FY2025</c:v>
                </c:pt>
              </c:strCache>
            </c:strRef>
          </c:cat>
          <c:val>
            <c:numRef>
              <c:f>Figures!$F$29:$AI$29</c:f>
              <c:numCache>
                <c:formatCode>0.0%</c:formatCode>
                <c:ptCount val="30"/>
                <c:pt idx="0">
                  <c:v>0.5</c:v>
                </c:pt>
                <c:pt idx="1">
                  <c:v>0.41487021557413117</c:v>
                </c:pt>
                <c:pt idx="2">
                  <c:v>0.47331644014435997</c:v>
                </c:pt>
                <c:pt idx="3">
                  <c:v>0.42369768477292968</c:v>
                </c:pt>
                <c:pt idx="4">
                  <c:v>0.44403529767619249</c:v>
                </c:pt>
                <c:pt idx="5">
                  <c:v>0.41843884449907809</c:v>
                </c:pt>
                <c:pt idx="6">
                  <c:v>0.4565528287855386</c:v>
                </c:pt>
                <c:pt idx="7">
                  <c:v>0.41723616646468686</c:v>
                </c:pt>
                <c:pt idx="8">
                  <c:v>0.38831743445247879</c:v>
                </c:pt>
                <c:pt idx="9">
                  <c:v>0.45547170244782165</c:v>
                </c:pt>
                <c:pt idx="10">
                  <c:v>0.48258706467661694</c:v>
                </c:pt>
                <c:pt idx="11">
                  <c:v>0.41289592760180993</c:v>
                </c:pt>
                <c:pt idx="12">
                  <c:v>0.38853503184713378</c:v>
                </c:pt>
                <c:pt idx="13">
                  <c:v>0.40107526881720429</c:v>
                </c:pt>
                <c:pt idx="14">
                  <c:v>0.39814814814814814</c:v>
                </c:pt>
                <c:pt idx="15">
                  <c:v>0.38470191226096739</c:v>
                </c:pt>
                <c:pt idx="16">
                  <c:v>0.32474226804123713</c:v>
                </c:pt>
                <c:pt idx="17">
                  <c:v>0.42315175097276264</c:v>
                </c:pt>
                <c:pt idx="18">
                  <c:v>0.35939470365699872</c:v>
                </c:pt>
                <c:pt idx="19">
                  <c:v>0.31130063965884863</c:v>
                </c:pt>
                <c:pt idx="20">
                  <c:v>0.29638109604935614</c:v>
                </c:pt>
                <c:pt idx="21">
                  <c:v>0.36547196665359916</c:v>
                </c:pt>
                <c:pt idx="22">
                  <c:v>0.31319478656267669</c:v>
                </c:pt>
                <c:pt idx="23">
                  <c:v>0.2903867553728226</c:v>
                </c:pt>
                <c:pt idx="24">
                  <c:v>0.28010212799859774</c:v>
                </c:pt>
                <c:pt idx="25">
                  <c:v>0.34791081321706901</c:v>
                </c:pt>
                <c:pt idx="26">
                  <c:v>0.29572854074179494</c:v>
                </c:pt>
                <c:pt idx="27">
                  <c:v>0.27364444364123741</c:v>
                </c:pt>
                <c:pt idx="28">
                  <c:v>0.26413162771667625</c:v>
                </c:pt>
                <c:pt idx="29">
                  <c:v>0.33042100395423352</c:v>
                </c:pt>
              </c:numCache>
            </c:numRef>
          </c:val>
          <c:smooth val="0"/>
          <c:extLst>
            <c:ext xmlns:c16="http://schemas.microsoft.com/office/drawing/2014/chart" uri="{C3380CC4-5D6E-409C-BE32-E72D297353CC}">
              <c16:uniqueId val="{00000001-F4E6-4754-BDF0-B88C24E7ECEA}"/>
            </c:ext>
          </c:extLst>
        </c:ser>
        <c:dLbls>
          <c:showLegendKey val="0"/>
          <c:showVal val="0"/>
          <c:showCatName val="0"/>
          <c:showSerName val="0"/>
          <c:showPercent val="0"/>
          <c:showBubbleSize val="0"/>
        </c:dLbls>
        <c:smooth val="0"/>
        <c:axId val="734787440"/>
        <c:axId val="1404989471"/>
      </c:lineChart>
      <c:catAx>
        <c:axId val="734787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4989471"/>
        <c:crosses val="autoZero"/>
        <c:auto val="1"/>
        <c:lblAlgn val="ctr"/>
        <c:lblOffset val="100"/>
        <c:noMultiLvlLbl val="0"/>
      </c:catAx>
      <c:valAx>
        <c:axId val="1404989471"/>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4787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ASP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20512178833161"/>
          <c:y val="0.14231947403117456"/>
          <c:w val="0.72336467938475757"/>
          <c:h val="0.60108923055130292"/>
        </c:manualLayout>
      </c:layout>
      <c:lineChart>
        <c:grouping val="standard"/>
        <c:varyColors val="0"/>
        <c:ser>
          <c:idx val="0"/>
          <c:order val="0"/>
          <c:tx>
            <c:v>Pods</c:v>
          </c:tx>
          <c:spPr>
            <a:ln w="28575" cap="rnd">
              <a:solidFill>
                <a:schemeClr val="accent1"/>
              </a:solidFill>
              <a:round/>
            </a:ln>
            <a:effectLst/>
          </c:spPr>
          <c:marker>
            <c:symbol val="none"/>
          </c:marker>
          <c:cat>
            <c:numRef>
              <c:f>'Coffee Market TAM (new)'!$I$38:$Y$38</c:f>
              <c:numCache>
                <c:formatCode>General</c:formatCode>
                <c:ptCount val="17"/>
                <c:pt idx="0">
                  <c:v>2009</c:v>
                </c:pt>
                <c:pt idx="1">
                  <c:v>2010</c:v>
                </c:pt>
                <c:pt idx="2">
                  <c:v>2011</c:v>
                </c:pt>
                <c:pt idx="3">
                  <c:v>2012</c:v>
                </c:pt>
                <c:pt idx="4">
                  <c:v>2013</c:v>
                </c:pt>
                <c:pt idx="5">
                  <c:v>2014</c:v>
                </c:pt>
                <c:pt idx="6">
                  <c:v>2015</c:v>
                </c:pt>
                <c:pt idx="7">
                  <c:v>2016</c:v>
                </c:pt>
                <c:pt idx="8">
                  <c:v>2017</c:v>
                </c:pt>
                <c:pt idx="9">
                  <c:v>2018</c:v>
                </c:pt>
                <c:pt idx="10">
                  <c:v>2019</c:v>
                </c:pt>
                <c:pt idx="11">
                  <c:v>2020</c:v>
                </c:pt>
                <c:pt idx="12">
                  <c:v>2021</c:v>
                </c:pt>
                <c:pt idx="13">
                  <c:v>2022</c:v>
                </c:pt>
                <c:pt idx="14">
                  <c:v>2023</c:v>
                </c:pt>
                <c:pt idx="15">
                  <c:v>2024</c:v>
                </c:pt>
                <c:pt idx="16">
                  <c:v>2025</c:v>
                </c:pt>
              </c:numCache>
            </c:numRef>
          </c:cat>
          <c:val>
            <c:numRef>
              <c:f>'Coffee Market TAM (new)'!$I$62:$Y$62</c:f>
              <c:numCache>
                <c:formatCode>"$"#,##0.00</c:formatCode>
                <c:ptCount val="17"/>
                <c:pt idx="0">
                  <c:v>0.73265999999999998</c:v>
                </c:pt>
                <c:pt idx="1">
                  <c:v>0.72265999999999997</c:v>
                </c:pt>
                <c:pt idx="2">
                  <c:v>0.71265999999999996</c:v>
                </c:pt>
                <c:pt idx="3">
                  <c:v>0.70265999999999995</c:v>
                </c:pt>
                <c:pt idx="4">
                  <c:v>0.69265999999999994</c:v>
                </c:pt>
                <c:pt idx="5">
                  <c:v>0.68265999999999993</c:v>
                </c:pt>
                <c:pt idx="6">
                  <c:v>0.67265999999999992</c:v>
                </c:pt>
                <c:pt idx="7">
                  <c:v>0.61</c:v>
                </c:pt>
                <c:pt idx="8">
                  <c:v>0.53</c:v>
                </c:pt>
                <c:pt idx="9">
                  <c:v>0.48</c:v>
                </c:pt>
                <c:pt idx="10">
                  <c:v>0.45</c:v>
                </c:pt>
                <c:pt idx="11">
                  <c:v>0.435</c:v>
                </c:pt>
                <c:pt idx="12">
                  <c:v>0.43</c:v>
                </c:pt>
                <c:pt idx="13">
                  <c:v>0.43</c:v>
                </c:pt>
                <c:pt idx="14">
                  <c:v>0.43</c:v>
                </c:pt>
                <c:pt idx="15">
                  <c:v>0.42499999999999999</c:v>
                </c:pt>
                <c:pt idx="16">
                  <c:v>0.42</c:v>
                </c:pt>
              </c:numCache>
            </c:numRef>
          </c:val>
          <c:smooth val="0"/>
          <c:extLst>
            <c:ext xmlns:c16="http://schemas.microsoft.com/office/drawing/2014/chart" uri="{C3380CC4-5D6E-409C-BE32-E72D297353CC}">
              <c16:uniqueId val="{00000000-0057-4635-BB95-BE66FCC6BCD2}"/>
            </c:ext>
          </c:extLst>
        </c:ser>
        <c:dLbls>
          <c:showLegendKey val="0"/>
          <c:showVal val="0"/>
          <c:showCatName val="0"/>
          <c:showSerName val="0"/>
          <c:showPercent val="0"/>
          <c:showBubbleSize val="0"/>
        </c:dLbls>
        <c:marker val="1"/>
        <c:smooth val="0"/>
        <c:axId val="939966464"/>
        <c:axId val="856502496"/>
      </c:lineChart>
      <c:lineChart>
        <c:grouping val="standard"/>
        <c:varyColors val="0"/>
        <c:ser>
          <c:idx val="1"/>
          <c:order val="1"/>
          <c:tx>
            <c:v>Machines</c:v>
          </c:tx>
          <c:spPr>
            <a:ln w="28575" cap="rnd">
              <a:solidFill>
                <a:schemeClr val="accent5"/>
              </a:solidFill>
              <a:round/>
            </a:ln>
            <a:effectLst/>
          </c:spPr>
          <c:marker>
            <c:symbol val="none"/>
          </c:marker>
          <c:cat>
            <c:numRef>
              <c:f>'Coffee Market TAM (new)'!$I$38:$Y$38</c:f>
              <c:numCache>
                <c:formatCode>General</c:formatCode>
                <c:ptCount val="17"/>
                <c:pt idx="0">
                  <c:v>2009</c:v>
                </c:pt>
                <c:pt idx="1">
                  <c:v>2010</c:v>
                </c:pt>
                <c:pt idx="2">
                  <c:v>2011</c:v>
                </c:pt>
                <c:pt idx="3">
                  <c:v>2012</c:v>
                </c:pt>
                <c:pt idx="4">
                  <c:v>2013</c:v>
                </c:pt>
                <c:pt idx="5">
                  <c:v>2014</c:v>
                </c:pt>
                <c:pt idx="6">
                  <c:v>2015</c:v>
                </c:pt>
                <c:pt idx="7">
                  <c:v>2016</c:v>
                </c:pt>
                <c:pt idx="8">
                  <c:v>2017</c:v>
                </c:pt>
                <c:pt idx="9">
                  <c:v>2018</c:v>
                </c:pt>
                <c:pt idx="10">
                  <c:v>2019</c:v>
                </c:pt>
                <c:pt idx="11">
                  <c:v>2020</c:v>
                </c:pt>
                <c:pt idx="12">
                  <c:v>2021</c:v>
                </c:pt>
                <c:pt idx="13">
                  <c:v>2022</c:v>
                </c:pt>
                <c:pt idx="14">
                  <c:v>2023</c:v>
                </c:pt>
                <c:pt idx="15">
                  <c:v>2024</c:v>
                </c:pt>
                <c:pt idx="16">
                  <c:v>2025</c:v>
                </c:pt>
              </c:numCache>
            </c:numRef>
          </c:cat>
          <c:val>
            <c:numRef>
              <c:f>'Coffee Market TAM (new)'!$J$26:$Y$26</c:f>
              <c:numCache>
                <c:formatCode>"$"#,##0_);[Red]\("$"#,##0\)</c:formatCode>
                <c:ptCount val="16"/>
                <c:pt idx="0">
                  <c:v>187.06932940099432</c:v>
                </c:pt>
                <c:pt idx="1">
                  <c:v>202.22782963900028</c:v>
                </c:pt>
                <c:pt idx="2">
                  <c:v>193.04516742321567</c:v>
                </c:pt>
                <c:pt idx="3">
                  <c:v>174.55746224029522</c:v>
                </c:pt>
                <c:pt idx="4">
                  <c:v>167.21135024277993</c:v>
                </c:pt>
                <c:pt idx="5">
                  <c:v>153.54896879983599</c:v>
                </c:pt>
                <c:pt idx="6">
                  <c:v>125.81993154976952</c:v>
                </c:pt>
                <c:pt idx="7">
                  <c:v>118.43610404003645</c:v>
                </c:pt>
                <c:pt idx="8">
                  <c:v>125.85762033496992</c:v>
                </c:pt>
                <c:pt idx="9">
                  <c:v>122.43741988162213</c:v>
                </c:pt>
                <c:pt idx="10">
                  <c:v>103.7897533023225</c:v>
                </c:pt>
                <c:pt idx="11">
                  <c:v>120.88245687841818</c:v>
                </c:pt>
                <c:pt idx="12">
                  <c:v>115.4</c:v>
                </c:pt>
                <c:pt idx="13">
                  <c:v>110</c:v>
                </c:pt>
                <c:pt idx="14">
                  <c:v>110</c:v>
                </c:pt>
                <c:pt idx="15">
                  <c:v>115</c:v>
                </c:pt>
              </c:numCache>
            </c:numRef>
          </c:val>
          <c:smooth val="0"/>
          <c:extLst>
            <c:ext xmlns:c16="http://schemas.microsoft.com/office/drawing/2014/chart" uri="{C3380CC4-5D6E-409C-BE32-E72D297353CC}">
              <c16:uniqueId val="{00000001-0057-4635-BB95-BE66FCC6BCD2}"/>
            </c:ext>
          </c:extLst>
        </c:ser>
        <c:dLbls>
          <c:showLegendKey val="0"/>
          <c:showVal val="0"/>
          <c:showCatName val="0"/>
          <c:showSerName val="0"/>
          <c:showPercent val="0"/>
          <c:showBubbleSize val="0"/>
        </c:dLbls>
        <c:marker val="1"/>
        <c:smooth val="0"/>
        <c:axId val="854178976"/>
        <c:axId val="1007198927"/>
      </c:lineChart>
      <c:catAx>
        <c:axId val="93996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6502496"/>
        <c:crosses val="autoZero"/>
        <c:auto val="1"/>
        <c:lblAlgn val="ctr"/>
        <c:lblOffset val="100"/>
        <c:noMultiLvlLbl val="0"/>
      </c:catAx>
      <c:valAx>
        <c:axId val="856502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Pods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9966464"/>
        <c:crosses val="autoZero"/>
        <c:crossBetween val="between"/>
      </c:valAx>
      <c:valAx>
        <c:axId val="1007198927"/>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Machines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_);[Red]\(&quot;$&quot;#,##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4178976"/>
        <c:crosses val="max"/>
        <c:crossBetween val="between"/>
      </c:valAx>
      <c:catAx>
        <c:axId val="854178976"/>
        <c:scaling>
          <c:orientation val="minMax"/>
        </c:scaling>
        <c:delete val="1"/>
        <c:axPos val="b"/>
        <c:numFmt formatCode="General" sourceLinked="1"/>
        <c:majorTickMark val="out"/>
        <c:minorTickMark val="none"/>
        <c:tickLblPos val="nextTo"/>
        <c:crossAx val="100719892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Usage</a:t>
            </a:r>
          </a:p>
        </c:rich>
      </c:tx>
      <c:overlay val="0"/>
      <c:spPr>
        <a:noFill/>
        <a:ln>
          <a:noFill/>
        </a:ln>
        <a:effectLst/>
      </c:spPr>
    </c:title>
    <c:autoTitleDeleted val="0"/>
    <c:plotArea>
      <c:layout/>
      <c:barChart>
        <c:barDir val="col"/>
        <c:grouping val="clustered"/>
        <c:varyColors val="0"/>
        <c:ser>
          <c:idx val="2"/>
          <c:order val="0"/>
          <c:tx>
            <c:v>% of Keurig Owners Using Keurig for their Coffee</c:v>
          </c:tx>
          <c:invertIfNegative val="0"/>
          <c:cat>
            <c:numRef>
              <c:f>'Coffee Market TAM (new)'!$I$38:$Y$38</c:f>
              <c:numCache>
                <c:formatCode>General</c:formatCode>
                <c:ptCount val="17"/>
                <c:pt idx="0">
                  <c:v>2009</c:v>
                </c:pt>
                <c:pt idx="1">
                  <c:v>2010</c:v>
                </c:pt>
                <c:pt idx="2">
                  <c:v>2011</c:v>
                </c:pt>
                <c:pt idx="3">
                  <c:v>2012</c:v>
                </c:pt>
                <c:pt idx="4">
                  <c:v>2013</c:v>
                </c:pt>
                <c:pt idx="5">
                  <c:v>2014</c:v>
                </c:pt>
                <c:pt idx="6">
                  <c:v>2015</c:v>
                </c:pt>
                <c:pt idx="7">
                  <c:v>2016</c:v>
                </c:pt>
                <c:pt idx="8">
                  <c:v>2017</c:v>
                </c:pt>
                <c:pt idx="9">
                  <c:v>2018</c:v>
                </c:pt>
                <c:pt idx="10">
                  <c:v>2019</c:v>
                </c:pt>
                <c:pt idx="11">
                  <c:v>2020</c:v>
                </c:pt>
                <c:pt idx="12">
                  <c:v>2021</c:v>
                </c:pt>
                <c:pt idx="13">
                  <c:v>2022</c:v>
                </c:pt>
                <c:pt idx="14">
                  <c:v>2023</c:v>
                </c:pt>
                <c:pt idx="15">
                  <c:v>2024</c:v>
                </c:pt>
                <c:pt idx="16">
                  <c:v>2025</c:v>
                </c:pt>
              </c:numCache>
            </c:numRef>
          </c:cat>
          <c:val>
            <c:numRef>
              <c:f>'Coffee Market TAM (new)'!$I$50:$Y$50</c:f>
              <c:numCache>
                <c:formatCode>0%</c:formatCode>
                <c:ptCount val="17"/>
                <c:pt idx="0">
                  <c:v>0.98009999999999997</c:v>
                </c:pt>
                <c:pt idx="1">
                  <c:v>0.92070000000000007</c:v>
                </c:pt>
                <c:pt idx="2">
                  <c:v>0.89100000000000001</c:v>
                </c:pt>
                <c:pt idx="3">
                  <c:v>0.76500000000000001</c:v>
                </c:pt>
                <c:pt idx="4">
                  <c:v>0.61499999999999999</c:v>
                </c:pt>
                <c:pt idx="5">
                  <c:v>0.53300000000000003</c:v>
                </c:pt>
                <c:pt idx="6">
                  <c:v>0.4592</c:v>
                </c:pt>
                <c:pt idx="7">
                  <c:v>0.4264</c:v>
                </c:pt>
                <c:pt idx="8">
                  <c:v>0.41</c:v>
                </c:pt>
                <c:pt idx="9">
                  <c:v>0.41</c:v>
                </c:pt>
                <c:pt idx="10">
                  <c:v>0.39359999999999995</c:v>
                </c:pt>
                <c:pt idx="11">
                  <c:v>0.37719999999999998</c:v>
                </c:pt>
                <c:pt idx="12">
                  <c:v>0.37719999999999998</c:v>
                </c:pt>
                <c:pt idx="13">
                  <c:v>0.36899999999999999</c:v>
                </c:pt>
                <c:pt idx="14">
                  <c:v>0.36079999999999995</c:v>
                </c:pt>
                <c:pt idx="15">
                  <c:v>0.35259999999999997</c:v>
                </c:pt>
                <c:pt idx="16">
                  <c:v>0.34439999999999998</c:v>
                </c:pt>
              </c:numCache>
            </c:numRef>
          </c:val>
          <c:extLst>
            <c:ext xmlns:c16="http://schemas.microsoft.com/office/drawing/2014/chart" uri="{C3380CC4-5D6E-409C-BE32-E72D297353CC}">
              <c16:uniqueId val="{00000000-F2AB-4726-8F75-73BD9A68EFFC}"/>
            </c:ext>
          </c:extLst>
        </c:ser>
        <c:dLbls>
          <c:showLegendKey val="0"/>
          <c:showVal val="0"/>
          <c:showCatName val="0"/>
          <c:showSerName val="0"/>
          <c:showPercent val="0"/>
          <c:showBubbleSize val="0"/>
        </c:dLbls>
        <c:gapWidth val="150"/>
        <c:axId val="1432964544"/>
        <c:axId val="2098893119"/>
      </c:barChart>
      <c:lineChart>
        <c:grouping val="standard"/>
        <c:varyColors val="0"/>
        <c:ser>
          <c:idx val="0"/>
          <c:order val="1"/>
          <c:tx>
            <c:v>% Machines Inactive</c:v>
          </c:tx>
          <c:marker>
            <c:symbol val="none"/>
          </c:marker>
          <c:val>
            <c:numRef>
              <c:f>'Coffee Market TAM (new)'!$J$40:$Y$40</c:f>
              <c:numCache>
                <c:formatCode>0%</c:formatCode>
                <c:ptCount val="16"/>
                <c:pt idx="0">
                  <c:v>0.21</c:v>
                </c:pt>
                <c:pt idx="1">
                  <c:v>0.22</c:v>
                </c:pt>
                <c:pt idx="2">
                  <c:v>0.23</c:v>
                </c:pt>
                <c:pt idx="3">
                  <c:v>0.24</c:v>
                </c:pt>
                <c:pt idx="4">
                  <c:v>0.25</c:v>
                </c:pt>
                <c:pt idx="5">
                  <c:v>0.26</c:v>
                </c:pt>
                <c:pt idx="6">
                  <c:v>0.28000000000000003</c:v>
                </c:pt>
                <c:pt idx="7">
                  <c:v>0.31</c:v>
                </c:pt>
                <c:pt idx="8">
                  <c:v>0.34210526315789475</c:v>
                </c:pt>
                <c:pt idx="9">
                  <c:v>0.32</c:v>
                </c:pt>
                <c:pt idx="10">
                  <c:v>0.3</c:v>
                </c:pt>
                <c:pt idx="11">
                  <c:v>0.26666666666666666</c:v>
                </c:pt>
                <c:pt idx="12">
                  <c:v>0.27</c:v>
                </c:pt>
                <c:pt idx="13">
                  <c:v>0.3</c:v>
                </c:pt>
                <c:pt idx="14">
                  <c:v>0.31</c:v>
                </c:pt>
                <c:pt idx="15">
                  <c:v>0.32</c:v>
                </c:pt>
              </c:numCache>
            </c:numRef>
          </c:val>
          <c:smooth val="0"/>
          <c:extLst>
            <c:ext xmlns:c16="http://schemas.microsoft.com/office/drawing/2014/chart" uri="{C3380CC4-5D6E-409C-BE32-E72D297353CC}">
              <c16:uniqueId val="{00000001-F2AB-4726-8F75-73BD9A68EFFC}"/>
            </c:ext>
          </c:extLst>
        </c:ser>
        <c:dLbls>
          <c:showLegendKey val="0"/>
          <c:showVal val="0"/>
          <c:showCatName val="0"/>
          <c:showSerName val="0"/>
          <c:showPercent val="0"/>
          <c:showBubbleSize val="0"/>
        </c:dLbls>
        <c:marker val="1"/>
        <c:smooth val="0"/>
        <c:axId val="1432964544"/>
        <c:axId val="2098893119"/>
      </c:lineChart>
      <c:catAx>
        <c:axId val="1432964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8893119"/>
        <c:crosses val="autoZero"/>
        <c:auto val="1"/>
        <c:lblAlgn val="ctr"/>
        <c:lblOffset val="100"/>
        <c:noMultiLvlLbl val="0"/>
      </c:catAx>
      <c:valAx>
        <c:axId val="209889311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2964544"/>
        <c:crosses val="autoZero"/>
        <c:crossBetween val="between"/>
      </c:valAx>
    </c:plotArea>
    <c:legend>
      <c:legendPos val="b"/>
      <c:overlay val="0"/>
    </c:legend>
    <c:plotVisOnly val="1"/>
    <c:dispBlanksAs val="gap"/>
    <c:showDLblsOverMax val="0"/>
    <c:extLst/>
  </c:chart>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Pods Consumed per Day</a:t>
            </a:r>
            <a:r>
              <a:rPr lang="en-US" baseline="0" dirty="0"/>
              <a:t> per Active Machine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numRef>
              <c:f>'Coffee Market TAM (new)'!$I$38:$Y$38</c:f>
              <c:numCache>
                <c:formatCode>General</c:formatCode>
                <c:ptCount val="17"/>
                <c:pt idx="0">
                  <c:v>2009</c:v>
                </c:pt>
                <c:pt idx="1">
                  <c:v>2010</c:v>
                </c:pt>
                <c:pt idx="2">
                  <c:v>2011</c:v>
                </c:pt>
                <c:pt idx="3">
                  <c:v>2012</c:v>
                </c:pt>
                <c:pt idx="4">
                  <c:v>2013</c:v>
                </c:pt>
                <c:pt idx="5">
                  <c:v>2014</c:v>
                </c:pt>
                <c:pt idx="6">
                  <c:v>2015</c:v>
                </c:pt>
                <c:pt idx="7">
                  <c:v>2016</c:v>
                </c:pt>
                <c:pt idx="8">
                  <c:v>2017</c:v>
                </c:pt>
                <c:pt idx="9">
                  <c:v>2018</c:v>
                </c:pt>
                <c:pt idx="10">
                  <c:v>2019</c:v>
                </c:pt>
                <c:pt idx="11">
                  <c:v>2020</c:v>
                </c:pt>
                <c:pt idx="12">
                  <c:v>2021</c:v>
                </c:pt>
                <c:pt idx="13">
                  <c:v>2022</c:v>
                </c:pt>
                <c:pt idx="14">
                  <c:v>2023</c:v>
                </c:pt>
                <c:pt idx="15">
                  <c:v>2024</c:v>
                </c:pt>
                <c:pt idx="16">
                  <c:v>2025</c:v>
                </c:pt>
              </c:numCache>
            </c:numRef>
          </c:cat>
          <c:val>
            <c:numRef>
              <c:f>'Coffee Market TAM (new)'!$I$55:$Y$55</c:f>
              <c:numCache>
                <c:formatCode>#,##0.00_);\(#,##0.00\)</c:formatCode>
                <c:ptCount val="17"/>
                <c:pt idx="0">
                  <c:v>3.5009172</c:v>
                </c:pt>
                <c:pt idx="1">
                  <c:v>3.3320133000000003</c:v>
                </c:pt>
                <c:pt idx="2">
                  <c:v>3.2012151239495803</c:v>
                </c:pt>
                <c:pt idx="3">
                  <c:v>2.7291627892561983</c:v>
                </c:pt>
                <c:pt idx="4">
                  <c:v>2.196839231557377</c:v>
                </c:pt>
                <c:pt idx="5">
                  <c:v>1.9063200000000002</c:v>
                </c:pt>
                <c:pt idx="6">
                  <c:v>1.6443961258064514</c:v>
                </c:pt>
                <c:pt idx="7">
                  <c:v>1.5287923872</c:v>
                </c:pt>
                <c:pt idx="8">
                  <c:v>1.4717462499999998</c:v>
                </c:pt>
                <c:pt idx="9">
                  <c:v>1.4663641992187499</c:v>
                </c:pt>
                <c:pt idx="10">
                  <c:v>1.4009917395348837</c:v>
                </c:pt>
                <c:pt idx="11">
                  <c:v>1.35715749609375</c:v>
                </c:pt>
                <c:pt idx="12">
                  <c:v>1.3612087124999999</c:v>
                </c:pt>
                <c:pt idx="13">
                  <c:v>1.3291594534883722</c:v>
                </c:pt>
                <c:pt idx="14">
                  <c:v>1.2835673450381675</c:v>
                </c:pt>
                <c:pt idx="15">
                  <c:v>1.2485646136363635</c:v>
                </c:pt>
                <c:pt idx="16">
                  <c:v>1.2139187210526317</c:v>
                </c:pt>
              </c:numCache>
            </c:numRef>
          </c:val>
          <c:smooth val="0"/>
          <c:extLst>
            <c:ext xmlns:c16="http://schemas.microsoft.com/office/drawing/2014/chart" uri="{C3380CC4-5D6E-409C-BE32-E72D297353CC}">
              <c16:uniqueId val="{00000000-B99C-473E-B8BB-75C809826744}"/>
            </c:ext>
          </c:extLst>
        </c:ser>
        <c:dLbls>
          <c:showLegendKey val="0"/>
          <c:showVal val="0"/>
          <c:showCatName val="0"/>
          <c:showSerName val="0"/>
          <c:showPercent val="0"/>
          <c:showBubbleSize val="0"/>
        </c:dLbls>
        <c:smooth val="0"/>
        <c:axId val="2019958031"/>
        <c:axId val="934196127"/>
      </c:lineChart>
      <c:catAx>
        <c:axId val="20199580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4196127"/>
        <c:crosses val="autoZero"/>
        <c:auto val="1"/>
        <c:lblAlgn val="ctr"/>
        <c:lblOffset val="100"/>
        <c:noMultiLvlLbl val="0"/>
      </c:catAx>
      <c:valAx>
        <c:axId val="934196127"/>
        <c:scaling>
          <c:orientation val="minMax"/>
        </c:scaling>
        <c:delete val="0"/>
        <c:axPos val="l"/>
        <c:majorGridlines>
          <c:spPr>
            <a:ln w="9525" cap="flat" cmpd="sng" algn="ctr">
              <a:solidFill>
                <a:schemeClr val="tx1">
                  <a:lumMod val="15000"/>
                  <a:lumOff val="85000"/>
                </a:schemeClr>
              </a:solidFill>
              <a:round/>
            </a:ln>
            <a:effectLst/>
          </c:spPr>
        </c:majorGridlines>
        <c:numFmt formatCode="#,##0.00_);\(#,##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9958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Average</a:t>
            </a:r>
            <a:r>
              <a:rPr lang="en-US" baseline="0" dirty="0"/>
              <a:t> Lifespan of a Machine before Replacement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'Coffee Market TAM (new)'!$I$2:$Y$2</c:f>
              <c:strCache>
                <c:ptCount val="17"/>
                <c:pt idx="0">
                  <c:v>2009</c:v>
                </c:pt>
                <c:pt idx="1">
                  <c:v>2010</c:v>
                </c:pt>
                <c:pt idx="2">
                  <c:v>2011</c:v>
                </c:pt>
                <c:pt idx="3">
                  <c:v>2012</c:v>
                </c:pt>
                <c:pt idx="4">
                  <c:v>2013</c:v>
                </c:pt>
                <c:pt idx="5">
                  <c:v>2014</c:v>
                </c:pt>
                <c:pt idx="6">
                  <c:v>2015</c:v>
                </c:pt>
                <c:pt idx="7">
                  <c:v>2016</c:v>
                </c:pt>
                <c:pt idx="8">
                  <c:v>2017</c:v>
                </c:pt>
                <c:pt idx="9">
                  <c:v>2018</c:v>
                </c:pt>
                <c:pt idx="10">
                  <c:v>2019</c:v>
                </c:pt>
                <c:pt idx="11">
                  <c:v>2020</c:v>
                </c:pt>
                <c:pt idx="12">
                  <c:v>2021</c:v>
                </c:pt>
                <c:pt idx="13">
                  <c:v>2022</c:v>
                </c:pt>
                <c:pt idx="14">
                  <c:v>2023</c:v>
                </c:pt>
                <c:pt idx="15">
                  <c:v>2024</c:v>
                </c:pt>
                <c:pt idx="16">
                  <c:v>2025</c:v>
                </c:pt>
              </c:strCache>
            </c:strRef>
          </c:tx>
          <c:spPr>
            <a:ln w="28575" cap="rnd">
              <a:solidFill>
                <a:schemeClr val="accent1"/>
              </a:solidFill>
              <a:round/>
            </a:ln>
            <a:effectLst/>
          </c:spPr>
          <c:marker>
            <c:symbol val="none"/>
          </c:marker>
          <c:cat>
            <c:numRef>
              <c:f>'Coffee Market TAM (new)'!$I$2:$Y$2</c:f>
              <c:numCache>
                <c:formatCode>General</c:formatCode>
                <c:ptCount val="17"/>
                <c:pt idx="0">
                  <c:v>2009</c:v>
                </c:pt>
                <c:pt idx="1">
                  <c:v>2010</c:v>
                </c:pt>
                <c:pt idx="2">
                  <c:v>2011</c:v>
                </c:pt>
                <c:pt idx="3">
                  <c:v>2012</c:v>
                </c:pt>
                <c:pt idx="4">
                  <c:v>2013</c:v>
                </c:pt>
                <c:pt idx="5">
                  <c:v>2014</c:v>
                </c:pt>
                <c:pt idx="6">
                  <c:v>2015</c:v>
                </c:pt>
                <c:pt idx="7">
                  <c:v>2016</c:v>
                </c:pt>
                <c:pt idx="8">
                  <c:v>2017</c:v>
                </c:pt>
                <c:pt idx="9">
                  <c:v>2018</c:v>
                </c:pt>
                <c:pt idx="10">
                  <c:v>2019</c:v>
                </c:pt>
                <c:pt idx="11">
                  <c:v>2020</c:v>
                </c:pt>
                <c:pt idx="12">
                  <c:v>2021</c:v>
                </c:pt>
                <c:pt idx="13">
                  <c:v>2022</c:v>
                </c:pt>
                <c:pt idx="14">
                  <c:v>2023</c:v>
                </c:pt>
                <c:pt idx="15">
                  <c:v>2024</c:v>
                </c:pt>
                <c:pt idx="16">
                  <c:v>2025</c:v>
                </c:pt>
              </c:numCache>
            </c:numRef>
          </c:cat>
          <c:val>
            <c:numRef>
              <c:f>'Coffee Market TAM (new)'!$I$9:$Y$9</c:f>
              <c:numCache>
                <c:formatCode>#,##0.0_);\(#,##0.0\)</c:formatCode>
                <c:ptCount val="17"/>
                <c:pt idx="0">
                  <c:v>4</c:v>
                </c:pt>
                <c:pt idx="1">
                  <c:v>3.5</c:v>
                </c:pt>
                <c:pt idx="2">
                  <c:v>3.1683956226724028</c:v>
                </c:pt>
                <c:pt idx="3">
                  <c:v>3.303364248475166</c:v>
                </c:pt>
                <c:pt idx="4">
                  <c:v>2.6108761992674858</c:v>
                </c:pt>
                <c:pt idx="5">
                  <c:v>2.98</c:v>
                </c:pt>
                <c:pt idx="6">
                  <c:v>4.6928643582620406</c:v>
                </c:pt>
                <c:pt idx="7">
                  <c:v>4.6928643582620406</c:v>
                </c:pt>
                <c:pt idx="8">
                  <c:v>4.6928643582620406</c:v>
                </c:pt>
                <c:pt idx="9">
                  <c:v>4.9988211543770102</c:v>
                </c:pt>
                <c:pt idx="10">
                  <c:v>4.5</c:v>
                </c:pt>
                <c:pt idx="11">
                  <c:v>2.9345248460490407</c:v>
                </c:pt>
                <c:pt idx="12">
                  <c:v>3.0885692254108532</c:v>
                </c:pt>
                <c:pt idx="13">
                  <c:v>3.4141554403885963</c:v>
                </c:pt>
                <c:pt idx="14">
                  <c:v>4</c:v>
                </c:pt>
                <c:pt idx="15">
                  <c:v>4.5</c:v>
                </c:pt>
                <c:pt idx="16">
                  <c:v>5</c:v>
                </c:pt>
              </c:numCache>
            </c:numRef>
          </c:val>
          <c:smooth val="0"/>
          <c:extLst>
            <c:ext xmlns:c16="http://schemas.microsoft.com/office/drawing/2014/chart" uri="{C3380CC4-5D6E-409C-BE32-E72D297353CC}">
              <c16:uniqueId val="{00000000-15A6-4C27-BD5A-79C64D9E25D4}"/>
            </c:ext>
          </c:extLst>
        </c:ser>
        <c:dLbls>
          <c:showLegendKey val="0"/>
          <c:showVal val="0"/>
          <c:showCatName val="0"/>
          <c:showSerName val="0"/>
          <c:showPercent val="0"/>
          <c:showBubbleSize val="0"/>
        </c:dLbls>
        <c:smooth val="0"/>
        <c:axId val="854167840"/>
        <c:axId val="2018133007"/>
      </c:lineChart>
      <c:catAx>
        <c:axId val="854167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8133007"/>
        <c:crosses val="autoZero"/>
        <c:auto val="1"/>
        <c:lblAlgn val="ctr"/>
        <c:lblOffset val="100"/>
        <c:noMultiLvlLbl val="0"/>
      </c:catAx>
      <c:valAx>
        <c:axId val="20181330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_);\(#,##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4167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of Revenue by Segment,</a:t>
            </a:r>
            <a:r>
              <a:rPr lang="en-US" baseline="0" dirty="0"/>
              <a:t> Change YoY in bps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Beverages</c:v>
          </c:tx>
          <c:spPr>
            <a:solidFill>
              <a:schemeClr val="accent1"/>
            </a:solidFill>
            <a:ln>
              <a:noFill/>
            </a:ln>
            <a:effectLst/>
          </c:spPr>
          <c:invertIfNegative val="0"/>
          <c:cat>
            <c:strRef>
              <c:f>Figures!$J$3:$AI$3</c:f>
              <c:strCache>
                <c:ptCount val="26"/>
                <c:pt idx="0">
                  <c:v>Q3-FY2019</c:v>
                </c:pt>
                <c:pt idx="1">
                  <c:v>Q4-FY2019</c:v>
                </c:pt>
                <c:pt idx="2">
                  <c:v>Q1-FY2020</c:v>
                </c:pt>
                <c:pt idx="3">
                  <c:v>Q2-FY2020</c:v>
                </c:pt>
                <c:pt idx="4">
                  <c:v>Q3-FY2020</c:v>
                </c:pt>
                <c:pt idx="5">
                  <c:v>Q4-FY2020</c:v>
                </c:pt>
                <c:pt idx="6">
                  <c:v>Q1-FY2021</c:v>
                </c:pt>
                <c:pt idx="7">
                  <c:v>Q2-FY2021</c:v>
                </c:pt>
                <c:pt idx="8">
                  <c:v>Q3-FY2021</c:v>
                </c:pt>
                <c:pt idx="9">
                  <c:v>Q4-FY2021</c:v>
                </c:pt>
                <c:pt idx="10">
                  <c:v>Q1-FY2022</c:v>
                </c:pt>
                <c:pt idx="11">
                  <c:v>Q2-FY2022</c:v>
                </c:pt>
                <c:pt idx="12">
                  <c:v>Q3-FY2022</c:v>
                </c:pt>
                <c:pt idx="13">
                  <c:v>Q4-FY2022</c:v>
                </c:pt>
                <c:pt idx="14">
                  <c:v>Q1-FY2023</c:v>
                </c:pt>
                <c:pt idx="15">
                  <c:v>Q2-FY2023</c:v>
                </c:pt>
                <c:pt idx="16">
                  <c:v>Q3-FY2023</c:v>
                </c:pt>
                <c:pt idx="17">
                  <c:v>Q4-FY2023</c:v>
                </c:pt>
                <c:pt idx="18">
                  <c:v>Q1-FY2024</c:v>
                </c:pt>
                <c:pt idx="19">
                  <c:v>Q2-FY2024</c:v>
                </c:pt>
                <c:pt idx="20">
                  <c:v>Q3-FY2024</c:v>
                </c:pt>
                <c:pt idx="21">
                  <c:v>Q4-FY2024</c:v>
                </c:pt>
                <c:pt idx="22">
                  <c:v>Q1-FY2025</c:v>
                </c:pt>
                <c:pt idx="23">
                  <c:v>Q2-FY2025</c:v>
                </c:pt>
                <c:pt idx="24">
                  <c:v>Q3-FY2025</c:v>
                </c:pt>
                <c:pt idx="25">
                  <c:v>Q4-FY2025</c:v>
                </c:pt>
              </c:strCache>
            </c:strRef>
          </c:cat>
          <c:val>
            <c:numRef>
              <c:f>Figures!$J$48:$AI$48</c:f>
              <c:numCache>
                <c:formatCode>#,##0_);\(#,##0\)</c:formatCode>
                <c:ptCount val="26"/>
                <c:pt idx="0">
                  <c:v>-27.333469973355172</c:v>
                </c:pt>
                <c:pt idx="1">
                  <c:v>-12.333040361104386</c:v>
                </c:pt>
                <c:pt idx="2">
                  <c:v>151.31812062812111</c:v>
                </c:pt>
                <c:pt idx="3">
                  <c:v>-37.157592758886302</c:v>
                </c:pt>
                <c:pt idx="4">
                  <c:v>142.64762212428229</c:v>
                </c:pt>
                <c:pt idx="5">
                  <c:v>-84.29053401032283</c:v>
                </c:pt>
                <c:pt idx="6">
                  <c:v>-154.33245689065234</c:v>
                </c:pt>
                <c:pt idx="7">
                  <c:v>53.101092410062776</c:v>
                </c:pt>
                <c:pt idx="8">
                  <c:v>47.478349465104316</c:v>
                </c:pt>
                <c:pt idx="9">
                  <c:v>363.67220050511628</c:v>
                </c:pt>
                <c:pt idx="10">
                  <c:v>345.1497007060633</c:v>
                </c:pt>
                <c:pt idx="11">
                  <c:v>109.03834918222555</c:v>
                </c:pt>
                <c:pt idx="12">
                  <c:v>153.22771099689936</c:v>
                </c:pt>
                <c:pt idx="13">
                  <c:v>-31.518366237274222</c:v>
                </c:pt>
                <c:pt idx="14">
                  <c:v>199.45964036356955</c:v>
                </c:pt>
                <c:pt idx="15">
                  <c:v>285.56436433813894</c:v>
                </c:pt>
                <c:pt idx="16">
                  <c:v>235.9687265581789</c:v>
                </c:pt>
                <c:pt idx="17">
                  <c:v>210.4417816777171</c:v>
                </c:pt>
                <c:pt idx="18">
                  <c:v>178.28234471007676</c:v>
                </c:pt>
                <c:pt idx="19">
                  <c:v>73.148084706368138</c:v>
                </c:pt>
                <c:pt idx="20">
                  <c:v>63.957443730031649</c:v>
                </c:pt>
                <c:pt idx="21">
                  <c:v>77.708484384590989</c:v>
                </c:pt>
                <c:pt idx="22">
                  <c:v>58.863835168759813</c:v>
                </c:pt>
                <c:pt idx="23">
                  <c:v>54.706902555612388</c:v>
                </c:pt>
                <c:pt idx="24">
                  <c:v>56.273706087158757</c:v>
                </c:pt>
                <c:pt idx="25">
                  <c:v>66.075154631093369</c:v>
                </c:pt>
              </c:numCache>
            </c:numRef>
          </c:val>
          <c:extLst>
            <c:ext xmlns:c16="http://schemas.microsoft.com/office/drawing/2014/chart" uri="{C3380CC4-5D6E-409C-BE32-E72D297353CC}">
              <c16:uniqueId val="{00000000-C511-41FB-91E6-2EBC6A333EE7}"/>
            </c:ext>
          </c:extLst>
        </c:ser>
        <c:ser>
          <c:idx val="1"/>
          <c:order val="1"/>
          <c:tx>
            <c:v>Coffee</c:v>
          </c:tx>
          <c:spPr>
            <a:solidFill>
              <a:schemeClr val="accent2"/>
            </a:solidFill>
            <a:ln>
              <a:noFill/>
            </a:ln>
            <a:effectLst/>
          </c:spPr>
          <c:invertIfNegative val="0"/>
          <c:cat>
            <c:strRef>
              <c:f>Figures!$J$3:$AI$3</c:f>
              <c:strCache>
                <c:ptCount val="26"/>
                <c:pt idx="0">
                  <c:v>Q3-FY2019</c:v>
                </c:pt>
                <c:pt idx="1">
                  <c:v>Q4-FY2019</c:v>
                </c:pt>
                <c:pt idx="2">
                  <c:v>Q1-FY2020</c:v>
                </c:pt>
                <c:pt idx="3">
                  <c:v>Q2-FY2020</c:v>
                </c:pt>
                <c:pt idx="4">
                  <c:v>Q3-FY2020</c:v>
                </c:pt>
                <c:pt idx="5">
                  <c:v>Q4-FY2020</c:v>
                </c:pt>
                <c:pt idx="6">
                  <c:v>Q1-FY2021</c:v>
                </c:pt>
                <c:pt idx="7">
                  <c:v>Q2-FY2021</c:v>
                </c:pt>
                <c:pt idx="8">
                  <c:v>Q3-FY2021</c:v>
                </c:pt>
                <c:pt idx="9">
                  <c:v>Q4-FY2021</c:v>
                </c:pt>
                <c:pt idx="10">
                  <c:v>Q1-FY2022</c:v>
                </c:pt>
                <c:pt idx="11">
                  <c:v>Q2-FY2022</c:v>
                </c:pt>
                <c:pt idx="12">
                  <c:v>Q3-FY2022</c:v>
                </c:pt>
                <c:pt idx="13">
                  <c:v>Q4-FY2022</c:v>
                </c:pt>
                <c:pt idx="14">
                  <c:v>Q1-FY2023</c:v>
                </c:pt>
                <c:pt idx="15">
                  <c:v>Q2-FY2023</c:v>
                </c:pt>
                <c:pt idx="16">
                  <c:v>Q3-FY2023</c:v>
                </c:pt>
                <c:pt idx="17">
                  <c:v>Q4-FY2023</c:v>
                </c:pt>
                <c:pt idx="18">
                  <c:v>Q1-FY2024</c:v>
                </c:pt>
                <c:pt idx="19">
                  <c:v>Q2-FY2024</c:v>
                </c:pt>
                <c:pt idx="20">
                  <c:v>Q3-FY2024</c:v>
                </c:pt>
                <c:pt idx="21">
                  <c:v>Q4-FY2024</c:v>
                </c:pt>
                <c:pt idx="22">
                  <c:v>Q1-FY2025</c:v>
                </c:pt>
                <c:pt idx="23">
                  <c:v>Q2-FY2025</c:v>
                </c:pt>
                <c:pt idx="24">
                  <c:v>Q3-FY2025</c:v>
                </c:pt>
                <c:pt idx="25">
                  <c:v>Q4-FY2025</c:v>
                </c:pt>
              </c:strCache>
            </c:strRef>
          </c:cat>
          <c:val>
            <c:numRef>
              <c:f>Figures!$J$49:$AI$49</c:f>
              <c:numCache>
                <c:formatCode>#,##0_);\(#,##0\)</c:formatCode>
                <c:ptCount val="26"/>
                <c:pt idx="0">
                  <c:v>20.490879278540763</c:v>
                </c:pt>
                <c:pt idx="1">
                  <c:v>-11.926756458172093</c:v>
                </c:pt>
                <c:pt idx="2">
                  <c:v>-122.22788735115175</c:v>
                </c:pt>
                <c:pt idx="3">
                  <c:v>104.17514324085941</c:v>
                </c:pt>
                <c:pt idx="4">
                  <c:v>-67.381913838059916</c:v>
                </c:pt>
                <c:pt idx="5">
                  <c:v>90.601805348337621</c:v>
                </c:pt>
                <c:pt idx="6">
                  <c:v>233.1889299724138</c:v>
                </c:pt>
                <c:pt idx="7">
                  <c:v>-90.512133935878865</c:v>
                </c:pt>
                <c:pt idx="8">
                  <c:v>-40.830361691289177</c:v>
                </c:pt>
                <c:pt idx="9">
                  <c:v>-290.20048640732546</c:v>
                </c:pt>
                <c:pt idx="10">
                  <c:v>-371.88396879837717</c:v>
                </c:pt>
                <c:pt idx="11">
                  <c:v>-146.07206735749446</c:v>
                </c:pt>
                <c:pt idx="12">
                  <c:v>-197.93059508134036</c:v>
                </c:pt>
                <c:pt idx="13">
                  <c:v>31.816133610080843</c:v>
                </c:pt>
                <c:pt idx="14">
                  <c:v>-287.05975872953871</c:v>
                </c:pt>
                <c:pt idx="15">
                  <c:v>-335.2869790271962</c:v>
                </c:pt>
                <c:pt idx="16">
                  <c:v>-274.89233558703086</c:v>
                </c:pt>
                <c:pt idx="17">
                  <c:v>-275.2029517832072</c:v>
                </c:pt>
                <c:pt idx="18">
                  <c:v>-220.87960258198481</c:v>
                </c:pt>
                <c:pt idx="19">
                  <c:v>-121.74289942053385</c:v>
                </c:pt>
                <c:pt idx="20">
                  <c:v>-118.46046268187999</c:v>
                </c:pt>
                <c:pt idx="21">
                  <c:v>-135.18776919049236</c:v>
                </c:pt>
                <c:pt idx="22">
                  <c:v>-107.48160007119174</c:v>
                </c:pt>
                <c:pt idx="23">
                  <c:v>-104.51693063533469</c:v>
                </c:pt>
                <c:pt idx="24">
                  <c:v>-104.55369070984655</c:v>
                </c:pt>
                <c:pt idx="25">
                  <c:v>-117.64825214504226</c:v>
                </c:pt>
              </c:numCache>
            </c:numRef>
          </c:val>
          <c:extLst>
            <c:ext xmlns:c16="http://schemas.microsoft.com/office/drawing/2014/chart" uri="{C3380CC4-5D6E-409C-BE32-E72D297353CC}">
              <c16:uniqueId val="{00000001-C511-41FB-91E6-2EBC6A333EE7}"/>
            </c:ext>
          </c:extLst>
        </c:ser>
        <c:dLbls>
          <c:showLegendKey val="0"/>
          <c:showVal val="0"/>
          <c:showCatName val="0"/>
          <c:showSerName val="0"/>
          <c:showPercent val="0"/>
          <c:showBubbleSize val="0"/>
        </c:dLbls>
        <c:gapWidth val="219"/>
        <c:overlap val="-27"/>
        <c:axId val="1005980800"/>
        <c:axId val="2056297119"/>
      </c:barChart>
      <c:catAx>
        <c:axId val="100598080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6297119"/>
        <c:crosses val="autoZero"/>
        <c:auto val="1"/>
        <c:lblAlgn val="ctr"/>
        <c:lblOffset val="100"/>
        <c:noMultiLvlLbl val="0"/>
      </c:catAx>
      <c:valAx>
        <c:axId val="20562971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Bps</a:t>
                </a:r>
                <a:r>
                  <a:rPr lang="en-US" baseline="0" dirty="0"/>
                  <a:t> change YoY, % share of firm revenue by segment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_);\(#,##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598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76D-2C41-BB69-C2B8CDF6A69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76D-2C41-BB69-C2B8CDF6A694}"/>
            </c:ext>
          </c:extLst>
        </c:ser>
        <c:dLbls>
          <c:showLegendKey val="0"/>
          <c:showVal val="0"/>
          <c:showCatName val="0"/>
          <c:showSerName val="0"/>
          <c:showPercent val="0"/>
          <c:showBubbleSize val="0"/>
        </c:dLbls>
        <c:gapWidth val="247"/>
        <c:axId val="943170559"/>
        <c:axId val="95492176"/>
      </c:barChart>
      <c:lineChart>
        <c:grouping val="standard"/>
        <c:varyColors val="0"/>
        <c:ser>
          <c:idx val="2"/>
          <c:order val="2"/>
          <c:tx>
            <c:strRef>
              <c:f>Sheet1!$D$1</c:f>
              <c:strCache>
                <c:ptCount val="1"/>
                <c:pt idx="0">
                  <c:v>Series 3</c:v>
                </c:pt>
              </c:strCache>
            </c:strRef>
          </c:tx>
          <c:spPr>
            <a:ln w="25400" cap="rnd">
              <a:solidFill>
                <a:schemeClr val="bg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376D-2C41-BB69-C2B8CDF6A694}"/>
            </c:ext>
          </c:extLst>
        </c:ser>
        <c:dLbls>
          <c:showLegendKey val="0"/>
          <c:showVal val="0"/>
          <c:showCatName val="0"/>
          <c:showSerName val="0"/>
          <c:showPercent val="0"/>
          <c:showBubbleSize val="0"/>
        </c:dLbls>
        <c:marker val="1"/>
        <c:smooth val="0"/>
        <c:axId val="943170559"/>
        <c:axId val="95492176"/>
      </c:lineChart>
      <c:catAx>
        <c:axId val="943170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5492176"/>
        <c:crosses val="autoZero"/>
        <c:auto val="1"/>
        <c:lblAlgn val="ctr"/>
        <c:lblOffset val="100"/>
        <c:noMultiLvlLbl val="0"/>
      </c:catAx>
      <c:valAx>
        <c:axId val="95492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43170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latin typeface="Arial" panose="020B0604020202020204" pitchFamily="34" charset="0"/>
          <a:cs typeface="Arial" panose="020B0604020202020204" pitchFamily="34" charset="0"/>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76D-2C41-BB69-C2B8CDF6A69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76D-2C41-BB69-C2B8CDF6A694}"/>
            </c:ext>
          </c:extLst>
        </c:ser>
        <c:dLbls>
          <c:showLegendKey val="0"/>
          <c:showVal val="0"/>
          <c:showCatName val="0"/>
          <c:showSerName val="0"/>
          <c:showPercent val="0"/>
          <c:showBubbleSize val="0"/>
        </c:dLbls>
        <c:gapWidth val="247"/>
        <c:axId val="943170559"/>
        <c:axId val="95492176"/>
      </c:barChart>
      <c:lineChart>
        <c:grouping val="standard"/>
        <c:varyColors val="0"/>
        <c:ser>
          <c:idx val="2"/>
          <c:order val="2"/>
          <c:tx>
            <c:strRef>
              <c:f>Sheet1!$D$1</c:f>
              <c:strCache>
                <c:ptCount val="1"/>
                <c:pt idx="0">
                  <c:v>Series 3</c:v>
                </c:pt>
              </c:strCache>
            </c:strRef>
          </c:tx>
          <c:spPr>
            <a:ln w="25400" cap="rnd">
              <a:solidFill>
                <a:schemeClr val="bg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376D-2C41-BB69-C2B8CDF6A694}"/>
            </c:ext>
          </c:extLst>
        </c:ser>
        <c:dLbls>
          <c:showLegendKey val="0"/>
          <c:showVal val="0"/>
          <c:showCatName val="0"/>
          <c:showSerName val="0"/>
          <c:showPercent val="0"/>
          <c:showBubbleSize val="0"/>
        </c:dLbls>
        <c:marker val="1"/>
        <c:smooth val="0"/>
        <c:axId val="943170559"/>
        <c:axId val="95492176"/>
      </c:lineChart>
      <c:catAx>
        <c:axId val="943170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5492176"/>
        <c:crosses val="autoZero"/>
        <c:auto val="1"/>
        <c:lblAlgn val="ctr"/>
        <c:lblOffset val="100"/>
        <c:noMultiLvlLbl val="0"/>
      </c:catAx>
      <c:valAx>
        <c:axId val="95492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43170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latin typeface="Arial" panose="020B0604020202020204" pitchFamily="34" charset="0"/>
          <a:cs typeface="Arial" panose="020B0604020202020204" pitchFamily="34" charset="0"/>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Price Increases in Beverage Businesses, 1ok/qs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Figures!$B$31</c:f>
              <c:strCache>
                <c:ptCount val="1"/>
                <c:pt idx="0">
                  <c:v>KDP</c:v>
                </c:pt>
              </c:strCache>
            </c:strRef>
          </c:tx>
          <c:spPr>
            <a:ln w="28575" cap="rnd">
              <a:solidFill>
                <a:srgbClr val="FF0000"/>
              </a:solidFill>
              <a:round/>
            </a:ln>
            <a:effectLst/>
          </c:spPr>
          <c:marker>
            <c:symbol val="none"/>
          </c:marker>
          <c:cat>
            <c:strRef>
              <c:f>Figures!$F$3:$Y$3</c:f>
              <c:strCache>
                <c:ptCount val="20"/>
                <c:pt idx="0">
                  <c:v>Q3-FY2018</c:v>
                </c:pt>
                <c:pt idx="1">
                  <c:v>Q4-FY2018</c:v>
                </c:pt>
                <c:pt idx="2">
                  <c:v>Q1-FY2019</c:v>
                </c:pt>
                <c:pt idx="3">
                  <c:v>Q2-FY2019</c:v>
                </c:pt>
                <c:pt idx="4">
                  <c:v>Q3-FY2019</c:v>
                </c:pt>
                <c:pt idx="5">
                  <c:v>Q4-FY2019</c:v>
                </c:pt>
                <c:pt idx="6">
                  <c:v>Q1-FY2020</c:v>
                </c:pt>
                <c:pt idx="7">
                  <c:v>Q2-FY2020</c:v>
                </c:pt>
                <c:pt idx="8">
                  <c:v>Q3-FY2020</c:v>
                </c:pt>
                <c:pt idx="9">
                  <c:v>Q4-FY2020</c:v>
                </c:pt>
                <c:pt idx="10">
                  <c:v>Q1-FY2021</c:v>
                </c:pt>
                <c:pt idx="11">
                  <c:v>Q2-FY2021</c:v>
                </c:pt>
                <c:pt idx="12">
                  <c:v>Q3-FY2021</c:v>
                </c:pt>
                <c:pt idx="13">
                  <c:v>Q4-FY2021</c:v>
                </c:pt>
                <c:pt idx="14">
                  <c:v>Q1-FY2022</c:v>
                </c:pt>
                <c:pt idx="15">
                  <c:v>Q2-FY2022</c:v>
                </c:pt>
                <c:pt idx="16">
                  <c:v>Q3-FY2022</c:v>
                </c:pt>
                <c:pt idx="17">
                  <c:v>Q4-FY2022</c:v>
                </c:pt>
                <c:pt idx="18">
                  <c:v>Q1-FY2023</c:v>
                </c:pt>
                <c:pt idx="19">
                  <c:v>Q2-FY2023</c:v>
                </c:pt>
              </c:strCache>
            </c:strRef>
          </c:cat>
          <c:val>
            <c:numRef>
              <c:f>Figures!$F$31:$Y$31</c:f>
              <c:numCache>
                <c:formatCode>0.0%</c:formatCode>
                <c:ptCount val="20"/>
                <c:pt idx="0">
                  <c:v>1.1000000000000001E-2</c:v>
                </c:pt>
                <c:pt idx="1">
                  <c:v>2.1250000000000002E-2</c:v>
                </c:pt>
                <c:pt idx="2">
                  <c:v>4.7E-2</c:v>
                </c:pt>
                <c:pt idx="3">
                  <c:v>3.2000000000000001E-2</c:v>
                </c:pt>
                <c:pt idx="4">
                  <c:v>4.5999999999999999E-2</c:v>
                </c:pt>
                <c:pt idx="5">
                  <c:v>1.55E-2</c:v>
                </c:pt>
                <c:pt idx="6">
                  <c:v>1.3999999999999999E-2</c:v>
                </c:pt>
                <c:pt idx="7">
                  <c:v>-2.5499999999999998E-2</c:v>
                </c:pt>
                <c:pt idx="8">
                  <c:v>9.4999999999999998E-3</c:v>
                </c:pt>
                <c:pt idx="9">
                  <c:v>2.5000000000000001E-3</c:v>
                </c:pt>
                <c:pt idx="10">
                  <c:v>1.3999999999999999E-2</c:v>
                </c:pt>
                <c:pt idx="11">
                  <c:v>2.8999999999999998E-2</c:v>
                </c:pt>
                <c:pt idx="12">
                  <c:v>6.8000000000000005E-2</c:v>
                </c:pt>
                <c:pt idx="13">
                  <c:v>7.4999999999999997E-2</c:v>
                </c:pt>
                <c:pt idx="14">
                  <c:v>8.199999999999999E-2</c:v>
                </c:pt>
                <c:pt idx="15">
                  <c:v>0.13</c:v>
                </c:pt>
                <c:pt idx="16">
                  <c:v>0.14300000000000002</c:v>
                </c:pt>
                <c:pt idx="17">
                  <c:v>0.153</c:v>
                </c:pt>
                <c:pt idx="18">
                  <c:v>0.125</c:v>
                </c:pt>
                <c:pt idx="19">
                  <c:v>0.12</c:v>
                </c:pt>
              </c:numCache>
            </c:numRef>
          </c:val>
          <c:smooth val="0"/>
          <c:extLst>
            <c:ext xmlns:c16="http://schemas.microsoft.com/office/drawing/2014/chart" uri="{C3380CC4-5D6E-409C-BE32-E72D297353CC}">
              <c16:uniqueId val="{00000000-46A7-440C-A146-63421EFFF255}"/>
            </c:ext>
          </c:extLst>
        </c:ser>
        <c:ser>
          <c:idx val="1"/>
          <c:order val="1"/>
          <c:tx>
            <c:strRef>
              <c:f>Figures!$B$32</c:f>
              <c:strCache>
                <c:ptCount val="1"/>
                <c:pt idx="0">
                  <c:v>KO</c:v>
                </c:pt>
              </c:strCache>
            </c:strRef>
          </c:tx>
          <c:spPr>
            <a:ln w="28575" cap="rnd">
              <a:solidFill>
                <a:schemeClr val="accent1"/>
              </a:solidFill>
              <a:round/>
            </a:ln>
            <a:effectLst/>
          </c:spPr>
          <c:marker>
            <c:symbol val="none"/>
          </c:marker>
          <c:cat>
            <c:strRef>
              <c:f>Figures!$F$3:$Y$3</c:f>
              <c:strCache>
                <c:ptCount val="20"/>
                <c:pt idx="0">
                  <c:v>Q3-FY2018</c:v>
                </c:pt>
                <c:pt idx="1">
                  <c:v>Q4-FY2018</c:v>
                </c:pt>
                <c:pt idx="2">
                  <c:v>Q1-FY2019</c:v>
                </c:pt>
                <c:pt idx="3">
                  <c:v>Q2-FY2019</c:v>
                </c:pt>
                <c:pt idx="4">
                  <c:v>Q3-FY2019</c:v>
                </c:pt>
                <c:pt idx="5">
                  <c:v>Q4-FY2019</c:v>
                </c:pt>
                <c:pt idx="6">
                  <c:v>Q1-FY2020</c:v>
                </c:pt>
                <c:pt idx="7">
                  <c:v>Q2-FY2020</c:v>
                </c:pt>
                <c:pt idx="8">
                  <c:v>Q3-FY2020</c:v>
                </c:pt>
                <c:pt idx="9">
                  <c:v>Q4-FY2020</c:v>
                </c:pt>
                <c:pt idx="10">
                  <c:v>Q1-FY2021</c:v>
                </c:pt>
                <c:pt idx="11">
                  <c:v>Q2-FY2021</c:v>
                </c:pt>
                <c:pt idx="12">
                  <c:v>Q3-FY2021</c:v>
                </c:pt>
                <c:pt idx="13">
                  <c:v>Q4-FY2021</c:v>
                </c:pt>
                <c:pt idx="14">
                  <c:v>Q1-FY2022</c:v>
                </c:pt>
                <c:pt idx="15">
                  <c:v>Q2-FY2022</c:v>
                </c:pt>
                <c:pt idx="16">
                  <c:v>Q3-FY2022</c:v>
                </c:pt>
                <c:pt idx="17">
                  <c:v>Q4-FY2022</c:v>
                </c:pt>
                <c:pt idx="18">
                  <c:v>Q1-FY2023</c:v>
                </c:pt>
                <c:pt idx="19">
                  <c:v>Q2-FY2023</c:v>
                </c:pt>
              </c:strCache>
            </c:strRef>
          </c:cat>
          <c:val>
            <c:numRef>
              <c:f>Figures!$F$32:$Y$32</c:f>
              <c:numCache>
                <c:formatCode>0.0%</c:formatCode>
                <c:ptCount val="20"/>
                <c:pt idx="0">
                  <c:v>-4.2956324615384996E-4</c:v>
                </c:pt>
                <c:pt idx="1">
                  <c:v>0.02</c:v>
                </c:pt>
                <c:pt idx="2">
                  <c:v>4.0198576707976351E-2</c:v>
                </c:pt>
                <c:pt idx="3">
                  <c:v>3.9896728540213429E-2</c:v>
                </c:pt>
                <c:pt idx="4">
                  <c:v>3.0370736372677492E-2</c:v>
                </c:pt>
                <c:pt idx="5">
                  <c:v>1.9354252307895402E-2</c:v>
                </c:pt>
                <c:pt idx="6">
                  <c:v>1.0125809513815261E-2</c:v>
                </c:pt>
                <c:pt idx="7">
                  <c:v>2.1976296993956001E-4</c:v>
                </c:pt>
                <c:pt idx="8">
                  <c:v>3.9928795933602663E-2</c:v>
                </c:pt>
                <c:pt idx="9">
                  <c:v>0.03</c:v>
                </c:pt>
                <c:pt idx="10">
                  <c:v>4.0037593984962407E-2</c:v>
                </c:pt>
                <c:pt idx="11">
                  <c:v>0.11898652053997077</c:v>
                </c:pt>
                <c:pt idx="12">
                  <c:v>5.0265395417826549E-2</c:v>
                </c:pt>
                <c:pt idx="13">
                  <c:v>0.09</c:v>
                </c:pt>
                <c:pt idx="14">
                  <c:v>0.11</c:v>
                </c:pt>
                <c:pt idx="15">
                  <c:v>0.10074878987756634</c:v>
                </c:pt>
                <c:pt idx="16">
                  <c:v>0.15076017674106207</c:v>
                </c:pt>
                <c:pt idx="17">
                  <c:v>0.11988751764563267</c:v>
                </c:pt>
                <c:pt idx="18">
                  <c:v>0.10994784264680799</c:v>
                </c:pt>
                <c:pt idx="19">
                  <c:v>8.967025448746957E-2</c:v>
                </c:pt>
              </c:numCache>
            </c:numRef>
          </c:val>
          <c:smooth val="0"/>
          <c:extLst>
            <c:ext xmlns:c16="http://schemas.microsoft.com/office/drawing/2014/chart" uri="{C3380CC4-5D6E-409C-BE32-E72D297353CC}">
              <c16:uniqueId val="{00000001-46A7-440C-A146-63421EFFF255}"/>
            </c:ext>
          </c:extLst>
        </c:ser>
        <c:ser>
          <c:idx val="2"/>
          <c:order val="2"/>
          <c:tx>
            <c:strRef>
              <c:f>Figures!$B$33</c:f>
              <c:strCache>
                <c:ptCount val="1"/>
                <c:pt idx="0">
                  <c:v>PEP</c:v>
                </c:pt>
              </c:strCache>
            </c:strRef>
          </c:tx>
          <c:spPr>
            <a:ln w="28575" cap="rnd">
              <a:solidFill>
                <a:schemeClr val="accent5"/>
              </a:solidFill>
              <a:round/>
            </a:ln>
            <a:effectLst/>
          </c:spPr>
          <c:marker>
            <c:symbol val="none"/>
          </c:marker>
          <c:cat>
            <c:strRef>
              <c:f>Figures!$F$3:$Y$3</c:f>
              <c:strCache>
                <c:ptCount val="20"/>
                <c:pt idx="0">
                  <c:v>Q3-FY2018</c:v>
                </c:pt>
                <c:pt idx="1">
                  <c:v>Q4-FY2018</c:v>
                </c:pt>
                <c:pt idx="2">
                  <c:v>Q1-FY2019</c:v>
                </c:pt>
                <c:pt idx="3">
                  <c:v>Q2-FY2019</c:v>
                </c:pt>
                <c:pt idx="4">
                  <c:v>Q3-FY2019</c:v>
                </c:pt>
                <c:pt idx="5">
                  <c:v>Q4-FY2019</c:v>
                </c:pt>
                <c:pt idx="6">
                  <c:v>Q1-FY2020</c:v>
                </c:pt>
                <c:pt idx="7">
                  <c:v>Q2-FY2020</c:v>
                </c:pt>
                <c:pt idx="8">
                  <c:v>Q3-FY2020</c:v>
                </c:pt>
                <c:pt idx="9">
                  <c:v>Q4-FY2020</c:v>
                </c:pt>
                <c:pt idx="10">
                  <c:v>Q1-FY2021</c:v>
                </c:pt>
                <c:pt idx="11">
                  <c:v>Q2-FY2021</c:v>
                </c:pt>
                <c:pt idx="12">
                  <c:v>Q3-FY2021</c:v>
                </c:pt>
                <c:pt idx="13">
                  <c:v>Q4-FY2021</c:v>
                </c:pt>
                <c:pt idx="14">
                  <c:v>Q1-FY2022</c:v>
                </c:pt>
                <c:pt idx="15">
                  <c:v>Q2-FY2022</c:v>
                </c:pt>
                <c:pt idx="16">
                  <c:v>Q3-FY2022</c:v>
                </c:pt>
                <c:pt idx="17">
                  <c:v>Q4-FY2022</c:v>
                </c:pt>
                <c:pt idx="18">
                  <c:v>Q1-FY2023</c:v>
                </c:pt>
                <c:pt idx="19">
                  <c:v>Q2-FY2023</c:v>
                </c:pt>
              </c:strCache>
            </c:strRef>
          </c:cat>
          <c:val>
            <c:numRef>
              <c:f>Figures!$F$33:$Y$33</c:f>
              <c:numCache>
                <c:formatCode>0.0%</c:formatCode>
                <c:ptCount val="20"/>
                <c:pt idx="0">
                  <c:v>1.7771317833333331E-2</c:v>
                </c:pt>
                <c:pt idx="1">
                  <c:v>2.929317518181818E-2</c:v>
                </c:pt>
                <c:pt idx="2">
                  <c:v>4.154312948333333E-2</c:v>
                </c:pt>
                <c:pt idx="3">
                  <c:v>3.9986761025000005E-2</c:v>
                </c:pt>
                <c:pt idx="4">
                  <c:v>3.3022849462365583E-2</c:v>
                </c:pt>
                <c:pt idx="5">
                  <c:v>3.4540082351410241E-2</c:v>
                </c:pt>
                <c:pt idx="6">
                  <c:v>-5.5555555555555601E-3</c:v>
                </c:pt>
                <c:pt idx="7">
                  <c:v>3.1090909090909089E-2</c:v>
                </c:pt>
                <c:pt idx="8">
                  <c:v>4.9444444444444437E-2</c:v>
                </c:pt>
                <c:pt idx="9">
                  <c:v>5.0349866572727268E-2</c:v>
                </c:pt>
                <c:pt idx="10">
                  <c:v>6.0777777777777785E-2</c:v>
                </c:pt>
                <c:pt idx="11">
                  <c:v>4.5555555555555564E-2</c:v>
                </c:pt>
                <c:pt idx="12">
                  <c:v>3.996013763333333E-2</c:v>
                </c:pt>
                <c:pt idx="13">
                  <c:v>5.8341571799999999E-2</c:v>
                </c:pt>
                <c:pt idx="14">
                  <c:v>8.1498620420000001E-2</c:v>
                </c:pt>
                <c:pt idx="15">
                  <c:v>9.11E-2</c:v>
                </c:pt>
                <c:pt idx="16">
                  <c:v>0.11967226150918744</c:v>
                </c:pt>
                <c:pt idx="17">
                  <c:v>0.11920894487802426</c:v>
                </c:pt>
                <c:pt idx="18">
                  <c:v>0.14755735950953583</c:v>
                </c:pt>
                <c:pt idx="19">
                  <c:v>0.14125074272133101</c:v>
                </c:pt>
              </c:numCache>
            </c:numRef>
          </c:val>
          <c:smooth val="0"/>
          <c:extLst>
            <c:ext xmlns:c16="http://schemas.microsoft.com/office/drawing/2014/chart" uri="{C3380CC4-5D6E-409C-BE32-E72D297353CC}">
              <c16:uniqueId val="{00000002-46A7-440C-A146-63421EFFF255}"/>
            </c:ext>
          </c:extLst>
        </c:ser>
        <c:dLbls>
          <c:showLegendKey val="0"/>
          <c:showVal val="0"/>
          <c:showCatName val="0"/>
          <c:showSerName val="0"/>
          <c:showPercent val="0"/>
          <c:showBubbleSize val="0"/>
        </c:dLbls>
        <c:smooth val="0"/>
        <c:axId val="1082160687"/>
        <c:axId val="932214512"/>
      </c:lineChart>
      <c:catAx>
        <c:axId val="108216068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214512"/>
        <c:crosses val="autoZero"/>
        <c:auto val="1"/>
        <c:lblAlgn val="ctr"/>
        <c:lblOffset val="100"/>
        <c:noMultiLvlLbl val="0"/>
      </c:catAx>
      <c:valAx>
        <c:axId val="93221451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1606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alpha val="84000"/>
        </a:schemeClr>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North</a:t>
            </a:r>
            <a:r>
              <a:rPr lang="en-US" baseline="0" dirty="0"/>
              <a:t> American Beverage Sales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v>KDP</c:v>
          </c:tx>
          <c:spPr>
            <a:solidFill>
              <a:schemeClr val="bg2"/>
            </a:solidFill>
            <a:ln>
              <a:noFill/>
            </a:ln>
            <a:effectLst/>
          </c:spPr>
          <c:invertIfNegative val="0"/>
          <c:cat>
            <c:strRef>
              <c:f>Figures!$F$3:$Y$3</c:f>
              <c:strCache>
                <c:ptCount val="20"/>
                <c:pt idx="0">
                  <c:v>Q3-FY2018</c:v>
                </c:pt>
                <c:pt idx="1">
                  <c:v>Q4-FY2018</c:v>
                </c:pt>
                <c:pt idx="2">
                  <c:v>Q1-FY2019</c:v>
                </c:pt>
                <c:pt idx="3">
                  <c:v>Q2-FY2019</c:v>
                </c:pt>
                <c:pt idx="4">
                  <c:v>Q3-FY2019</c:v>
                </c:pt>
                <c:pt idx="5">
                  <c:v>Q4-FY2019</c:v>
                </c:pt>
                <c:pt idx="6">
                  <c:v>Q1-FY2020</c:v>
                </c:pt>
                <c:pt idx="7">
                  <c:v>Q2-FY2020</c:v>
                </c:pt>
                <c:pt idx="8">
                  <c:v>Q3-FY2020</c:v>
                </c:pt>
                <c:pt idx="9">
                  <c:v>Q4-FY2020</c:v>
                </c:pt>
                <c:pt idx="10">
                  <c:v>Q1-FY2021</c:v>
                </c:pt>
                <c:pt idx="11">
                  <c:v>Q2-FY2021</c:v>
                </c:pt>
                <c:pt idx="12">
                  <c:v>Q3-FY2021</c:v>
                </c:pt>
                <c:pt idx="13">
                  <c:v>Q4-FY2021</c:v>
                </c:pt>
                <c:pt idx="14">
                  <c:v>Q1-FY2022</c:v>
                </c:pt>
                <c:pt idx="15">
                  <c:v>Q2-FY2022</c:v>
                </c:pt>
                <c:pt idx="16">
                  <c:v>Q3-FY2022</c:v>
                </c:pt>
                <c:pt idx="17">
                  <c:v>Q4-FY2022</c:v>
                </c:pt>
                <c:pt idx="18">
                  <c:v>Q1-FY2023</c:v>
                </c:pt>
                <c:pt idx="19">
                  <c:v>Q2-FY2023</c:v>
                </c:pt>
              </c:strCache>
            </c:strRef>
          </c:cat>
          <c:val>
            <c:numRef>
              <c:f>Figures!$F$35:$Y$35</c:f>
              <c:numCache>
                <c:formatCode>"$"#,##0_);\("$"#,##0\)</c:formatCode>
                <c:ptCount val="20"/>
                <c:pt idx="0">
                  <c:v>1600.32</c:v>
                </c:pt>
                <c:pt idx="1">
                  <c:v>1467.84</c:v>
                </c:pt>
                <c:pt idx="2">
                  <c:v>1363.2</c:v>
                </c:pt>
                <c:pt idx="3">
                  <c:v>1613.76</c:v>
                </c:pt>
                <c:pt idx="4">
                  <c:v>1600.32</c:v>
                </c:pt>
                <c:pt idx="5">
                  <c:v>1527.36</c:v>
                </c:pt>
                <c:pt idx="6">
                  <c:v>1462.08</c:v>
                </c:pt>
                <c:pt idx="7">
                  <c:v>1632.96</c:v>
                </c:pt>
                <c:pt idx="8">
                  <c:v>1727.04</c:v>
                </c:pt>
                <c:pt idx="9">
                  <c:v>1598.3999999999999</c:v>
                </c:pt>
                <c:pt idx="10">
                  <c:v>1579</c:v>
                </c:pt>
                <c:pt idx="11">
                  <c:v>1807</c:v>
                </c:pt>
                <c:pt idx="12">
                  <c:v>1874</c:v>
                </c:pt>
                <c:pt idx="13">
                  <c:v>1860</c:v>
                </c:pt>
                <c:pt idx="14">
                  <c:v>1781</c:v>
                </c:pt>
                <c:pt idx="15">
                  <c:v>2084</c:v>
                </c:pt>
                <c:pt idx="16">
                  <c:v>2144</c:v>
                </c:pt>
                <c:pt idx="17">
                  <c:v>2074</c:v>
                </c:pt>
                <c:pt idx="18">
                  <c:v>2007</c:v>
                </c:pt>
                <c:pt idx="19">
                  <c:v>2330</c:v>
                </c:pt>
              </c:numCache>
            </c:numRef>
          </c:val>
          <c:extLst>
            <c:ext xmlns:c16="http://schemas.microsoft.com/office/drawing/2014/chart" uri="{C3380CC4-5D6E-409C-BE32-E72D297353CC}">
              <c16:uniqueId val="{00000000-8B26-4BF5-8CE0-C44377FBCF7B}"/>
            </c:ext>
          </c:extLst>
        </c:ser>
        <c:ser>
          <c:idx val="1"/>
          <c:order val="1"/>
          <c:tx>
            <c:v>KO</c:v>
          </c:tx>
          <c:spPr>
            <a:solidFill>
              <a:schemeClr val="accent2"/>
            </a:solidFill>
            <a:ln>
              <a:noFill/>
            </a:ln>
            <a:effectLst/>
          </c:spPr>
          <c:invertIfNegative val="0"/>
          <c:cat>
            <c:strRef>
              <c:f>Figures!$F$3:$Y$3</c:f>
              <c:strCache>
                <c:ptCount val="20"/>
                <c:pt idx="0">
                  <c:v>Q3-FY2018</c:v>
                </c:pt>
                <c:pt idx="1">
                  <c:v>Q4-FY2018</c:v>
                </c:pt>
                <c:pt idx="2">
                  <c:v>Q1-FY2019</c:v>
                </c:pt>
                <c:pt idx="3">
                  <c:v>Q2-FY2019</c:v>
                </c:pt>
                <c:pt idx="4">
                  <c:v>Q3-FY2019</c:v>
                </c:pt>
                <c:pt idx="5">
                  <c:v>Q4-FY2019</c:v>
                </c:pt>
                <c:pt idx="6">
                  <c:v>Q1-FY2020</c:v>
                </c:pt>
                <c:pt idx="7">
                  <c:v>Q2-FY2020</c:v>
                </c:pt>
                <c:pt idx="8">
                  <c:v>Q3-FY2020</c:v>
                </c:pt>
                <c:pt idx="9">
                  <c:v>Q4-FY2020</c:v>
                </c:pt>
                <c:pt idx="10">
                  <c:v>Q1-FY2021</c:v>
                </c:pt>
                <c:pt idx="11">
                  <c:v>Q2-FY2021</c:v>
                </c:pt>
                <c:pt idx="12">
                  <c:v>Q3-FY2021</c:v>
                </c:pt>
                <c:pt idx="13">
                  <c:v>Q4-FY2021</c:v>
                </c:pt>
                <c:pt idx="14">
                  <c:v>Q1-FY2022</c:v>
                </c:pt>
                <c:pt idx="15">
                  <c:v>Q2-FY2022</c:v>
                </c:pt>
                <c:pt idx="16">
                  <c:v>Q3-FY2022</c:v>
                </c:pt>
                <c:pt idx="17">
                  <c:v>Q4-FY2022</c:v>
                </c:pt>
                <c:pt idx="18">
                  <c:v>Q1-FY2023</c:v>
                </c:pt>
                <c:pt idx="19">
                  <c:v>Q2-FY2023</c:v>
                </c:pt>
              </c:strCache>
            </c:strRef>
          </c:cat>
          <c:val>
            <c:numRef>
              <c:f>Figures!$F$36:$Y$36</c:f>
              <c:numCache>
                <c:formatCode>"$"#,##0_);\("$"#,##0\)</c:formatCode>
                <c:ptCount val="20"/>
                <c:pt idx="0">
                  <c:v>3093.4</c:v>
                </c:pt>
                <c:pt idx="1">
                  <c:v>2809.4666666666667</c:v>
                </c:pt>
                <c:pt idx="2">
                  <c:v>2683.125</c:v>
                </c:pt>
                <c:pt idx="3">
                  <c:v>3162</c:v>
                </c:pt>
                <c:pt idx="4">
                  <c:v>3138</c:v>
                </c:pt>
                <c:pt idx="5">
                  <c:v>2932</c:v>
                </c:pt>
                <c:pt idx="6">
                  <c:v>2850</c:v>
                </c:pt>
                <c:pt idx="7">
                  <c:v>2651.5</c:v>
                </c:pt>
                <c:pt idx="8">
                  <c:v>3086.2666666666664</c:v>
                </c:pt>
                <c:pt idx="9">
                  <c:v>2890.1333333333337</c:v>
                </c:pt>
                <c:pt idx="10">
                  <c:v>2937</c:v>
                </c:pt>
                <c:pt idx="11">
                  <c:v>3381</c:v>
                </c:pt>
                <c:pt idx="12">
                  <c:v>3479</c:v>
                </c:pt>
                <c:pt idx="13">
                  <c:v>3393</c:v>
                </c:pt>
                <c:pt idx="14">
                  <c:v>3590</c:v>
                </c:pt>
                <c:pt idx="15">
                  <c:v>4030</c:v>
                </c:pt>
                <c:pt idx="16">
                  <c:v>4201</c:v>
                </c:pt>
                <c:pt idx="17">
                  <c:v>3854.8461538461538</c:v>
                </c:pt>
                <c:pt idx="18">
                  <c:v>3903.0769230769229</c:v>
                </c:pt>
                <c:pt idx="19">
                  <c:v>4367.9230769230762</c:v>
                </c:pt>
              </c:numCache>
            </c:numRef>
          </c:val>
          <c:extLst>
            <c:ext xmlns:c16="http://schemas.microsoft.com/office/drawing/2014/chart" uri="{C3380CC4-5D6E-409C-BE32-E72D297353CC}">
              <c16:uniqueId val="{00000001-8B26-4BF5-8CE0-C44377FBCF7B}"/>
            </c:ext>
          </c:extLst>
        </c:ser>
        <c:ser>
          <c:idx val="2"/>
          <c:order val="2"/>
          <c:tx>
            <c:v>PEP</c:v>
          </c:tx>
          <c:spPr>
            <a:solidFill>
              <a:schemeClr val="accent5"/>
            </a:solidFill>
            <a:ln>
              <a:noFill/>
            </a:ln>
            <a:effectLst/>
          </c:spPr>
          <c:invertIfNegative val="0"/>
          <c:cat>
            <c:strRef>
              <c:f>Figures!$F$3:$Y$3</c:f>
              <c:strCache>
                <c:ptCount val="20"/>
                <c:pt idx="0">
                  <c:v>Q3-FY2018</c:v>
                </c:pt>
                <c:pt idx="1">
                  <c:v>Q4-FY2018</c:v>
                </c:pt>
                <c:pt idx="2">
                  <c:v>Q1-FY2019</c:v>
                </c:pt>
                <c:pt idx="3">
                  <c:v>Q2-FY2019</c:v>
                </c:pt>
                <c:pt idx="4">
                  <c:v>Q3-FY2019</c:v>
                </c:pt>
                <c:pt idx="5">
                  <c:v>Q4-FY2019</c:v>
                </c:pt>
                <c:pt idx="6">
                  <c:v>Q1-FY2020</c:v>
                </c:pt>
                <c:pt idx="7">
                  <c:v>Q2-FY2020</c:v>
                </c:pt>
                <c:pt idx="8">
                  <c:v>Q3-FY2020</c:v>
                </c:pt>
                <c:pt idx="9">
                  <c:v>Q4-FY2020</c:v>
                </c:pt>
                <c:pt idx="10">
                  <c:v>Q1-FY2021</c:v>
                </c:pt>
                <c:pt idx="11">
                  <c:v>Q2-FY2021</c:v>
                </c:pt>
                <c:pt idx="12">
                  <c:v>Q3-FY2021</c:v>
                </c:pt>
                <c:pt idx="13">
                  <c:v>Q4-FY2021</c:v>
                </c:pt>
                <c:pt idx="14">
                  <c:v>Q1-FY2022</c:v>
                </c:pt>
                <c:pt idx="15">
                  <c:v>Q2-FY2022</c:v>
                </c:pt>
                <c:pt idx="16">
                  <c:v>Q3-FY2022</c:v>
                </c:pt>
                <c:pt idx="17">
                  <c:v>Q4-FY2022</c:v>
                </c:pt>
                <c:pt idx="18">
                  <c:v>Q1-FY2023</c:v>
                </c:pt>
                <c:pt idx="19">
                  <c:v>Q2-FY2023</c:v>
                </c:pt>
              </c:strCache>
            </c:strRef>
          </c:cat>
          <c:val>
            <c:numRef>
              <c:f>Figures!$F$37:$Y$37</c:f>
              <c:numCache>
                <c:formatCode>"$"#,##0_);\("$"#,##0\)</c:formatCode>
                <c:ptCount val="20"/>
                <c:pt idx="0">
                  <c:v>5456</c:v>
                </c:pt>
                <c:pt idx="1">
                  <c:v>6008</c:v>
                </c:pt>
                <c:pt idx="2">
                  <c:v>4510</c:v>
                </c:pt>
                <c:pt idx="3">
                  <c:v>5322</c:v>
                </c:pt>
                <c:pt idx="4">
                  <c:v>5643</c:v>
                </c:pt>
                <c:pt idx="5">
                  <c:v>6255</c:v>
                </c:pt>
                <c:pt idx="6">
                  <c:v>4838</c:v>
                </c:pt>
                <c:pt idx="7">
                  <c:v>4970</c:v>
                </c:pt>
                <c:pt idx="8">
                  <c:v>5958</c:v>
                </c:pt>
                <c:pt idx="9">
                  <c:v>6793</c:v>
                </c:pt>
                <c:pt idx="10">
                  <c:v>5042.75</c:v>
                </c:pt>
                <c:pt idx="11">
                  <c:v>6110.166666666667</c:v>
                </c:pt>
                <c:pt idx="12">
                  <c:v>6339.5</c:v>
                </c:pt>
                <c:pt idx="13">
                  <c:v>7581.5</c:v>
                </c:pt>
                <c:pt idx="14">
                  <c:v>5353</c:v>
                </c:pt>
                <c:pt idx="15">
                  <c:v>6120</c:v>
                </c:pt>
                <c:pt idx="16">
                  <c:v>6635</c:v>
                </c:pt>
                <c:pt idx="17">
                  <c:v>8058.2745098039213</c:v>
                </c:pt>
                <c:pt idx="18">
                  <c:v>5798</c:v>
                </c:pt>
                <c:pt idx="19">
                  <c:v>6755</c:v>
                </c:pt>
              </c:numCache>
            </c:numRef>
          </c:val>
          <c:extLst>
            <c:ext xmlns:c16="http://schemas.microsoft.com/office/drawing/2014/chart" uri="{C3380CC4-5D6E-409C-BE32-E72D297353CC}">
              <c16:uniqueId val="{00000002-8B26-4BF5-8CE0-C44377FBCF7B}"/>
            </c:ext>
          </c:extLst>
        </c:ser>
        <c:dLbls>
          <c:showLegendKey val="0"/>
          <c:showVal val="0"/>
          <c:showCatName val="0"/>
          <c:showSerName val="0"/>
          <c:showPercent val="0"/>
          <c:showBubbleSize val="0"/>
        </c:dLbls>
        <c:gapWidth val="150"/>
        <c:overlap val="100"/>
        <c:axId val="730350256"/>
        <c:axId val="2025453119"/>
      </c:barChart>
      <c:catAx>
        <c:axId val="73035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5453119"/>
        <c:crosses val="autoZero"/>
        <c:auto val="1"/>
        <c:lblAlgn val="ctr"/>
        <c:lblOffset val="100"/>
        <c:noMultiLvlLbl val="0"/>
      </c:catAx>
      <c:valAx>
        <c:axId val="20254531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035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Change in Revenue Growth (YoY,</a:t>
            </a:r>
            <a:r>
              <a:rPr lang="en-US" baseline="0" dirty="0"/>
              <a:t> in bps)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Beverages</c:v>
          </c:tx>
          <c:spPr>
            <a:solidFill>
              <a:schemeClr val="accent1"/>
            </a:solidFill>
            <a:ln>
              <a:noFill/>
            </a:ln>
            <a:effectLst/>
          </c:spPr>
          <c:invertIfNegative val="0"/>
          <c:cat>
            <c:strRef>
              <c:f>Figures!$J$3:$Y$3</c:f>
              <c:strCache>
                <c:ptCount val="16"/>
                <c:pt idx="0">
                  <c:v>Q3-FY2019</c:v>
                </c:pt>
                <c:pt idx="1">
                  <c:v>Q4-FY2019</c:v>
                </c:pt>
                <c:pt idx="2">
                  <c:v>Q1-FY2020</c:v>
                </c:pt>
                <c:pt idx="3">
                  <c:v>Q2-FY2020</c:v>
                </c:pt>
                <c:pt idx="4">
                  <c:v>Q3-FY2020</c:v>
                </c:pt>
                <c:pt idx="5">
                  <c:v>Q4-FY2020</c:v>
                </c:pt>
                <c:pt idx="6">
                  <c:v>Q1-FY2021</c:v>
                </c:pt>
                <c:pt idx="7">
                  <c:v>Q2-FY2021</c:v>
                </c:pt>
                <c:pt idx="8">
                  <c:v>Q3-FY2021</c:v>
                </c:pt>
                <c:pt idx="9">
                  <c:v>Q4-FY2021</c:v>
                </c:pt>
                <c:pt idx="10">
                  <c:v>Q1-FY2022</c:v>
                </c:pt>
                <c:pt idx="11">
                  <c:v>Q2-FY2022</c:v>
                </c:pt>
                <c:pt idx="12">
                  <c:v>Q3-FY2022</c:v>
                </c:pt>
                <c:pt idx="13">
                  <c:v>Q4-FY2022</c:v>
                </c:pt>
                <c:pt idx="14">
                  <c:v>Q1-FY2023</c:v>
                </c:pt>
                <c:pt idx="15">
                  <c:v>Q2-FY2023</c:v>
                </c:pt>
              </c:strCache>
            </c:strRef>
          </c:cat>
          <c:val>
            <c:numRef>
              <c:f>Figures!$J$40:$Y$40</c:f>
              <c:numCache>
                <c:formatCode>#,##0_);\(#,##0\)</c:formatCode>
                <c:ptCount val="16"/>
                <c:pt idx="0">
                  <c:v>174.99999999999994</c:v>
                </c:pt>
                <c:pt idx="1">
                  <c:v>110.00000000000003</c:v>
                </c:pt>
                <c:pt idx="2">
                  <c:v>165</c:v>
                </c:pt>
                <c:pt idx="3">
                  <c:v>-710.00000000000011</c:v>
                </c:pt>
                <c:pt idx="4">
                  <c:v>-169.99999999999994</c:v>
                </c:pt>
                <c:pt idx="5">
                  <c:v>-470</c:v>
                </c:pt>
                <c:pt idx="6">
                  <c:v>180.00000000000003</c:v>
                </c:pt>
                <c:pt idx="7">
                  <c:v>1455.0000000000002</c:v>
                </c:pt>
                <c:pt idx="8">
                  <c:v>365</c:v>
                </c:pt>
                <c:pt idx="9">
                  <c:v>1464.9999999999995</c:v>
                </c:pt>
                <c:pt idx="10">
                  <c:v>610</c:v>
                </c:pt>
                <c:pt idx="11">
                  <c:v>570</c:v>
                </c:pt>
                <c:pt idx="12">
                  <c:v>650.00000000000011</c:v>
                </c:pt>
                <c:pt idx="13">
                  <c:v>-419.99999999999983</c:v>
                </c:pt>
                <c:pt idx="14">
                  <c:v>-10.000000000000009</c:v>
                </c:pt>
                <c:pt idx="15">
                  <c:v>-350.00000000000006</c:v>
                </c:pt>
              </c:numCache>
            </c:numRef>
          </c:val>
          <c:extLst>
            <c:ext xmlns:c16="http://schemas.microsoft.com/office/drawing/2014/chart" uri="{C3380CC4-5D6E-409C-BE32-E72D297353CC}">
              <c16:uniqueId val="{00000000-7C6A-41F3-B3C8-B1042097D38A}"/>
            </c:ext>
          </c:extLst>
        </c:ser>
        <c:ser>
          <c:idx val="1"/>
          <c:order val="1"/>
          <c:tx>
            <c:v>Coffee</c:v>
          </c:tx>
          <c:spPr>
            <a:solidFill>
              <a:schemeClr val="accent5"/>
            </a:solidFill>
            <a:ln>
              <a:noFill/>
            </a:ln>
            <a:effectLst/>
          </c:spPr>
          <c:invertIfNegative val="0"/>
          <c:cat>
            <c:strRef>
              <c:f>Figures!$J$3:$Y$3</c:f>
              <c:strCache>
                <c:ptCount val="16"/>
                <c:pt idx="0">
                  <c:v>Q3-FY2019</c:v>
                </c:pt>
                <c:pt idx="1">
                  <c:v>Q4-FY2019</c:v>
                </c:pt>
                <c:pt idx="2">
                  <c:v>Q1-FY2020</c:v>
                </c:pt>
                <c:pt idx="3">
                  <c:v>Q2-FY2020</c:v>
                </c:pt>
                <c:pt idx="4">
                  <c:v>Q3-FY2020</c:v>
                </c:pt>
                <c:pt idx="5">
                  <c:v>Q4-FY2020</c:v>
                </c:pt>
                <c:pt idx="6">
                  <c:v>Q1-FY2021</c:v>
                </c:pt>
                <c:pt idx="7">
                  <c:v>Q2-FY2021</c:v>
                </c:pt>
                <c:pt idx="8">
                  <c:v>Q3-FY2021</c:v>
                </c:pt>
                <c:pt idx="9">
                  <c:v>Q4-FY2021</c:v>
                </c:pt>
                <c:pt idx="10">
                  <c:v>Q1-FY2022</c:v>
                </c:pt>
                <c:pt idx="11">
                  <c:v>Q2-FY2022</c:v>
                </c:pt>
                <c:pt idx="12">
                  <c:v>Q3-FY2022</c:v>
                </c:pt>
                <c:pt idx="13">
                  <c:v>Q4-FY2022</c:v>
                </c:pt>
                <c:pt idx="14">
                  <c:v>Q1-FY2023</c:v>
                </c:pt>
                <c:pt idx="15">
                  <c:v>Q2-FY2023</c:v>
                </c:pt>
              </c:strCache>
            </c:strRef>
          </c:cat>
          <c:val>
            <c:numRef>
              <c:f>Figures!$J$42:$Y$42</c:f>
              <c:numCache>
                <c:formatCode>#,##0_);\(#,##0\)</c:formatCode>
                <c:ptCount val="16"/>
                <c:pt idx="0">
                  <c:v>-70.000000000000028</c:v>
                </c:pt>
                <c:pt idx="1">
                  <c:v>190.00000000000003</c:v>
                </c:pt>
                <c:pt idx="2">
                  <c:v>280.00000000000006</c:v>
                </c:pt>
                <c:pt idx="3">
                  <c:v>315</c:v>
                </c:pt>
                <c:pt idx="4">
                  <c:v>479.99999999999989</c:v>
                </c:pt>
                <c:pt idx="5">
                  <c:v>435.00000000000006</c:v>
                </c:pt>
                <c:pt idx="6">
                  <c:v>1395.0000000000002</c:v>
                </c:pt>
                <c:pt idx="7">
                  <c:v>-145.00000000000006</c:v>
                </c:pt>
                <c:pt idx="8">
                  <c:v>-164.99999999999994</c:v>
                </c:pt>
                <c:pt idx="9">
                  <c:v>-920</c:v>
                </c:pt>
                <c:pt idx="10">
                  <c:v>-2410</c:v>
                </c:pt>
                <c:pt idx="11">
                  <c:v>310.00000000000006</c:v>
                </c:pt>
                <c:pt idx="12">
                  <c:v>-99.999999999999943</c:v>
                </c:pt>
                <c:pt idx="13">
                  <c:v>1400.0000000000002</c:v>
                </c:pt>
                <c:pt idx="14">
                  <c:v>409.99999999999989</c:v>
                </c:pt>
                <c:pt idx="15">
                  <c:v>-1340</c:v>
                </c:pt>
              </c:numCache>
            </c:numRef>
          </c:val>
          <c:extLst>
            <c:ext xmlns:c16="http://schemas.microsoft.com/office/drawing/2014/chart" uri="{C3380CC4-5D6E-409C-BE32-E72D297353CC}">
              <c16:uniqueId val="{00000001-7C6A-41F3-B3C8-B1042097D38A}"/>
            </c:ext>
          </c:extLst>
        </c:ser>
        <c:dLbls>
          <c:showLegendKey val="0"/>
          <c:showVal val="0"/>
          <c:showCatName val="0"/>
          <c:showSerName val="0"/>
          <c:showPercent val="0"/>
          <c:showBubbleSize val="0"/>
        </c:dLbls>
        <c:gapWidth val="219"/>
        <c:overlap val="-27"/>
        <c:axId val="690127984"/>
        <c:axId val="2025458399"/>
      </c:barChart>
      <c:catAx>
        <c:axId val="69012798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5458399"/>
        <c:crosses val="autoZero"/>
        <c:auto val="1"/>
        <c:lblAlgn val="ctr"/>
        <c:lblOffset val="100"/>
        <c:noMultiLvlLbl val="0"/>
      </c:catAx>
      <c:valAx>
        <c:axId val="20254583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YoY bps Change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_);\(#,##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127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Change in EBIT Margin (YoY,</a:t>
            </a:r>
            <a:r>
              <a:rPr lang="en-US" baseline="0" dirty="0"/>
              <a:t> in bps)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Beverages</c:v>
          </c:tx>
          <c:spPr>
            <a:solidFill>
              <a:schemeClr val="accent1"/>
            </a:solidFill>
            <a:ln>
              <a:noFill/>
            </a:ln>
            <a:effectLst/>
          </c:spPr>
          <c:invertIfNegative val="0"/>
          <c:cat>
            <c:strRef>
              <c:f>Figures!$J$3:$Y$3</c:f>
              <c:strCache>
                <c:ptCount val="16"/>
                <c:pt idx="0">
                  <c:v>Q3-FY2019</c:v>
                </c:pt>
                <c:pt idx="1">
                  <c:v>Q4-FY2019</c:v>
                </c:pt>
                <c:pt idx="2">
                  <c:v>Q1-FY2020</c:v>
                </c:pt>
                <c:pt idx="3">
                  <c:v>Q2-FY2020</c:v>
                </c:pt>
                <c:pt idx="4">
                  <c:v>Q3-FY2020</c:v>
                </c:pt>
                <c:pt idx="5">
                  <c:v>Q4-FY2020</c:v>
                </c:pt>
                <c:pt idx="6">
                  <c:v>Q1-FY2021</c:v>
                </c:pt>
                <c:pt idx="7">
                  <c:v>Q2-FY2021</c:v>
                </c:pt>
                <c:pt idx="8">
                  <c:v>Q3-FY2021</c:v>
                </c:pt>
                <c:pt idx="9">
                  <c:v>Q4-FY2021</c:v>
                </c:pt>
                <c:pt idx="10">
                  <c:v>Q1-FY2022</c:v>
                </c:pt>
                <c:pt idx="11">
                  <c:v>Q2-FY2022</c:v>
                </c:pt>
                <c:pt idx="12">
                  <c:v>Q3-FY2022</c:v>
                </c:pt>
                <c:pt idx="13">
                  <c:v>Q4-FY2022</c:v>
                </c:pt>
                <c:pt idx="14">
                  <c:v>Q1-FY2023</c:v>
                </c:pt>
                <c:pt idx="15">
                  <c:v>Q2-FY2023</c:v>
                </c:pt>
              </c:strCache>
            </c:strRef>
          </c:cat>
          <c:val>
            <c:numRef>
              <c:f>Figures!$J$44:$Y$44</c:f>
              <c:numCache>
                <c:formatCode>#,##0_);\(#,##0\)</c:formatCode>
                <c:ptCount val="16"/>
                <c:pt idx="0">
                  <c:v>457.09608078384366</c:v>
                </c:pt>
                <c:pt idx="1">
                  <c:v>198.00298838695994</c:v>
                </c:pt>
                <c:pt idx="2">
                  <c:v>83.265274785064292</c:v>
                </c:pt>
                <c:pt idx="3">
                  <c:v>289.79265238408823</c:v>
                </c:pt>
                <c:pt idx="4">
                  <c:v>488.26254760165222</c:v>
                </c:pt>
                <c:pt idx="5">
                  <c:v>-131.72329306050224</c:v>
                </c:pt>
                <c:pt idx="6">
                  <c:v>35.54185897166662</c:v>
                </c:pt>
                <c:pt idx="7">
                  <c:v>15.69457363155724</c:v>
                </c:pt>
                <c:pt idx="8">
                  <c:v>-56.282441488403336</c:v>
                </c:pt>
                <c:pt idx="9">
                  <c:v>28.845377635700054</c:v>
                </c:pt>
                <c:pt idx="10">
                  <c:v>-79.834321824308603</c:v>
                </c:pt>
                <c:pt idx="11">
                  <c:v>-247.40373064017385</c:v>
                </c:pt>
                <c:pt idx="12">
                  <c:v>-18.60196084678023</c:v>
                </c:pt>
                <c:pt idx="13">
                  <c:v>-135.41439844049708</c:v>
                </c:pt>
                <c:pt idx="14">
                  <c:v>-23.603519070116153</c:v>
                </c:pt>
                <c:pt idx="15">
                  <c:v>147.7721120657699</c:v>
                </c:pt>
              </c:numCache>
            </c:numRef>
          </c:val>
          <c:extLst>
            <c:ext xmlns:c16="http://schemas.microsoft.com/office/drawing/2014/chart" uri="{C3380CC4-5D6E-409C-BE32-E72D297353CC}">
              <c16:uniqueId val="{00000000-98AF-48C9-8D8C-1FF9189CC195}"/>
            </c:ext>
          </c:extLst>
        </c:ser>
        <c:ser>
          <c:idx val="1"/>
          <c:order val="1"/>
          <c:tx>
            <c:v>Coffee</c:v>
          </c:tx>
          <c:spPr>
            <a:solidFill>
              <a:schemeClr val="accent5"/>
            </a:solidFill>
            <a:ln>
              <a:noFill/>
            </a:ln>
            <a:effectLst/>
          </c:spPr>
          <c:invertIfNegative val="0"/>
          <c:cat>
            <c:strRef>
              <c:f>Figures!$J$3:$Y$3</c:f>
              <c:strCache>
                <c:ptCount val="16"/>
                <c:pt idx="0">
                  <c:v>Q3-FY2019</c:v>
                </c:pt>
                <c:pt idx="1">
                  <c:v>Q4-FY2019</c:v>
                </c:pt>
                <c:pt idx="2">
                  <c:v>Q1-FY2020</c:v>
                </c:pt>
                <c:pt idx="3">
                  <c:v>Q2-FY2020</c:v>
                </c:pt>
                <c:pt idx="4">
                  <c:v>Q3-FY2020</c:v>
                </c:pt>
                <c:pt idx="5">
                  <c:v>Q4-FY2020</c:v>
                </c:pt>
                <c:pt idx="6">
                  <c:v>Q1-FY2021</c:v>
                </c:pt>
                <c:pt idx="7">
                  <c:v>Q2-FY2021</c:v>
                </c:pt>
                <c:pt idx="8">
                  <c:v>Q3-FY2021</c:v>
                </c:pt>
                <c:pt idx="9">
                  <c:v>Q4-FY2021</c:v>
                </c:pt>
                <c:pt idx="10">
                  <c:v>Q1-FY2022</c:v>
                </c:pt>
                <c:pt idx="11">
                  <c:v>Q2-FY2022</c:v>
                </c:pt>
                <c:pt idx="12">
                  <c:v>Q3-FY2022</c:v>
                </c:pt>
                <c:pt idx="13">
                  <c:v>Q4-FY2022</c:v>
                </c:pt>
                <c:pt idx="14">
                  <c:v>Q1-FY2023</c:v>
                </c:pt>
                <c:pt idx="15">
                  <c:v>Q2-FY2023</c:v>
                </c:pt>
              </c:strCache>
            </c:strRef>
          </c:cat>
          <c:val>
            <c:numRef>
              <c:f>Figures!$J$46:$Y$46</c:f>
              <c:numCache>
                <c:formatCode>#,##0_);\(#,##0\)</c:formatCode>
                <c:ptCount val="16"/>
                <c:pt idx="0">
                  <c:v>-174.08063745000146</c:v>
                </c:pt>
                <c:pt idx="1">
                  <c:v>256.72474180571282</c:v>
                </c:pt>
                <c:pt idx="2">
                  <c:v>112.90969969693032</c:v>
                </c:pt>
                <c:pt idx="3">
                  <c:v>146.46273207222171</c:v>
                </c:pt>
                <c:pt idx="4">
                  <c:v>-49.024312005176981</c:v>
                </c:pt>
                <c:pt idx="5">
                  <c:v>221.76308539944844</c:v>
                </c:pt>
                <c:pt idx="6">
                  <c:v>76.574281749620113</c:v>
                </c:pt>
                <c:pt idx="7">
                  <c:v>98.829592119408233</c:v>
                </c:pt>
                <c:pt idx="8">
                  <c:v>15.290273367745133</c:v>
                </c:pt>
                <c:pt idx="9">
                  <c:v>-206.60917131565648</c:v>
                </c:pt>
                <c:pt idx="10">
                  <c:v>-699.73441001690117</c:v>
                </c:pt>
                <c:pt idx="11">
                  <c:v>-498.37436844595737</c:v>
                </c:pt>
                <c:pt idx="12">
                  <c:v>-638.34054379279689</c:v>
                </c:pt>
                <c:pt idx="13">
                  <c:v>98.8703954472997</c:v>
                </c:pt>
                <c:pt idx="14">
                  <c:v>-130.71612526240617</c:v>
                </c:pt>
                <c:pt idx="15">
                  <c:v>-313.30588199933896</c:v>
                </c:pt>
              </c:numCache>
            </c:numRef>
          </c:val>
          <c:extLst>
            <c:ext xmlns:c16="http://schemas.microsoft.com/office/drawing/2014/chart" uri="{C3380CC4-5D6E-409C-BE32-E72D297353CC}">
              <c16:uniqueId val="{00000001-98AF-48C9-8D8C-1FF9189CC195}"/>
            </c:ext>
          </c:extLst>
        </c:ser>
        <c:dLbls>
          <c:showLegendKey val="0"/>
          <c:showVal val="0"/>
          <c:showCatName val="0"/>
          <c:showSerName val="0"/>
          <c:showPercent val="0"/>
          <c:showBubbleSize val="0"/>
        </c:dLbls>
        <c:gapWidth val="219"/>
        <c:overlap val="-27"/>
        <c:axId val="690127984"/>
        <c:axId val="2025458399"/>
      </c:barChart>
      <c:catAx>
        <c:axId val="69012798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5458399"/>
        <c:crosses val="autoZero"/>
        <c:auto val="1"/>
        <c:lblAlgn val="ctr"/>
        <c:lblOffset val="100"/>
        <c:noMultiLvlLbl val="0"/>
      </c:catAx>
      <c:valAx>
        <c:axId val="20254583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YoY bps Change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_);\(#,##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127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&amp; HHs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Pods</c:v>
          </c:tx>
          <c:spPr>
            <a:solidFill>
              <a:schemeClr val="accent1"/>
            </a:solidFill>
            <a:ln>
              <a:noFill/>
            </a:ln>
            <a:effectLst/>
          </c:spPr>
          <c:invertIfNegative val="0"/>
          <c:cat>
            <c:numRef>
              <c:f>'Coffee Market TAM (new)'!$J$2:$Y$2</c:f>
              <c:numCache>
                <c:formatCode>General</c:formatCode>
                <c:ptCount val="16"/>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numCache>
            </c:numRef>
          </c:cat>
          <c:val>
            <c:numRef>
              <c:f>('Coffee Market TAM (new)'!$J$68:$V$68,'Coffee Market TAM (new)'!$W$67:$Y$67)</c:f>
              <c:numCache>
                <c:formatCode>"$"#,##0</c:formatCode>
                <c:ptCount val="16"/>
                <c:pt idx="0">
                  <c:v>844</c:v>
                </c:pt>
                <c:pt idx="1">
                  <c:v>1705</c:v>
                </c:pt>
                <c:pt idx="2">
                  <c:v>2709</c:v>
                </c:pt>
                <c:pt idx="3">
                  <c:v>3187</c:v>
                </c:pt>
                <c:pt idx="4">
                  <c:v>3604</c:v>
                </c:pt>
                <c:pt idx="5">
                  <c:v>3645</c:v>
                </c:pt>
                <c:pt idx="6">
                  <c:v>3374.5415196999274</c:v>
                </c:pt>
                <c:pt idx="7">
                  <c:v>3104.0830393998549</c:v>
                </c:pt>
                <c:pt idx="8">
                  <c:v>3104.0830393998549</c:v>
                </c:pt>
                <c:pt idx="9">
                  <c:v>3193.8705653329084</c:v>
                </c:pt>
                <c:pt idx="10">
                  <c:v>3344.7739702624103</c:v>
                </c:pt>
                <c:pt idx="11">
                  <c:v>3546</c:v>
                </c:pt>
                <c:pt idx="12">
                  <c:v>3772</c:v>
                </c:pt>
                <c:pt idx="13">
                  <c:v>3474.288216195826</c:v>
                </c:pt>
                <c:pt idx="14">
                  <c:v>3424.352736391997</c:v>
                </c:pt>
                <c:pt idx="15">
                  <c:v>3342.740075561414</c:v>
                </c:pt>
              </c:numCache>
            </c:numRef>
          </c:val>
          <c:extLst>
            <c:ext xmlns:c16="http://schemas.microsoft.com/office/drawing/2014/chart" uri="{C3380CC4-5D6E-409C-BE32-E72D297353CC}">
              <c16:uniqueId val="{00000000-BFC9-4C6B-95AA-BBEE2B934671}"/>
            </c:ext>
          </c:extLst>
        </c:ser>
        <c:ser>
          <c:idx val="1"/>
          <c:order val="1"/>
          <c:tx>
            <c:v>Machines</c:v>
          </c:tx>
          <c:spPr>
            <a:solidFill>
              <a:schemeClr val="accent4"/>
            </a:solidFill>
            <a:ln>
              <a:noFill/>
            </a:ln>
            <a:effectLst/>
          </c:spPr>
          <c:invertIfNegative val="0"/>
          <c:cat>
            <c:numRef>
              <c:f>'Coffee Market TAM (new)'!$J$2:$Y$2</c:f>
              <c:numCache>
                <c:formatCode>General</c:formatCode>
                <c:ptCount val="16"/>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numCache>
            </c:numRef>
          </c:cat>
          <c:val>
            <c:numRef>
              <c:f>('Coffee Market TAM (new)'!$J$32:$V$32,'Coffee Market TAM (new)'!$W$31:$Y$31)</c:f>
              <c:numCache>
                <c:formatCode>"$"#,##0_);\("$"#,##0\)</c:formatCode>
                <c:ptCount val="16"/>
                <c:pt idx="0">
                  <c:v>351</c:v>
                </c:pt>
                <c:pt idx="1">
                  <c:v>524</c:v>
                </c:pt>
                <c:pt idx="2">
                  <c:v>759</c:v>
                </c:pt>
                <c:pt idx="3">
                  <c:v>827</c:v>
                </c:pt>
                <c:pt idx="4">
                  <c:v>822</c:v>
                </c:pt>
                <c:pt idx="5">
                  <c:v>632</c:v>
                </c:pt>
                <c:pt idx="6">
                  <c:v>635</c:v>
                </c:pt>
                <c:pt idx="7">
                  <c:v>638</c:v>
                </c:pt>
                <c:pt idx="8">
                  <c:v>667.96596793579874</c:v>
                </c:pt>
                <c:pt idx="9">
                  <c:v>687.28729758683426</c:v>
                </c:pt>
                <c:pt idx="10">
                  <c:v>719.76012052975102</c:v>
                </c:pt>
                <c:pt idx="11">
                  <c:v>785.99307205684795</c:v>
                </c:pt>
                <c:pt idx="12">
                  <c:v>818.67082738050476</c:v>
                </c:pt>
                <c:pt idx="13" formatCode="&quot;$&quot;#,##0_);[Red]\(&quot;$&quot;#,##0\)">
                  <c:v>718.26864999999998</c:v>
                </c:pt>
                <c:pt idx="14" formatCode="&quot;$&quot;#,##0_);[Red]\(&quot;$&quot;#,##0\)">
                  <c:v>650.86739299999999</c:v>
                </c:pt>
                <c:pt idx="15" formatCode="&quot;$&quot;#,##0_);[Red]\(&quot;$&quot;#,##0\)">
                  <c:v>636.3931231749998</c:v>
                </c:pt>
              </c:numCache>
            </c:numRef>
          </c:val>
          <c:extLst>
            <c:ext xmlns:c16="http://schemas.microsoft.com/office/drawing/2014/chart" uri="{C3380CC4-5D6E-409C-BE32-E72D297353CC}">
              <c16:uniqueId val="{00000001-BFC9-4C6B-95AA-BBEE2B934671}"/>
            </c:ext>
          </c:extLst>
        </c:ser>
        <c:dLbls>
          <c:showLegendKey val="0"/>
          <c:showVal val="0"/>
          <c:showCatName val="0"/>
          <c:showSerName val="0"/>
          <c:showPercent val="0"/>
          <c:showBubbleSize val="0"/>
        </c:dLbls>
        <c:gapWidth val="150"/>
        <c:overlap val="100"/>
        <c:axId val="935014831"/>
        <c:axId val="912528399"/>
      </c:barChart>
      <c:lineChart>
        <c:grouping val="standard"/>
        <c:varyColors val="0"/>
        <c:ser>
          <c:idx val="2"/>
          <c:order val="2"/>
          <c:tx>
            <c:v>Keurig HHs</c:v>
          </c:tx>
          <c:spPr>
            <a:ln w="28575" cap="rnd">
              <a:solidFill>
                <a:schemeClr val="accent3"/>
              </a:solidFill>
              <a:round/>
            </a:ln>
            <a:effectLst/>
          </c:spPr>
          <c:marker>
            <c:symbol val="none"/>
          </c:marker>
          <c:val>
            <c:numRef>
              <c:f>('Coffee Market TAM (new)'!$J$17:$V$17,'Coffee Market TAM (new)'!$W$17:$Y$17)</c:f>
              <c:numCache>
                <c:formatCode>0</c:formatCode>
                <c:ptCount val="16"/>
                <c:pt idx="0">
                  <c:v>7.6454879999999994</c:v>
                </c:pt>
                <c:pt idx="1">
                  <c:v>10.656019455999999</c:v>
                </c:pt>
                <c:pt idx="2">
                  <c:v>15.8665</c:v>
                </c:pt>
                <c:pt idx="3">
                  <c:v>19.96</c:v>
                </c:pt>
                <c:pt idx="4">
                  <c:v>23.791599999999999</c:v>
                </c:pt>
                <c:pt idx="5">
                  <c:v>27.460735999999997</c:v>
                </c:pt>
                <c:pt idx="6">
                  <c:v>32.28809184</c:v>
                </c:pt>
                <c:pt idx="7">
                  <c:v>36.869606329600003</c:v>
                </c:pt>
                <c:pt idx="8">
                  <c:v>41.773015873015872</c:v>
                </c:pt>
                <c:pt idx="9">
                  <c:v>44.903441183505045</c:v>
                </c:pt>
                <c:pt idx="10">
                  <c:v>45.052006771669994</c:v>
                </c:pt>
                <c:pt idx="11">
                  <c:v>47.2</c:v>
                </c:pt>
                <c:pt idx="12">
                  <c:v>49.274000000000001</c:v>
                </c:pt>
                <c:pt idx="13">
                  <c:v>51.246780000000001</c:v>
                </c:pt>
                <c:pt idx="14">
                  <c:v>52.831376599999999</c:v>
                </c:pt>
                <c:pt idx="15">
                  <c:v>54.389435302000003</c:v>
                </c:pt>
              </c:numCache>
            </c:numRef>
          </c:val>
          <c:smooth val="0"/>
          <c:extLst>
            <c:ext xmlns:c16="http://schemas.microsoft.com/office/drawing/2014/chart" uri="{C3380CC4-5D6E-409C-BE32-E72D297353CC}">
              <c16:uniqueId val="{00000002-BFC9-4C6B-95AA-BBEE2B934671}"/>
            </c:ext>
          </c:extLst>
        </c:ser>
        <c:dLbls>
          <c:showLegendKey val="0"/>
          <c:showVal val="0"/>
          <c:showCatName val="0"/>
          <c:showSerName val="0"/>
          <c:showPercent val="0"/>
          <c:showBubbleSize val="0"/>
        </c:dLbls>
        <c:marker val="1"/>
        <c:smooth val="0"/>
        <c:axId val="193844400"/>
        <c:axId val="1192251135"/>
      </c:lineChart>
      <c:catAx>
        <c:axId val="935014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2528399"/>
        <c:crosses val="autoZero"/>
        <c:auto val="1"/>
        <c:lblAlgn val="ctr"/>
        <c:lblOffset val="100"/>
        <c:noMultiLvlLbl val="0"/>
      </c:catAx>
      <c:valAx>
        <c:axId val="9125283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5014831"/>
        <c:crosses val="autoZero"/>
        <c:crossBetween val="between"/>
      </c:valAx>
      <c:valAx>
        <c:axId val="1192251135"/>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MMs of HHs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844400"/>
        <c:crosses val="max"/>
        <c:crossBetween val="between"/>
      </c:valAx>
      <c:catAx>
        <c:axId val="193844400"/>
        <c:scaling>
          <c:orientation val="minMax"/>
        </c:scaling>
        <c:delete val="1"/>
        <c:axPos val="b"/>
        <c:majorTickMark val="out"/>
        <c:minorTickMark val="none"/>
        <c:tickLblPos val="nextTo"/>
        <c:crossAx val="119225113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2.xml.rels><?xml version="1.0" encoding="UTF-8" standalone="yes"?>
<Relationships xmlns="http://schemas.openxmlformats.org/package/2006/relationships"><Relationship Id="rId1" Type="http://schemas.openxmlformats.org/officeDocument/2006/relationships/image" Target="../media/image9.png"/></Relationships>
</file>

<file path=ppt/drawings/_rels/drawing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9.png"/></Relationships>
</file>

<file path=ppt/drawings/drawing1.xml><?xml version="1.0" encoding="utf-8"?>
<c:userShapes xmlns:c="http://schemas.openxmlformats.org/drawingml/2006/chart">
  <cdr:relSizeAnchor xmlns:cdr="http://schemas.openxmlformats.org/drawingml/2006/chartDrawing">
    <cdr:from>
      <cdr:x>0.67604</cdr:x>
      <cdr:y>0.11015</cdr:y>
    </cdr:from>
    <cdr:to>
      <cdr:x>0.97792</cdr:x>
      <cdr:y>0.7286</cdr:y>
    </cdr:to>
    <cdr:sp macro="" textlink="">
      <cdr:nvSpPr>
        <cdr:cNvPr id="2" name="Rectangle 1">
          <a:extLst xmlns:a="http://schemas.openxmlformats.org/drawingml/2006/main">
            <a:ext uri="{FF2B5EF4-FFF2-40B4-BE49-F238E27FC236}">
              <a16:creationId xmlns:a16="http://schemas.microsoft.com/office/drawing/2014/main" id="{66424BD7-1AF5-6E82-F0E0-8132E7DF492B}"/>
            </a:ext>
          </a:extLst>
        </cdr:cNvPr>
        <cdr:cNvSpPr/>
      </cdr:nvSpPr>
      <cdr:spPr>
        <a:xfrm xmlns:a="http://schemas.openxmlformats.org/drawingml/2006/main">
          <a:off x="4235676" y="454310"/>
          <a:ext cx="1891364" cy="2550695"/>
        </a:xfrm>
        <a:prstGeom xmlns:a="http://schemas.openxmlformats.org/drawingml/2006/main" prst="rect">
          <a:avLst/>
        </a:prstGeom>
        <a:solidFill xmlns:a="http://schemas.openxmlformats.org/drawingml/2006/main">
          <a:schemeClr val="accent3">
            <a:alpha val="37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212BC6D7-2515-7787-D9AF-83AA6159D99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371428" cy="5000000"/>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212BC6D7-2515-7787-D9AF-83AA6159D99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371428" cy="50000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D279A412-1FF7-FB2D-15FB-0CF56236241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0" y="0"/>
          <a:ext cx="9371428" cy="500000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69B4A0-2619-F6C3-843F-DF316C2537A8}"/>
              </a:ext>
            </a:extLst>
          </p:cNvPr>
          <p:cNvSpPr>
            <a:spLocks noGrp="1"/>
          </p:cNvSpPr>
          <p:nvPr>
            <p:ph type="hdr" sz="quarter"/>
          </p:nvPr>
        </p:nvSpPr>
        <p:spPr>
          <a:xfrm>
            <a:off x="0" y="1"/>
            <a:ext cx="3045356" cy="467522"/>
          </a:xfrm>
          <a:prstGeom prst="rect">
            <a:avLst/>
          </a:prstGeom>
        </p:spPr>
        <p:txBody>
          <a:bodyPr vert="horz" lIns="91614" tIns="45807" rIns="91614" bIns="45807" rtlCol="0"/>
          <a:lstStyle>
            <a:lvl1pPr algn="l">
              <a:defRPr sz="1200"/>
            </a:lvl1pPr>
          </a:lstStyle>
          <a:p>
            <a:endParaRPr lang="en-US" dirty="0"/>
          </a:p>
        </p:txBody>
      </p:sp>
      <p:sp>
        <p:nvSpPr>
          <p:cNvPr id="3" name="Date Placeholder 2">
            <a:extLst>
              <a:ext uri="{FF2B5EF4-FFF2-40B4-BE49-F238E27FC236}">
                <a16:creationId xmlns:a16="http://schemas.microsoft.com/office/drawing/2014/main" id="{68D3BEF3-05DB-8FC1-8409-839162C371C1}"/>
              </a:ext>
            </a:extLst>
          </p:cNvPr>
          <p:cNvSpPr>
            <a:spLocks noGrp="1"/>
          </p:cNvSpPr>
          <p:nvPr>
            <p:ph type="dt" sz="quarter" idx="1"/>
          </p:nvPr>
        </p:nvSpPr>
        <p:spPr>
          <a:xfrm>
            <a:off x="3979329" y="1"/>
            <a:ext cx="3045356" cy="467522"/>
          </a:xfrm>
          <a:prstGeom prst="rect">
            <a:avLst/>
          </a:prstGeom>
        </p:spPr>
        <p:txBody>
          <a:bodyPr vert="horz" lIns="91614" tIns="45807" rIns="91614" bIns="45807" rtlCol="0"/>
          <a:lstStyle>
            <a:lvl1pPr algn="r">
              <a:defRPr sz="1200"/>
            </a:lvl1pPr>
          </a:lstStyle>
          <a:p>
            <a:fld id="{B9FED403-20D6-4297-B6A9-281A14116422}" type="datetimeFigureOut">
              <a:rPr lang="en-US" smtClean="0"/>
              <a:t>9/12/2023</a:t>
            </a:fld>
            <a:endParaRPr lang="en-US" dirty="0"/>
          </a:p>
        </p:txBody>
      </p:sp>
      <p:sp>
        <p:nvSpPr>
          <p:cNvPr id="4" name="Footer Placeholder 3">
            <a:extLst>
              <a:ext uri="{FF2B5EF4-FFF2-40B4-BE49-F238E27FC236}">
                <a16:creationId xmlns:a16="http://schemas.microsoft.com/office/drawing/2014/main" id="{C0D02D0C-F56C-90F0-F0D6-26C6399A8411}"/>
              </a:ext>
            </a:extLst>
          </p:cNvPr>
          <p:cNvSpPr>
            <a:spLocks noGrp="1"/>
          </p:cNvSpPr>
          <p:nvPr>
            <p:ph type="ftr" sz="quarter" idx="2"/>
          </p:nvPr>
        </p:nvSpPr>
        <p:spPr>
          <a:xfrm>
            <a:off x="0" y="8844753"/>
            <a:ext cx="3045356" cy="467522"/>
          </a:xfrm>
          <a:prstGeom prst="rect">
            <a:avLst/>
          </a:prstGeom>
        </p:spPr>
        <p:txBody>
          <a:bodyPr vert="horz" lIns="91614" tIns="45807" rIns="91614" bIns="45807"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79FB74B-CB4F-8E5F-3BA8-100D03C589E9}"/>
              </a:ext>
            </a:extLst>
          </p:cNvPr>
          <p:cNvSpPr>
            <a:spLocks noGrp="1"/>
          </p:cNvSpPr>
          <p:nvPr>
            <p:ph type="sldNum" sz="quarter" idx="3"/>
          </p:nvPr>
        </p:nvSpPr>
        <p:spPr>
          <a:xfrm>
            <a:off x="3979329" y="8844753"/>
            <a:ext cx="3045356" cy="467522"/>
          </a:xfrm>
          <a:prstGeom prst="rect">
            <a:avLst/>
          </a:prstGeom>
        </p:spPr>
        <p:txBody>
          <a:bodyPr vert="horz" lIns="91614" tIns="45807" rIns="91614" bIns="45807" rtlCol="0" anchor="b"/>
          <a:lstStyle>
            <a:lvl1pPr algn="r">
              <a:defRPr sz="1200"/>
            </a:lvl1pPr>
          </a:lstStyle>
          <a:p>
            <a:fld id="{2E74E410-9C3D-40E1-A1C6-73A71C894412}" type="slidenum">
              <a:rPr lang="en-US" smtClean="0"/>
              <a:t>‹#›</a:t>
            </a:fld>
            <a:endParaRPr lang="en-US" dirty="0"/>
          </a:p>
        </p:txBody>
      </p:sp>
    </p:spTree>
    <p:extLst>
      <p:ext uri="{BB962C8B-B14F-4D97-AF65-F5344CB8AC3E}">
        <p14:creationId xmlns:p14="http://schemas.microsoft.com/office/powerpoint/2010/main" val="540073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5356" cy="467522"/>
          </a:xfrm>
          <a:prstGeom prst="rect">
            <a:avLst/>
          </a:prstGeom>
        </p:spPr>
        <p:txBody>
          <a:bodyPr vert="horz" lIns="91614" tIns="45807" rIns="91614" bIns="45807" rtlCol="0"/>
          <a:lstStyle>
            <a:lvl1pPr algn="l">
              <a:defRPr sz="1200">
                <a:ea typeface="ＭＳ Ｐゴシック"/>
                <a:cs typeface="ＭＳ Ｐゴシック"/>
              </a:defRPr>
            </a:lvl1pPr>
          </a:lstStyle>
          <a:p>
            <a:pPr>
              <a:defRPr/>
            </a:pPr>
            <a:endParaRPr lang="en-US" dirty="0"/>
          </a:p>
        </p:txBody>
      </p:sp>
      <p:sp>
        <p:nvSpPr>
          <p:cNvPr id="3" name="Date Placeholder 2"/>
          <p:cNvSpPr>
            <a:spLocks noGrp="1"/>
          </p:cNvSpPr>
          <p:nvPr>
            <p:ph type="dt" idx="1"/>
          </p:nvPr>
        </p:nvSpPr>
        <p:spPr>
          <a:xfrm>
            <a:off x="3979329" y="1"/>
            <a:ext cx="3045356" cy="467522"/>
          </a:xfrm>
          <a:prstGeom prst="rect">
            <a:avLst/>
          </a:prstGeom>
        </p:spPr>
        <p:txBody>
          <a:bodyPr vert="horz" lIns="91614" tIns="45807" rIns="91614" bIns="45807" rtlCol="0"/>
          <a:lstStyle>
            <a:lvl1pPr algn="r">
              <a:defRPr sz="1200" smtClean="0">
                <a:ea typeface="ＭＳ Ｐゴシック"/>
                <a:cs typeface="ＭＳ Ｐゴシック"/>
              </a:defRPr>
            </a:lvl1pPr>
          </a:lstStyle>
          <a:p>
            <a:pPr>
              <a:defRPr/>
            </a:pPr>
            <a:fld id="{091B41B0-66C8-49F6-82C1-7605E96605F8}" type="datetimeFigureOut">
              <a:rPr lang="en-US"/>
              <a:pPr>
                <a:defRPr/>
              </a:pPr>
              <a:t>9/12/2023</a:t>
            </a:fld>
            <a:endParaRPr lang="en-US" dirty="0"/>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1614" tIns="45807" rIns="91614" bIns="45807" rtlCol="0" anchor="ctr"/>
          <a:lstStyle/>
          <a:p>
            <a:pPr lvl="0"/>
            <a:endParaRPr lang="en-US" noProof="0" dirty="0"/>
          </a:p>
        </p:txBody>
      </p:sp>
      <p:sp>
        <p:nvSpPr>
          <p:cNvPr id="5" name="Notes Placeholder 4"/>
          <p:cNvSpPr>
            <a:spLocks noGrp="1"/>
          </p:cNvSpPr>
          <p:nvPr>
            <p:ph type="body" sz="quarter" idx="3"/>
          </p:nvPr>
        </p:nvSpPr>
        <p:spPr>
          <a:xfrm>
            <a:off x="703264" y="4481215"/>
            <a:ext cx="5619747" cy="3667026"/>
          </a:xfrm>
          <a:prstGeom prst="rect">
            <a:avLst/>
          </a:prstGeom>
        </p:spPr>
        <p:txBody>
          <a:bodyPr vert="horz" lIns="91614" tIns="45807" rIns="91614" bIns="45807"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4753"/>
            <a:ext cx="3045356" cy="467522"/>
          </a:xfrm>
          <a:prstGeom prst="rect">
            <a:avLst/>
          </a:prstGeom>
        </p:spPr>
        <p:txBody>
          <a:bodyPr vert="horz" lIns="91614" tIns="45807" rIns="91614" bIns="45807" rtlCol="0" anchor="b"/>
          <a:lstStyle>
            <a:lvl1pPr algn="l">
              <a:defRPr sz="1200">
                <a:ea typeface="ＭＳ Ｐゴシック"/>
                <a:cs typeface="ＭＳ Ｐゴシック"/>
              </a:defRPr>
            </a:lvl1pPr>
          </a:lstStyle>
          <a:p>
            <a:pPr>
              <a:defRPr/>
            </a:pPr>
            <a:endParaRPr lang="en-US" dirty="0"/>
          </a:p>
        </p:txBody>
      </p:sp>
      <p:sp>
        <p:nvSpPr>
          <p:cNvPr id="7" name="Slide Number Placeholder 6"/>
          <p:cNvSpPr>
            <a:spLocks noGrp="1"/>
          </p:cNvSpPr>
          <p:nvPr>
            <p:ph type="sldNum" sz="quarter" idx="5"/>
          </p:nvPr>
        </p:nvSpPr>
        <p:spPr>
          <a:xfrm>
            <a:off x="3979329" y="8844753"/>
            <a:ext cx="3045356" cy="467522"/>
          </a:xfrm>
          <a:prstGeom prst="rect">
            <a:avLst/>
          </a:prstGeom>
        </p:spPr>
        <p:txBody>
          <a:bodyPr vert="horz" lIns="91614" tIns="45807" rIns="91614" bIns="45807" rtlCol="0" anchor="b"/>
          <a:lstStyle>
            <a:lvl1pPr algn="r">
              <a:defRPr sz="1200" smtClean="0">
                <a:ea typeface="ＭＳ Ｐゴシック"/>
                <a:cs typeface="ＭＳ Ｐゴシック"/>
              </a:defRPr>
            </a:lvl1pPr>
          </a:lstStyle>
          <a:p>
            <a:pPr>
              <a:defRPr/>
            </a:pPr>
            <a:fld id="{47FB145E-848D-42E7-B456-F97934B81B65}" type="slidenum">
              <a:rPr lang="en-US"/>
              <a:pPr>
                <a:defRPr/>
              </a:pPr>
              <a:t>‹#›</a:t>
            </a:fld>
            <a:endParaRPr lang="en-US" dirty="0"/>
          </a:p>
        </p:txBody>
      </p:sp>
    </p:spTree>
    <p:extLst>
      <p:ext uri="{BB962C8B-B14F-4D97-AF65-F5344CB8AC3E}">
        <p14:creationId xmlns:p14="http://schemas.microsoft.com/office/powerpoint/2010/main" val="342517034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4_Title Option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481E86-9563-77A8-8F95-271D2503B0BD}"/>
              </a:ext>
            </a:extLst>
          </p:cNvPr>
          <p:cNvSpPr/>
          <p:nvPr userDrawn="1"/>
        </p:nvSpPr>
        <p:spPr>
          <a:xfrm rot="5400000">
            <a:off x="700296" y="3867358"/>
            <a:ext cx="7772399" cy="37684"/>
          </a:xfrm>
          <a:prstGeom prst="rect">
            <a:avLst/>
          </a:prstGeom>
          <a:gradFill>
            <a:gsLst>
              <a:gs pos="69000">
                <a:schemeClr val="accent3"/>
              </a:gs>
              <a:gs pos="40000">
                <a:schemeClr val="accent4"/>
              </a:gs>
              <a:gs pos="0">
                <a:srgbClr val="091C30"/>
              </a:gs>
              <a:gs pos="100000">
                <a:schemeClr val="accent2"/>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1" name="Title 1">
            <a:extLst>
              <a:ext uri="{FF2B5EF4-FFF2-40B4-BE49-F238E27FC236}">
                <a16:creationId xmlns:a16="http://schemas.microsoft.com/office/drawing/2014/main" id="{BE4D77D9-4B79-0BD4-B9AA-7CBCBBC355E2}"/>
              </a:ext>
            </a:extLst>
          </p:cNvPr>
          <p:cNvSpPr>
            <a:spLocks noGrp="1"/>
          </p:cNvSpPr>
          <p:nvPr>
            <p:ph type="ctrTitle"/>
          </p:nvPr>
        </p:nvSpPr>
        <p:spPr>
          <a:xfrm>
            <a:off x="5346119" y="3428921"/>
            <a:ext cx="7478250" cy="1074063"/>
          </a:xfrm>
        </p:spPr>
        <p:txBody>
          <a:bodyPr>
            <a:noAutofit/>
          </a:bodyPr>
          <a:lstStyle>
            <a:lvl1pPr algn="l">
              <a:defRPr sz="3600" b="0">
                <a:solidFill>
                  <a:schemeClr val="accent5"/>
                </a:solidFill>
                <a:latin typeface="+mj-lt"/>
                <a:cs typeface="Times New Roman" pitchFamily="18" charset="0"/>
              </a:defRPr>
            </a:lvl1pPr>
          </a:lstStyle>
          <a:p>
            <a:r>
              <a:rPr lang="en-US"/>
              <a:t>Click to edit Master title style</a:t>
            </a:r>
            <a:endParaRPr lang="en-US" dirty="0"/>
          </a:p>
        </p:txBody>
      </p:sp>
      <p:sp>
        <p:nvSpPr>
          <p:cNvPr id="12" name="Text Placeholder 7">
            <a:extLst>
              <a:ext uri="{FF2B5EF4-FFF2-40B4-BE49-F238E27FC236}">
                <a16:creationId xmlns:a16="http://schemas.microsoft.com/office/drawing/2014/main" id="{5DF42F86-D2DC-57A7-3BA0-042117AB4E9F}"/>
              </a:ext>
            </a:extLst>
          </p:cNvPr>
          <p:cNvSpPr>
            <a:spLocks noGrp="1"/>
          </p:cNvSpPr>
          <p:nvPr>
            <p:ph type="body" sz="quarter" idx="11" hasCustomPrompt="1"/>
          </p:nvPr>
        </p:nvSpPr>
        <p:spPr>
          <a:xfrm>
            <a:off x="5346120" y="4583566"/>
            <a:ext cx="4047860" cy="283329"/>
          </a:xfrm>
        </p:spPr>
        <p:txBody>
          <a:bodyPr wrap="square" anchor="t"/>
          <a:lstStyle>
            <a:lvl1pPr algn="l">
              <a:defRPr lang="en-US" sz="1200" b="1" kern="1200" spc="165" dirty="0" smtClean="0">
                <a:solidFill>
                  <a:schemeClr val="bg2"/>
                </a:solidFill>
                <a:latin typeface="Arial" panose="020B0604020202020204" pitchFamily="34" charset="0"/>
                <a:ea typeface="+mn-ea"/>
                <a:cs typeface="Arial" panose="020B0604020202020204" pitchFamily="34" charset="0"/>
              </a:defRPr>
            </a:lvl1pPr>
            <a:lvl2pPr>
              <a:defRPr lang="en-US" sz="990" b="1" kern="1200" spc="165" dirty="0" smtClean="0">
                <a:solidFill>
                  <a:schemeClr val="accent6"/>
                </a:solidFill>
                <a:latin typeface="Arial" panose="020B0604020202020204" pitchFamily="34" charset="0"/>
                <a:ea typeface="+mn-ea"/>
                <a:cs typeface="Arial" panose="020B0604020202020204" pitchFamily="34" charset="0"/>
              </a:defRPr>
            </a:lvl2pPr>
            <a:lvl3pPr>
              <a:defRPr lang="en-US" sz="990" b="1" kern="1200" spc="165" dirty="0" smtClean="0">
                <a:solidFill>
                  <a:schemeClr val="accent6"/>
                </a:solidFill>
                <a:latin typeface="Arial" panose="020B0604020202020204" pitchFamily="34" charset="0"/>
                <a:ea typeface="+mn-ea"/>
                <a:cs typeface="Arial" panose="020B0604020202020204" pitchFamily="34" charset="0"/>
              </a:defRPr>
            </a:lvl3pPr>
            <a:lvl4pPr>
              <a:defRPr lang="en-US" sz="990" b="1" kern="1200" spc="165" dirty="0" smtClean="0">
                <a:solidFill>
                  <a:schemeClr val="accent6"/>
                </a:solidFill>
                <a:latin typeface="Arial" panose="020B0604020202020204" pitchFamily="34" charset="0"/>
                <a:ea typeface="+mn-ea"/>
                <a:cs typeface="Arial" panose="020B0604020202020204" pitchFamily="34" charset="0"/>
              </a:defRPr>
            </a:lvl4pPr>
            <a:lvl5pPr>
              <a:defRPr lang="en-US" sz="990" b="1" kern="1200" spc="165"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pic>
        <p:nvPicPr>
          <p:cNvPr id="2" name="Picture 3" descr="C:\Users\rebeccabe\Desktop\image001.png">
            <a:extLst>
              <a:ext uri="{FF2B5EF4-FFF2-40B4-BE49-F238E27FC236}">
                <a16:creationId xmlns:a16="http://schemas.microsoft.com/office/drawing/2014/main" id="{C7A756EF-E50A-3B91-464F-EDD7FF5E008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7019" y="685800"/>
            <a:ext cx="2529006" cy="119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2321757"/>
      </p:ext>
    </p:extLst>
  </p:cSld>
  <p:clrMapOvr>
    <a:masterClrMapping/>
  </p:clrMapOvr>
  <p:extLst>
    <p:ext uri="{DCECCB84-F9BA-43D5-87BE-67443E8EF086}">
      <p15:sldGuideLst xmlns:p15="http://schemas.microsoft.com/office/powerpoint/2012/main">
        <p15:guide id="1" orient="horz" pos="2448" userDrawn="1">
          <p15:clr>
            <a:srgbClr val="FBAE40"/>
          </p15:clr>
        </p15:guide>
        <p15:guide id="2" pos="59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3329AA3-9BC7-6A42-9E1A-358624EFDA67}"/>
              </a:ext>
            </a:extLst>
          </p:cNvPr>
          <p:cNvSpPr>
            <a:spLocks noGrp="1"/>
          </p:cNvSpPr>
          <p:nvPr>
            <p:ph type="sldNum" sz="quarter" idx="10"/>
          </p:nvPr>
        </p:nvSpPr>
        <p:spPr/>
        <p:txBody>
          <a:bodyPr/>
          <a:lstStyle/>
          <a:p>
            <a:fld id="{7A0727DF-FE34-B54C-B65E-545640FDBF94}" type="slidenum">
              <a:rPr lang="en-US" smtClean="0"/>
              <a:pPr/>
              <a:t>‹#›</a:t>
            </a:fld>
            <a:endParaRPr lang="en-US" dirty="0"/>
          </a:p>
        </p:txBody>
      </p:sp>
      <p:sp>
        <p:nvSpPr>
          <p:cNvPr id="38" name="Text Placeholder 17">
            <a:extLst>
              <a:ext uri="{FF2B5EF4-FFF2-40B4-BE49-F238E27FC236}">
                <a16:creationId xmlns:a16="http://schemas.microsoft.com/office/drawing/2014/main" id="{7F00B856-911B-994C-9F76-90981FCF0E31}"/>
              </a:ext>
            </a:extLst>
          </p:cNvPr>
          <p:cNvSpPr>
            <a:spLocks noGrp="1"/>
          </p:cNvSpPr>
          <p:nvPr>
            <p:ph type="body" sz="quarter" idx="25"/>
          </p:nvPr>
        </p:nvSpPr>
        <p:spPr>
          <a:xfrm>
            <a:off x="583868" y="2868176"/>
            <a:ext cx="5685591" cy="940861"/>
          </a:xfrm>
        </p:spPr>
        <p:txBody>
          <a:bodyPr/>
          <a:lstStyle>
            <a:lvl1pPr algn="l">
              <a:spcAft>
                <a:spcPts val="300"/>
              </a:spcAft>
              <a:defRPr sz="1200"/>
            </a:lvl1pPr>
            <a:lvl2pPr algn="l">
              <a:spcAft>
                <a:spcPts val="300"/>
              </a:spcAft>
              <a:defRPr sz="1200"/>
            </a:lvl2pPr>
          </a:lstStyle>
          <a:p>
            <a:pPr lvl="0"/>
            <a:r>
              <a:rPr lang="en-US"/>
              <a:t>Click to edit Master text styles</a:t>
            </a:r>
          </a:p>
          <a:p>
            <a:pPr lvl="1"/>
            <a:r>
              <a:rPr lang="en-US"/>
              <a:t>Second level</a:t>
            </a:r>
          </a:p>
        </p:txBody>
      </p:sp>
      <p:sp>
        <p:nvSpPr>
          <p:cNvPr id="39" name="Text Placeholder 9">
            <a:extLst>
              <a:ext uri="{FF2B5EF4-FFF2-40B4-BE49-F238E27FC236}">
                <a16:creationId xmlns:a16="http://schemas.microsoft.com/office/drawing/2014/main" id="{54959351-E3AD-8E47-8B02-1EE70A7E3A29}"/>
              </a:ext>
            </a:extLst>
          </p:cNvPr>
          <p:cNvSpPr>
            <a:spLocks noGrp="1"/>
          </p:cNvSpPr>
          <p:nvPr>
            <p:ph type="body" sz="quarter" idx="26"/>
          </p:nvPr>
        </p:nvSpPr>
        <p:spPr>
          <a:xfrm>
            <a:off x="564134" y="2273018"/>
            <a:ext cx="5663938" cy="541523"/>
          </a:xfrm>
        </p:spPr>
        <p:txBody>
          <a:bodyPr anchor="b"/>
          <a:lstStyle>
            <a:lvl1pPr algn="l">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85" name="Content Placeholder 84">
            <a:extLst>
              <a:ext uri="{FF2B5EF4-FFF2-40B4-BE49-F238E27FC236}">
                <a16:creationId xmlns:a16="http://schemas.microsoft.com/office/drawing/2014/main" id="{9DDBDB3C-FD5F-B645-B1DD-9EE2E65BCDDC}"/>
              </a:ext>
            </a:extLst>
          </p:cNvPr>
          <p:cNvSpPr>
            <a:spLocks noGrp="1"/>
          </p:cNvSpPr>
          <p:nvPr>
            <p:ph sz="quarter" idx="27"/>
          </p:nvPr>
        </p:nvSpPr>
        <p:spPr>
          <a:xfrm>
            <a:off x="6543632" y="2437086"/>
            <a:ext cx="6885169" cy="4329294"/>
          </a:xfrm>
          <a:solidFill>
            <a:schemeClr val="bg2"/>
          </a:solidFill>
        </p:spPr>
        <p:txBody>
          <a:bodyPr/>
          <a:lstStyle>
            <a:lvl1pPr>
              <a:defRPr sz="866"/>
            </a:lvl1pPr>
            <a:lvl2pPr>
              <a:defRPr sz="866"/>
            </a:lvl2pPr>
            <a:lvl3pPr>
              <a:defRPr sz="866"/>
            </a:lvl3pPr>
            <a:lvl4pPr>
              <a:defRPr sz="866"/>
            </a:lvl4pPr>
            <a:lvl5pPr>
              <a:defRPr sz="8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7">
            <a:extLst>
              <a:ext uri="{FF2B5EF4-FFF2-40B4-BE49-F238E27FC236}">
                <a16:creationId xmlns:a16="http://schemas.microsoft.com/office/drawing/2014/main" id="{947F3DC6-C9D9-6A48-82A8-ABE8868221A6}"/>
              </a:ext>
            </a:extLst>
          </p:cNvPr>
          <p:cNvSpPr>
            <a:spLocks noGrp="1"/>
          </p:cNvSpPr>
          <p:nvPr>
            <p:ph type="body" sz="quarter" idx="28"/>
          </p:nvPr>
        </p:nvSpPr>
        <p:spPr>
          <a:xfrm>
            <a:off x="583868" y="4456129"/>
            <a:ext cx="5683893" cy="940861"/>
          </a:xfrm>
        </p:spPr>
        <p:txBody>
          <a:bodyPr/>
          <a:lstStyle>
            <a:lvl1pPr algn="l">
              <a:spcAft>
                <a:spcPts val="300"/>
              </a:spcAft>
              <a:defRPr sz="1200"/>
            </a:lvl1pPr>
            <a:lvl2pPr algn="l">
              <a:spcAft>
                <a:spcPts val="300"/>
              </a:spcAft>
              <a:defRPr sz="1200"/>
            </a:lvl2pPr>
          </a:lstStyle>
          <a:p>
            <a:pPr lvl="0"/>
            <a:r>
              <a:rPr lang="en-US"/>
              <a:t>Click to edit Master text styles</a:t>
            </a:r>
          </a:p>
          <a:p>
            <a:pPr lvl="1"/>
            <a:r>
              <a:rPr lang="en-US"/>
              <a:t>Second level</a:t>
            </a:r>
          </a:p>
        </p:txBody>
      </p:sp>
      <p:sp>
        <p:nvSpPr>
          <p:cNvPr id="11" name="Text Placeholder 9">
            <a:extLst>
              <a:ext uri="{FF2B5EF4-FFF2-40B4-BE49-F238E27FC236}">
                <a16:creationId xmlns:a16="http://schemas.microsoft.com/office/drawing/2014/main" id="{8783E10D-3087-1E42-BBBA-84FF0C59263B}"/>
              </a:ext>
            </a:extLst>
          </p:cNvPr>
          <p:cNvSpPr>
            <a:spLocks noGrp="1"/>
          </p:cNvSpPr>
          <p:nvPr>
            <p:ph type="body" sz="quarter" idx="29"/>
          </p:nvPr>
        </p:nvSpPr>
        <p:spPr>
          <a:xfrm>
            <a:off x="564134" y="3860970"/>
            <a:ext cx="5662247" cy="541523"/>
          </a:xfrm>
        </p:spPr>
        <p:txBody>
          <a:bodyPr anchor="b"/>
          <a:lstStyle>
            <a:lvl1pPr algn="l">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2" name="Footer Placeholder 1">
            <a:extLst>
              <a:ext uri="{FF2B5EF4-FFF2-40B4-BE49-F238E27FC236}">
                <a16:creationId xmlns:a16="http://schemas.microsoft.com/office/drawing/2014/main" id="{4D1B0EA3-DC48-E042-B8E9-FA6B5D4078BA}"/>
              </a:ext>
            </a:extLst>
          </p:cNvPr>
          <p:cNvSpPr>
            <a:spLocks noGrp="1"/>
          </p:cNvSpPr>
          <p:nvPr>
            <p:ph type="ftr" sz="quarter" idx="30"/>
          </p:nvPr>
        </p:nvSpPr>
        <p:spPr/>
        <p:txBody>
          <a:bodyPr/>
          <a:lstStyle/>
          <a:p>
            <a:endParaRPr lang="en-US" sz="660" dirty="0"/>
          </a:p>
        </p:txBody>
      </p:sp>
      <p:sp>
        <p:nvSpPr>
          <p:cNvPr id="5" name="Text Placeholder 7">
            <a:extLst>
              <a:ext uri="{FF2B5EF4-FFF2-40B4-BE49-F238E27FC236}">
                <a16:creationId xmlns:a16="http://schemas.microsoft.com/office/drawing/2014/main" id="{D2F4560A-0D24-3246-DA8F-5567FACB3867}"/>
              </a:ext>
            </a:extLst>
          </p:cNvPr>
          <p:cNvSpPr>
            <a:spLocks noGrp="1"/>
          </p:cNvSpPr>
          <p:nvPr>
            <p:ph type="body" sz="quarter" idx="31" hasCustomPrompt="1"/>
          </p:nvPr>
        </p:nvSpPr>
        <p:spPr>
          <a:xfrm>
            <a:off x="266145" y="135639"/>
            <a:ext cx="9326880" cy="283329"/>
          </a:xfrm>
        </p:spPr>
        <p:txBody>
          <a:bodyPr wrap="square" anchor="t"/>
          <a:lstStyle>
            <a:lvl1pPr algn="l">
              <a:defRPr lang="en-US" sz="1100" b="1" kern="1200" spc="165" dirty="0" smtClean="0">
                <a:solidFill>
                  <a:schemeClr val="bg2"/>
                </a:solidFill>
                <a:latin typeface="Arial" panose="020B0604020202020204" pitchFamily="34" charset="0"/>
                <a:ea typeface="+mn-ea"/>
                <a:cs typeface="Arial" panose="020B0604020202020204" pitchFamily="34" charset="0"/>
              </a:defRPr>
            </a:lvl1pPr>
            <a:lvl2pPr>
              <a:defRPr lang="en-US" sz="990" b="1" kern="1200" spc="165" dirty="0" smtClean="0">
                <a:solidFill>
                  <a:schemeClr val="accent6"/>
                </a:solidFill>
                <a:latin typeface="Arial" panose="020B0604020202020204" pitchFamily="34" charset="0"/>
                <a:ea typeface="+mn-ea"/>
                <a:cs typeface="Arial" panose="020B0604020202020204" pitchFamily="34" charset="0"/>
              </a:defRPr>
            </a:lvl2pPr>
            <a:lvl3pPr>
              <a:defRPr lang="en-US" sz="990" b="1" kern="1200" spc="165" dirty="0" smtClean="0">
                <a:solidFill>
                  <a:schemeClr val="accent6"/>
                </a:solidFill>
                <a:latin typeface="Arial" panose="020B0604020202020204" pitchFamily="34" charset="0"/>
                <a:ea typeface="+mn-ea"/>
                <a:cs typeface="Arial" panose="020B0604020202020204" pitchFamily="34" charset="0"/>
              </a:defRPr>
            </a:lvl3pPr>
            <a:lvl4pPr>
              <a:defRPr lang="en-US" sz="990" b="1" kern="1200" spc="165" dirty="0" smtClean="0">
                <a:solidFill>
                  <a:schemeClr val="accent6"/>
                </a:solidFill>
                <a:latin typeface="Arial" panose="020B0604020202020204" pitchFamily="34" charset="0"/>
                <a:ea typeface="+mn-ea"/>
                <a:cs typeface="Arial" panose="020B0604020202020204" pitchFamily="34" charset="0"/>
              </a:defRPr>
            </a:lvl4pPr>
            <a:lvl5pPr>
              <a:defRPr lang="en-US" sz="990" b="1" kern="1200" spc="165"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8" name="Title 1">
            <a:extLst>
              <a:ext uri="{FF2B5EF4-FFF2-40B4-BE49-F238E27FC236}">
                <a16:creationId xmlns:a16="http://schemas.microsoft.com/office/drawing/2014/main" id="{A4754423-E09B-BCED-2F7A-188DAE70520A}"/>
              </a:ext>
            </a:extLst>
          </p:cNvPr>
          <p:cNvSpPr>
            <a:spLocks noGrp="1"/>
          </p:cNvSpPr>
          <p:nvPr>
            <p:ph type="title"/>
          </p:nvPr>
        </p:nvSpPr>
        <p:spPr>
          <a:xfrm>
            <a:off x="266145" y="427501"/>
            <a:ext cx="9326880" cy="629587"/>
          </a:xfrm>
        </p:spPr>
        <p:txBody>
          <a:bodyPr anchor="ctr"/>
          <a:lstStyle>
            <a:lvl1pPr algn="l">
              <a:defRPr sz="3200" b="0" i="0"/>
            </a:lvl1pPr>
          </a:lstStyle>
          <a:p>
            <a:r>
              <a:rPr lang="en-US"/>
              <a:t>Click to edit Master title style</a:t>
            </a:r>
            <a:endParaRPr lang="en-US" dirty="0"/>
          </a:p>
        </p:txBody>
      </p:sp>
      <p:sp>
        <p:nvSpPr>
          <p:cNvPr id="9" name="Text Placeholder 17">
            <a:extLst>
              <a:ext uri="{FF2B5EF4-FFF2-40B4-BE49-F238E27FC236}">
                <a16:creationId xmlns:a16="http://schemas.microsoft.com/office/drawing/2014/main" id="{705EBC1B-3970-218D-8F61-784BDDB3BF61}"/>
              </a:ext>
            </a:extLst>
          </p:cNvPr>
          <p:cNvSpPr>
            <a:spLocks noGrp="1"/>
          </p:cNvSpPr>
          <p:nvPr>
            <p:ph type="body" sz="quarter" idx="32"/>
          </p:nvPr>
        </p:nvSpPr>
        <p:spPr>
          <a:xfrm>
            <a:off x="583868" y="6045235"/>
            <a:ext cx="5683893" cy="940862"/>
          </a:xfrm>
        </p:spPr>
        <p:txBody>
          <a:bodyPr/>
          <a:lstStyle>
            <a:lvl1pPr algn="l">
              <a:spcAft>
                <a:spcPts val="300"/>
              </a:spcAft>
              <a:defRPr sz="1200"/>
            </a:lvl1pPr>
            <a:lvl2pPr algn="l">
              <a:spcAft>
                <a:spcPts val="300"/>
              </a:spcAft>
              <a:defRPr sz="1200"/>
            </a:lvl2pPr>
          </a:lstStyle>
          <a:p>
            <a:pPr lvl="0"/>
            <a:r>
              <a:rPr lang="en-US"/>
              <a:t>Click to edit Master text styles</a:t>
            </a:r>
          </a:p>
          <a:p>
            <a:pPr lvl="1"/>
            <a:r>
              <a:rPr lang="en-US"/>
              <a:t>Second level</a:t>
            </a:r>
          </a:p>
        </p:txBody>
      </p:sp>
      <p:sp>
        <p:nvSpPr>
          <p:cNvPr id="14" name="Text Placeholder 9">
            <a:extLst>
              <a:ext uri="{FF2B5EF4-FFF2-40B4-BE49-F238E27FC236}">
                <a16:creationId xmlns:a16="http://schemas.microsoft.com/office/drawing/2014/main" id="{BE159A2C-2EB2-B02F-DE22-A12A545C2A90}"/>
              </a:ext>
            </a:extLst>
          </p:cNvPr>
          <p:cNvSpPr>
            <a:spLocks noGrp="1"/>
          </p:cNvSpPr>
          <p:nvPr>
            <p:ph type="body" sz="quarter" idx="33"/>
          </p:nvPr>
        </p:nvSpPr>
        <p:spPr>
          <a:xfrm>
            <a:off x="564134" y="5450077"/>
            <a:ext cx="5662247" cy="541523"/>
          </a:xfrm>
        </p:spPr>
        <p:txBody>
          <a:bodyPr anchor="b"/>
          <a:lstStyle>
            <a:lvl1pPr algn="l">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5" name="Text Placeholder 11">
            <a:extLst>
              <a:ext uri="{FF2B5EF4-FFF2-40B4-BE49-F238E27FC236}">
                <a16:creationId xmlns:a16="http://schemas.microsoft.com/office/drawing/2014/main" id="{5D09FDF2-1EAB-E36E-1DCC-F7F4BB66BDC4}"/>
              </a:ext>
            </a:extLst>
          </p:cNvPr>
          <p:cNvSpPr>
            <a:spLocks noGrp="1"/>
          </p:cNvSpPr>
          <p:nvPr>
            <p:ph type="body" sz="quarter" idx="36"/>
          </p:nvPr>
        </p:nvSpPr>
        <p:spPr>
          <a:xfrm>
            <a:off x="266146" y="1238816"/>
            <a:ext cx="13162656" cy="629586"/>
          </a:xfrm>
        </p:spPr>
        <p:txBody>
          <a:bodyPr anchor="ctr"/>
          <a:lstStyle>
            <a:lvl1pPr algn="ctr">
              <a:buClr>
                <a:schemeClr val="accent2"/>
              </a:buClr>
              <a:buFont typeface="Arial" panose="020B0604020202020204" pitchFamily="34" charset="0"/>
              <a:buNone/>
              <a:defRPr lang="en-US" sz="1800" b="1" kern="1200" spc="8" baseline="0" dirty="0" smtClean="0">
                <a:solidFill>
                  <a:schemeClr val="bg1"/>
                </a:solidFill>
                <a:latin typeface="Arial" panose="020B0604020202020204" pitchFamily="34" charset="0"/>
                <a:ea typeface="+mn-ea"/>
                <a:cs typeface="Arial" panose="020B0604020202020204" pitchFamily="34" charset="0"/>
              </a:defRPr>
            </a:lvl1pPr>
            <a:lvl2pPr algn="l">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2pPr>
            <a:lvl3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3pPr>
            <a:lvl4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4pPr>
            <a:lvl5pPr>
              <a:buClr>
                <a:schemeClr val="accent2"/>
              </a:buClr>
              <a:buFont typeface="Arial" panose="020B0604020202020204" pitchFamily="34" charset="0"/>
              <a:buChar char="•"/>
              <a:defRPr lang="en-US" sz="99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155142963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FD99-1FBB-BA42-939C-B655A2AEC8DF}"/>
              </a:ext>
            </a:extLst>
          </p:cNvPr>
          <p:cNvSpPr>
            <a:spLocks noGrp="1"/>
          </p:cNvSpPr>
          <p:nvPr>
            <p:ph type="title"/>
          </p:nvPr>
        </p:nvSpPr>
        <p:spPr>
          <a:xfrm>
            <a:off x="841772" y="1839687"/>
            <a:ext cx="3412740" cy="1306293"/>
          </a:xfrm>
        </p:spPr>
        <p:txBody>
          <a:bodyPr anchor="b"/>
          <a:lstStyle>
            <a:lvl1pPr>
              <a:lnSpc>
                <a:spcPct val="90000"/>
              </a:lnSpc>
              <a:defRPr b="0" i="0" spc="17" baseline="0">
                <a:solidFill>
                  <a:schemeClr val="tx2"/>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BDA799A0-0FFD-CD48-B8EB-8A70ABC8A773}"/>
              </a:ext>
            </a:extLst>
          </p:cNvPr>
          <p:cNvSpPr>
            <a:spLocks noGrp="1"/>
          </p:cNvSpPr>
          <p:nvPr>
            <p:ph type="sldNum" sz="quarter" idx="10"/>
          </p:nvPr>
        </p:nvSpPr>
        <p:spPr/>
        <p:txBody>
          <a:bodyPr/>
          <a:lstStyle/>
          <a:p>
            <a:fld id="{7A0727DF-FE34-B54C-B65E-545640FDBF94}" type="slidenum">
              <a:rPr lang="en-US" smtClean="0"/>
              <a:pPr/>
              <a:t>‹#›</a:t>
            </a:fld>
            <a:endParaRPr lang="en-US" dirty="0"/>
          </a:p>
        </p:txBody>
      </p:sp>
      <p:sp>
        <p:nvSpPr>
          <p:cNvPr id="105" name="Text Placeholder 11">
            <a:extLst>
              <a:ext uri="{FF2B5EF4-FFF2-40B4-BE49-F238E27FC236}">
                <a16:creationId xmlns:a16="http://schemas.microsoft.com/office/drawing/2014/main" id="{1C78842E-7560-B14F-900F-9432B7D03883}"/>
              </a:ext>
            </a:extLst>
          </p:cNvPr>
          <p:cNvSpPr>
            <a:spLocks noGrp="1"/>
          </p:cNvSpPr>
          <p:nvPr>
            <p:ph type="body" sz="quarter" idx="20"/>
          </p:nvPr>
        </p:nvSpPr>
        <p:spPr>
          <a:xfrm>
            <a:off x="841772" y="3342624"/>
            <a:ext cx="3412740" cy="1878586"/>
          </a:xfrm>
        </p:spPr>
        <p:txBody>
          <a:bodyPr/>
          <a:lstStyle>
            <a:lvl1pPr marL="0" indent="0">
              <a:buFont typeface="Arial" panose="020B0604020202020204" pitchFamily="34" charset="0"/>
              <a:buNone/>
              <a:defRPr lang="en-US" sz="1800" kern="1200" spc="8" dirty="0" smtClean="0">
                <a:solidFill>
                  <a:schemeClr val="accent6"/>
                </a:solidFill>
                <a:latin typeface="Arial" panose="020B0604020202020204" pitchFamily="34" charset="0"/>
                <a:ea typeface="+mn-ea"/>
                <a:cs typeface="Arial" panose="020B0604020202020204" pitchFamily="34" charset="0"/>
              </a:defRPr>
            </a:lvl1pPr>
            <a:lvl2pPr>
              <a:defRPr lang="en-US" sz="1000" kern="1200" spc="8" dirty="0" smtClean="0">
                <a:solidFill>
                  <a:schemeClr val="accent6"/>
                </a:solidFill>
                <a:latin typeface="Arial" panose="020B0604020202020204" pitchFamily="34" charset="0"/>
                <a:ea typeface="+mn-ea"/>
                <a:cs typeface="Arial" panose="020B0604020202020204" pitchFamily="34" charset="0"/>
              </a:defRPr>
            </a:lvl2pPr>
            <a:lvl3pPr>
              <a:defRPr lang="en-US" sz="1000" kern="1200" spc="8" dirty="0" smtClean="0">
                <a:solidFill>
                  <a:schemeClr val="accent6"/>
                </a:solidFill>
                <a:latin typeface="Arial" panose="020B0604020202020204" pitchFamily="34" charset="0"/>
                <a:ea typeface="+mn-ea"/>
                <a:cs typeface="Arial" panose="020B0604020202020204" pitchFamily="34" charset="0"/>
              </a:defRPr>
            </a:lvl3pPr>
            <a:lvl4pPr>
              <a:defRPr lang="en-US" sz="1000" kern="1200" spc="8" dirty="0" smtClean="0">
                <a:solidFill>
                  <a:schemeClr val="accent6"/>
                </a:solidFill>
                <a:latin typeface="Arial" panose="020B0604020202020204" pitchFamily="34" charset="0"/>
                <a:ea typeface="+mn-ea"/>
                <a:cs typeface="Arial" panose="020B0604020202020204" pitchFamily="34" charset="0"/>
              </a:defRPr>
            </a:lvl4pPr>
            <a:lvl5pPr>
              <a:defRPr lang="en-US" sz="100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4" name="Footer Placeholder 3">
            <a:extLst>
              <a:ext uri="{FF2B5EF4-FFF2-40B4-BE49-F238E27FC236}">
                <a16:creationId xmlns:a16="http://schemas.microsoft.com/office/drawing/2014/main" id="{E71E7855-7D86-CF4E-A44E-0E043E6C1C53}"/>
              </a:ext>
            </a:extLst>
          </p:cNvPr>
          <p:cNvSpPr>
            <a:spLocks noGrp="1"/>
          </p:cNvSpPr>
          <p:nvPr>
            <p:ph type="ftr" sz="quarter" idx="21"/>
          </p:nvPr>
        </p:nvSpPr>
        <p:spPr>
          <a:xfrm>
            <a:off x="5370984" y="7219938"/>
            <a:ext cx="7537105" cy="413808"/>
          </a:xfrm>
        </p:spPr>
        <p:txBody>
          <a:bodyPr/>
          <a:lstStyle/>
          <a:p>
            <a:endParaRPr lang="en-US" sz="660" dirty="0"/>
          </a:p>
        </p:txBody>
      </p:sp>
      <p:sp>
        <p:nvSpPr>
          <p:cNvPr id="5" name="Text Placeholder 7">
            <a:extLst>
              <a:ext uri="{FF2B5EF4-FFF2-40B4-BE49-F238E27FC236}">
                <a16:creationId xmlns:a16="http://schemas.microsoft.com/office/drawing/2014/main" id="{CE8C74E1-1DA2-DB85-83EF-BACD41630943}"/>
              </a:ext>
            </a:extLst>
          </p:cNvPr>
          <p:cNvSpPr>
            <a:spLocks noGrp="1"/>
          </p:cNvSpPr>
          <p:nvPr>
            <p:ph type="body" sz="quarter" idx="22" hasCustomPrompt="1"/>
          </p:nvPr>
        </p:nvSpPr>
        <p:spPr>
          <a:xfrm>
            <a:off x="266146" y="135639"/>
            <a:ext cx="3494990" cy="283329"/>
          </a:xfrm>
        </p:spPr>
        <p:txBody>
          <a:bodyPr wrap="square" anchor="t"/>
          <a:lstStyle>
            <a:lvl1pPr algn="l">
              <a:defRPr lang="en-US" sz="1100" b="1" kern="1200" spc="165" dirty="0" smtClean="0">
                <a:solidFill>
                  <a:schemeClr val="bg2"/>
                </a:solidFill>
                <a:latin typeface="Arial" panose="020B0604020202020204" pitchFamily="34" charset="0"/>
                <a:ea typeface="+mn-ea"/>
                <a:cs typeface="Arial" panose="020B0604020202020204" pitchFamily="34" charset="0"/>
              </a:defRPr>
            </a:lvl1pPr>
            <a:lvl2pPr>
              <a:defRPr lang="en-US" sz="990" b="1" kern="1200" spc="165" dirty="0" smtClean="0">
                <a:solidFill>
                  <a:schemeClr val="accent6"/>
                </a:solidFill>
                <a:latin typeface="Arial" panose="020B0604020202020204" pitchFamily="34" charset="0"/>
                <a:ea typeface="+mn-ea"/>
                <a:cs typeface="Arial" panose="020B0604020202020204" pitchFamily="34" charset="0"/>
              </a:defRPr>
            </a:lvl2pPr>
            <a:lvl3pPr>
              <a:defRPr lang="en-US" sz="990" b="1" kern="1200" spc="165" dirty="0" smtClean="0">
                <a:solidFill>
                  <a:schemeClr val="accent6"/>
                </a:solidFill>
                <a:latin typeface="Arial" panose="020B0604020202020204" pitchFamily="34" charset="0"/>
                <a:ea typeface="+mn-ea"/>
                <a:cs typeface="Arial" panose="020B0604020202020204" pitchFamily="34" charset="0"/>
              </a:defRPr>
            </a:lvl3pPr>
            <a:lvl4pPr>
              <a:defRPr lang="en-US" sz="990" b="1" kern="1200" spc="165" dirty="0" smtClean="0">
                <a:solidFill>
                  <a:schemeClr val="accent6"/>
                </a:solidFill>
                <a:latin typeface="Arial" panose="020B0604020202020204" pitchFamily="34" charset="0"/>
                <a:ea typeface="+mn-ea"/>
                <a:cs typeface="Arial" panose="020B0604020202020204" pitchFamily="34" charset="0"/>
              </a:defRPr>
            </a:lvl4pPr>
            <a:lvl5pPr>
              <a:defRPr lang="en-US" sz="990" b="1" kern="1200" spc="165"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6" name="Text Placeholder 17">
            <a:extLst>
              <a:ext uri="{FF2B5EF4-FFF2-40B4-BE49-F238E27FC236}">
                <a16:creationId xmlns:a16="http://schemas.microsoft.com/office/drawing/2014/main" id="{0581944C-3F30-F644-94B5-BF38F94764BA}"/>
              </a:ext>
            </a:extLst>
          </p:cNvPr>
          <p:cNvSpPr>
            <a:spLocks noGrp="1"/>
          </p:cNvSpPr>
          <p:nvPr>
            <p:ph type="body" sz="quarter" idx="25"/>
          </p:nvPr>
        </p:nvSpPr>
        <p:spPr>
          <a:xfrm>
            <a:off x="5782887" y="1335823"/>
            <a:ext cx="6505595" cy="940861"/>
          </a:xfrm>
        </p:spPr>
        <p:txBody>
          <a:bodyPr/>
          <a:lstStyle>
            <a:lvl1pPr algn="l">
              <a:spcAft>
                <a:spcPts val="300"/>
              </a:spcAft>
              <a:defRPr sz="1200"/>
            </a:lvl1pPr>
            <a:lvl2pPr algn="l">
              <a:spcAft>
                <a:spcPts val="300"/>
              </a:spcAft>
              <a:defRPr sz="1200"/>
            </a:lvl2pPr>
          </a:lstStyle>
          <a:p>
            <a:pPr lvl="0"/>
            <a:r>
              <a:rPr lang="en-US"/>
              <a:t>Click to edit Master text styles</a:t>
            </a:r>
          </a:p>
          <a:p>
            <a:pPr lvl="1"/>
            <a:r>
              <a:rPr lang="en-US"/>
              <a:t>Second level</a:t>
            </a:r>
          </a:p>
        </p:txBody>
      </p:sp>
      <p:sp>
        <p:nvSpPr>
          <p:cNvPr id="7" name="Text Placeholder 9">
            <a:extLst>
              <a:ext uri="{FF2B5EF4-FFF2-40B4-BE49-F238E27FC236}">
                <a16:creationId xmlns:a16="http://schemas.microsoft.com/office/drawing/2014/main" id="{8AE8A9DF-F327-583B-A021-589F7DF1DF9D}"/>
              </a:ext>
            </a:extLst>
          </p:cNvPr>
          <p:cNvSpPr>
            <a:spLocks noGrp="1"/>
          </p:cNvSpPr>
          <p:nvPr>
            <p:ph type="body" sz="quarter" idx="26"/>
          </p:nvPr>
        </p:nvSpPr>
        <p:spPr>
          <a:xfrm>
            <a:off x="5763152" y="699399"/>
            <a:ext cx="6480819" cy="541523"/>
          </a:xfrm>
        </p:spPr>
        <p:txBody>
          <a:bodyPr anchor="b"/>
          <a:lstStyle>
            <a:lvl1pPr algn="l">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8" name="Text Placeholder 17">
            <a:extLst>
              <a:ext uri="{FF2B5EF4-FFF2-40B4-BE49-F238E27FC236}">
                <a16:creationId xmlns:a16="http://schemas.microsoft.com/office/drawing/2014/main" id="{A1A77FCF-6729-9E83-54E3-40E4A97A99D8}"/>
              </a:ext>
            </a:extLst>
          </p:cNvPr>
          <p:cNvSpPr>
            <a:spLocks noGrp="1"/>
          </p:cNvSpPr>
          <p:nvPr>
            <p:ph type="body" sz="quarter" idx="28"/>
          </p:nvPr>
        </p:nvSpPr>
        <p:spPr>
          <a:xfrm>
            <a:off x="5782887" y="3483303"/>
            <a:ext cx="6503652" cy="940861"/>
          </a:xfrm>
        </p:spPr>
        <p:txBody>
          <a:bodyPr/>
          <a:lstStyle>
            <a:lvl1pPr algn="l">
              <a:spcAft>
                <a:spcPts val="300"/>
              </a:spcAft>
              <a:defRPr sz="1200"/>
            </a:lvl1pPr>
            <a:lvl2pPr algn="l">
              <a:spcAft>
                <a:spcPts val="300"/>
              </a:spcAft>
              <a:defRPr sz="1200"/>
            </a:lvl2pPr>
          </a:lstStyle>
          <a:p>
            <a:pPr lvl="0"/>
            <a:r>
              <a:rPr lang="en-US"/>
              <a:t>Click to edit Master text styles</a:t>
            </a:r>
          </a:p>
          <a:p>
            <a:pPr lvl="1"/>
            <a:r>
              <a:rPr lang="en-US"/>
              <a:t>Second level</a:t>
            </a:r>
          </a:p>
        </p:txBody>
      </p:sp>
      <p:sp>
        <p:nvSpPr>
          <p:cNvPr id="9" name="Text Placeholder 9">
            <a:extLst>
              <a:ext uri="{FF2B5EF4-FFF2-40B4-BE49-F238E27FC236}">
                <a16:creationId xmlns:a16="http://schemas.microsoft.com/office/drawing/2014/main" id="{41F8121E-1389-99AC-DC70-59EC8E408F27}"/>
              </a:ext>
            </a:extLst>
          </p:cNvPr>
          <p:cNvSpPr>
            <a:spLocks noGrp="1"/>
          </p:cNvSpPr>
          <p:nvPr>
            <p:ph type="body" sz="quarter" idx="29"/>
          </p:nvPr>
        </p:nvSpPr>
        <p:spPr>
          <a:xfrm>
            <a:off x="5763154" y="2846879"/>
            <a:ext cx="6478884" cy="541523"/>
          </a:xfrm>
        </p:spPr>
        <p:txBody>
          <a:bodyPr anchor="b"/>
          <a:lstStyle>
            <a:lvl1pPr algn="l">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1" name="Text Placeholder 17">
            <a:extLst>
              <a:ext uri="{FF2B5EF4-FFF2-40B4-BE49-F238E27FC236}">
                <a16:creationId xmlns:a16="http://schemas.microsoft.com/office/drawing/2014/main" id="{A601BEC6-704E-2CE1-E55B-50C52491C92A}"/>
              </a:ext>
            </a:extLst>
          </p:cNvPr>
          <p:cNvSpPr>
            <a:spLocks noGrp="1"/>
          </p:cNvSpPr>
          <p:nvPr>
            <p:ph type="body" sz="quarter" idx="32"/>
          </p:nvPr>
        </p:nvSpPr>
        <p:spPr>
          <a:xfrm>
            <a:off x="5782887" y="5630783"/>
            <a:ext cx="6503652" cy="940862"/>
          </a:xfrm>
        </p:spPr>
        <p:txBody>
          <a:bodyPr/>
          <a:lstStyle>
            <a:lvl1pPr algn="l">
              <a:spcAft>
                <a:spcPts val="300"/>
              </a:spcAft>
              <a:defRPr sz="1200"/>
            </a:lvl1pPr>
            <a:lvl2pPr algn="l">
              <a:spcAft>
                <a:spcPts val="300"/>
              </a:spcAft>
              <a:defRPr sz="1200"/>
            </a:lvl2pPr>
          </a:lstStyle>
          <a:p>
            <a:pPr lvl="0"/>
            <a:r>
              <a:rPr lang="en-US"/>
              <a:t>Click to edit Master text styles</a:t>
            </a:r>
          </a:p>
          <a:p>
            <a:pPr lvl="1"/>
            <a:r>
              <a:rPr lang="en-US"/>
              <a:t>Second level</a:t>
            </a:r>
          </a:p>
        </p:txBody>
      </p:sp>
      <p:sp>
        <p:nvSpPr>
          <p:cNvPr id="13" name="Text Placeholder 9">
            <a:extLst>
              <a:ext uri="{FF2B5EF4-FFF2-40B4-BE49-F238E27FC236}">
                <a16:creationId xmlns:a16="http://schemas.microsoft.com/office/drawing/2014/main" id="{182D202A-83F3-C716-7D20-1981440F1D7E}"/>
              </a:ext>
            </a:extLst>
          </p:cNvPr>
          <p:cNvSpPr>
            <a:spLocks noGrp="1"/>
          </p:cNvSpPr>
          <p:nvPr>
            <p:ph type="body" sz="quarter" idx="33"/>
          </p:nvPr>
        </p:nvSpPr>
        <p:spPr>
          <a:xfrm>
            <a:off x="5763154" y="4994359"/>
            <a:ext cx="6478884" cy="541523"/>
          </a:xfrm>
        </p:spPr>
        <p:txBody>
          <a:bodyPr anchor="b"/>
          <a:lstStyle>
            <a:lvl1pPr algn="l">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Tree>
    <p:extLst>
      <p:ext uri="{BB962C8B-B14F-4D97-AF65-F5344CB8AC3E}">
        <p14:creationId xmlns:p14="http://schemas.microsoft.com/office/powerpoint/2010/main" val="365594335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1598-B876-CF47-995E-7DF8A26EC234}"/>
              </a:ext>
            </a:extLst>
          </p:cNvPr>
          <p:cNvSpPr>
            <a:spLocks noGrp="1"/>
          </p:cNvSpPr>
          <p:nvPr>
            <p:ph type="title"/>
          </p:nvPr>
        </p:nvSpPr>
        <p:spPr>
          <a:xfrm>
            <a:off x="266145" y="425527"/>
            <a:ext cx="9326880" cy="629587"/>
          </a:xfrm>
        </p:spPr>
        <p:txBody>
          <a:bodyPr anchor="ctr"/>
          <a:lstStyle>
            <a:lvl1pPr algn="l">
              <a:defRPr sz="3200" b="0" i="0"/>
            </a:lvl1pPr>
          </a:lstStyle>
          <a:p>
            <a:r>
              <a:rPr lang="en-US"/>
              <a:t>Click to edit Master title style</a:t>
            </a:r>
            <a:endParaRPr lang="en-US" dirty="0"/>
          </a:p>
        </p:txBody>
      </p:sp>
      <p:sp>
        <p:nvSpPr>
          <p:cNvPr id="157" name="Text Placeholder 7">
            <a:extLst>
              <a:ext uri="{FF2B5EF4-FFF2-40B4-BE49-F238E27FC236}">
                <a16:creationId xmlns:a16="http://schemas.microsoft.com/office/drawing/2014/main" id="{4B456B34-1BC8-BA44-BC04-EB9DA52286C6}"/>
              </a:ext>
            </a:extLst>
          </p:cNvPr>
          <p:cNvSpPr>
            <a:spLocks noGrp="1"/>
          </p:cNvSpPr>
          <p:nvPr>
            <p:ph type="body" sz="quarter" idx="11" hasCustomPrompt="1"/>
          </p:nvPr>
        </p:nvSpPr>
        <p:spPr>
          <a:xfrm>
            <a:off x="266145" y="135639"/>
            <a:ext cx="9326880" cy="283329"/>
          </a:xfrm>
        </p:spPr>
        <p:txBody>
          <a:bodyPr wrap="square" anchor="t"/>
          <a:lstStyle>
            <a:lvl1pPr algn="l">
              <a:defRPr lang="en-US" sz="1100" b="1" kern="1200" spc="165" dirty="0" smtClean="0">
                <a:solidFill>
                  <a:schemeClr val="bg2"/>
                </a:solidFill>
                <a:latin typeface="Arial" panose="020B0604020202020204" pitchFamily="34" charset="0"/>
                <a:ea typeface="+mn-ea"/>
                <a:cs typeface="Arial" panose="020B0604020202020204" pitchFamily="34" charset="0"/>
              </a:defRPr>
            </a:lvl1pPr>
            <a:lvl2pPr>
              <a:defRPr lang="en-US" sz="990" b="1" kern="1200" spc="165" dirty="0" smtClean="0">
                <a:solidFill>
                  <a:schemeClr val="accent6"/>
                </a:solidFill>
                <a:latin typeface="Arial" panose="020B0604020202020204" pitchFamily="34" charset="0"/>
                <a:ea typeface="+mn-ea"/>
                <a:cs typeface="Arial" panose="020B0604020202020204" pitchFamily="34" charset="0"/>
              </a:defRPr>
            </a:lvl2pPr>
            <a:lvl3pPr>
              <a:defRPr lang="en-US" sz="990" b="1" kern="1200" spc="165" dirty="0" smtClean="0">
                <a:solidFill>
                  <a:schemeClr val="accent6"/>
                </a:solidFill>
                <a:latin typeface="Arial" panose="020B0604020202020204" pitchFamily="34" charset="0"/>
                <a:ea typeface="+mn-ea"/>
                <a:cs typeface="Arial" panose="020B0604020202020204" pitchFamily="34" charset="0"/>
              </a:defRPr>
            </a:lvl3pPr>
            <a:lvl4pPr>
              <a:defRPr lang="en-US" sz="990" b="1" kern="1200" spc="165" dirty="0" smtClean="0">
                <a:solidFill>
                  <a:schemeClr val="accent6"/>
                </a:solidFill>
                <a:latin typeface="Arial" panose="020B0604020202020204" pitchFamily="34" charset="0"/>
                <a:ea typeface="+mn-ea"/>
                <a:cs typeface="Arial" panose="020B0604020202020204" pitchFamily="34" charset="0"/>
              </a:defRPr>
            </a:lvl4pPr>
            <a:lvl5pPr>
              <a:defRPr lang="en-US" sz="990" b="1" kern="1200" spc="165"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26" name="Text Placeholder 11">
            <a:extLst>
              <a:ext uri="{FF2B5EF4-FFF2-40B4-BE49-F238E27FC236}">
                <a16:creationId xmlns:a16="http://schemas.microsoft.com/office/drawing/2014/main" id="{C64126B3-90BC-FA4A-B19F-C091EB87660D}"/>
              </a:ext>
            </a:extLst>
          </p:cNvPr>
          <p:cNvSpPr>
            <a:spLocks noGrp="1"/>
          </p:cNvSpPr>
          <p:nvPr>
            <p:ph type="body" sz="quarter" idx="36"/>
          </p:nvPr>
        </p:nvSpPr>
        <p:spPr>
          <a:xfrm>
            <a:off x="266146" y="1238816"/>
            <a:ext cx="13162656" cy="629586"/>
          </a:xfrm>
        </p:spPr>
        <p:txBody>
          <a:bodyPr anchor="ctr"/>
          <a:lstStyle>
            <a:lvl1pPr algn="ctr">
              <a:buClr>
                <a:schemeClr val="accent2"/>
              </a:buClr>
              <a:buFont typeface="Arial" panose="020B0604020202020204" pitchFamily="34" charset="0"/>
              <a:buNone/>
              <a:defRPr lang="en-US" sz="1800" b="1" kern="1200" spc="8" baseline="0" dirty="0" smtClean="0">
                <a:solidFill>
                  <a:schemeClr val="bg1"/>
                </a:solidFill>
                <a:latin typeface="Arial" panose="020B0604020202020204" pitchFamily="34" charset="0"/>
                <a:ea typeface="+mn-ea"/>
                <a:cs typeface="Arial" panose="020B0604020202020204" pitchFamily="34" charset="0"/>
              </a:defRPr>
            </a:lvl1pPr>
            <a:lvl2pPr algn="l">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2pPr>
            <a:lvl3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3pPr>
            <a:lvl4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4pPr>
            <a:lvl5pPr>
              <a:buClr>
                <a:schemeClr val="accent2"/>
              </a:buClr>
              <a:buFont typeface="Arial" panose="020B0604020202020204" pitchFamily="34" charset="0"/>
              <a:buChar char="•"/>
              <a:defRPr lang="en-US" sz="99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4" name="Footer Placeholder 3">
            <a:extLst>
              <a:ext uri="{FF2B5EF4-FFF2-40B4-BE49-F238E27FC236}">
                <a16:creationId xmlns:a16="http://schemas.microsoft.com/office/drawing/2014/main" id="{1209F612-E46A-ED4B-B1EC-9BD45C46593B}"/>
              </a:ext>
            </a:extLst>
          </p:cNvPr>
          <p:cNvSpPr>
            <a:spLocks noGrp="1"/>
          </p:cNvSpPr>
          <p:nvPr>
            <p:ph type="ftr" sz="quarter" idx="37"/>
          </p:nvPr>
        </p:nvSpPr>
        <p:spPr/>
        <p:txBody>
          <a:bodyPr/>
          <a:lstStyle/>
          <a:p>
            <a:endParaRPr lang="en-US" sz="660" dirty="0"/>
          </a:p>
        </p:txBody>
      </p:sp>
      <p:sp>
        <p:nvSpPr>
          <p:cNvPr id="3" name="Slide Number Placeholder 2">
            <a:extLst>
              <a:ext uri="{FF2B5EF4-FFF2-40B4-BE49-F238E27FC236}">
                <a16:creationId xmlns:a16="http://schemas.microsoft.com/office/drawing/2014/main" id="{0616F56B-3066-4F41-AA87-94BD0835F1A5}"/>
              </a:ext>
            </a:extLst>
          </p:cNvPr>
          <p:cNvSpPr>
            <a:spLocks noGrp="1"/>
          </p:cNvSpPr>
          <p:nvPr>
            <p:ph type="sldNum" sz="quarter" idx="10"/>
          </p:nvPr>
        </p:nvSpPr>
        <p:spPr/>
        <p:txBody>
          <a:bodyPr/>
          <a:lstStyle/>
          <a:p>
            <a:fld id="{7A0727DF-FE34-B54C-B65E-545640FDBF94}" type="slidenum">
              <a:rPr lang="en-US" smtClean="0"/>
              <a:pPr/>
              <a:t>‹#›</a:t>
            </a:fld>
            <a:endParaRPr lang="en-US" dirty="0"/>
          </a:p>
        </p:txBody>
      </p:sp>
      <p:sp>
        <p:nvSpPr>
          <p:cNvPr id="14" name="Text Placeholder 9">
            <a:extLst>
              <a:ext uri="{FF2B5EF4-FFF2-40B4-BE49-F238E27FC236}">
                <a16:creationId xmlns:a16="http://schemas.microsoft.com/office/drawing/2014/main" id="{AD0319DA-2B47-D606-4BFA-FB92905292CE}"/>
              </a:ext>
            </a:extLst>
          </p:cNvPr>
          <p:cNvSpPr>
            <a:spLocks noGrp="1"/>
          </p:cNvSpPr>
          <p:nvPr>
            <p:ph type="body" sz="quarter" idx="28"/>
          </p:nvPr>
        </p:nvSpPr>
        <p:spPr>
          <a:xfrm>
            <a:off x="9433996" y="2196976"/>
            <a:ext cx="3994805" cy="629586"/>
          </a:xfrm>
        </p:spPr>
        <p:txBody>
          <a:bodyPr anchor="b"/>
          <a:lstStyle>
            <a:lvl1pPr>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5" name="Text Placeholder 11">
            <a:extLst>
              <a:ext uri="{FF2B5EF4-FFF2-40B4-BE49-F238E27FC236}">
                <a16:creationId xmlns:a16="http://schemas.microsoft.com/office/drawing/2014/main" id="{E3AF4048-70ED-45E0-E7CC-A99342541520}"/>
              </a:ext>
            </a:extLst>
          </p:cNvPr>
          <p:cNvSpPr>
            <a:spLocks noGrp="1"/>
          </p:cNvSpPr>
          <p:nvPr>
            <p:ph type="body" sz="quarter" idx="29"/>
          </p:nvPr>
        </p:nvSpPr>
        <p:spPr>
          <a:xfrm>
            <a:off x="9453730" y="2975204"/>
            <a:ext cx="3994805" cy="3415716"/>
          </a:xfrm>
        </p:spPr>
        <p:txBody>
          <a:bodyPr/>
          <a:lstStyle>
            <a:lvl1pPr>
              <a:spcAft>
                <a:spcPts val="300"/>
              </a:spcAft>
              <a:defRPr lang="en-US" sz="1200" kern="1200" spc="8" dirty="0" smtClean="0">
                <a:solidFill>
                  <a:schemeClr val="accent6"/>
                </a:solidFill>
                <a:latin typeface="Arial" panose="020B0604020202020204" pitchFamily="34" charset="0"/>
                <a:ea typeface="+mn-ea"/>
                <a:cs typeface="Arial" panose="020B0604020202020204" pitchFamily="34" charset="0"/>
              </a:defRPr>
            </a:lvl1pPr>
            <a:lvl2pPr>
              <a:spcAft>
                <a:spcPts val="300"/>
              </a:spcAft>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defRPr lang="en-US" sz="990" kern="1200" spc="8" dirty="0" smtClean="0">
                <a:solidFill>
                  <a:schemeClr val="accent6"/>
                </a:solidFill>
                <a:latin typeface="Arial" panose="020B0604020202020204" pitchFamily="34" charset="0"/>
                <a:ea typeface="+mn-ea"/>
                <a:cs typeface="Arial" panose="020B0604020202020204" pitchFamily="34" charset="0"/>
              </a:defRPr>
            </a:lvl4pPr>
            <a:lvl5pPr>
              <a:defRPr lang="en-US" sz="99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7" name="Text Placeholder 9">
            <a:extLst>
              <a:ext uri="{FF2B5EF4-FFF2-40B4-BE49-F238E27FC236}">
                <a16:creationId xmlns:a16="http://schemas.microsoft.com/office/drawing/2014/main" id="{6963ED9A-6541-8942-BE3D-26F561E8D5A6}"/>
              </a:ext>
            </a:extLst>
          </p:cNvPr>
          <p:cNvSpPr>
            <a:spLocks noGrp="1"/>
          </p:cNvSpPr>
          <p:nvPr>
            <p:ph type="body" sz="quarter" idx="24"/>
          </p:nvPr>
        </p:nvSpPr>
        <p:spPr>
          <a:xfrm>
            <a:off x="4940159" y="2196976"/>
            <a:ext cx="3994805" cy="629586"/>
          </a:xfrm>
        </p:spPr>
        <p:txBody>
          <a:bodyPr anchor="b"/>
          <a:lstStyle>
            <a:lvl1pPr>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 name="Text Placeholder 11">
            <a:extLst>
              <a:ext uri="{FF2B5EF4-FFF2-40B4-BE49-F238E27FC236}">
                <a16:creationId xmlns:a16="http://schemas.microsoft.com/office/drawing/2014/main" id="{AE58B561-A9D9-A799-A704-27B5DE4E83C3}"/>
              </a:ext>
            </a:extLst>
          </p:cNvPr>
          <p:cNvSpPr>
            <a:spLocks noGrp="1"/>
          </p:cNvSpPr>
          <p:nvPr>
            <p:ph type="body" sz="quarter" idx="25"/>
          </p:nvPr>
        </p:nvSpPr>
        <p:spPr>
          <a:xfrm>
            <a:off x="4959893" y="2975204"/>
            <a:ext cx="3994805" cy="3415716"/>
          </a:xfrm>
        </p:spPr>
        <p:txBody>
          <a:bodyPr/>
          <a:lstStyle>
            <a:lvl1pPr>
              <a:spcAft>
                <a:spcPts val="300"/>
              </a:spcAft>
              <a:defRPr lang="en-US" sz="1200" kern="1200" spc="8" dirty="0" smtClean="0">
                <a:solidFill>
                  <a:schemeClr val="accent6"/>
                </a:solidFill>
                <a:latin typeface="Arial" panose="020B0604020202020204" pitchFamily="34" charset="0"/>
                <a:ea typeface="+mn-ea"/>
                <a:cs typeface="Arial" panose="020B0604020202020204" pitchFamily="34" charset="0"/>
              </a:defRPr>
            </a:lvl1pPr>
            <a:lvl2pPr>
              <a:spcAft>
                <a:spcPts val="300"/>
              </a:spcAft>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defRPr lang="en-US" sz="990" kern="1200" spc="8" dirty="0" smtClean="0">
                <a:solidFill>
                  <a:schemeClr val="accent6"/>
                </a:solidFill>
                <a:latin typeface="Arial" panose="020B0604020202020204" pitchFamily="34" charset="0"/>
                <a:ea typeface="+mn-ea"/>
                <a:cs typeface="Arial" panose="020B0604020202020204" pitchFamily="34" charset="0"/>
              </a:defRPr>
            </a:lvl4pPr>
            <a:lvl5pPr>
              <a:defRPr lang="en-US" sz="99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0" name="Text Placeholder 9">
            <a:extLst>
              <a:ext uri="{FF2B5EF4-FFF2-40B4-BE49-F238E27FC236}">
                <a16:creationId xmlns:a16="http://schemas.microsoft.com/office/drawing/2014/main" id="{85418AF6-B94E-1570-FDE1-018D5701D1ED}"/>
              </a:ext>
            </a:extLst>
          </p:cNvPr>
          <p:cNvSpPr>
            <a:spLocks noGrp="1"/>
          </p:cNvSpPr>
          <p:nvPr>
            <p:ph type="body" sz="quarter" idx="31"/>
          </p:nvPr>
        </p:nvSpPr>
        <p:spPr>
          <a:xfrm>
            <a:off x="446324" y="2196976"/>
            <a:ext cx="3994805" cy="629586"/>
          </a:xfrm>
        </p:spPr>
        <p:txBody>
          <a:bodyPr anchor="b"/>
          <a:lstStyle>
            <a:lvl1pPr>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22" name="Text Placeholder 11">
            <a:extLst>
              <a:ext uri="{FF2B5EF4-FFF2-40B4-BE49-F238E27FC236}">
                <a16:creationId xmlns:a16="http://schemas.microsoft.com/office/drawing/2014/main" id="{45E0E021-F107-15B5-C1E2-F04E0A45560B}"/>
              </a:ext>
            </a:extLst>
          </p:cNvPr>
          <p:cNvSpPr>
            <a:spLocks noGrp="1"/>
          </p:cNvSpPr>
          <p:nvPr>
            <p:ph type="body" sz="quarter" idx="32"/>
          </p:nvPr>
        </p:nvSpPr>
        <p:spPr>
          <a:xfrm>
            <a:off x="466058" y="2975204"/>
            <a:ext cx="3994805" cy="3415716"/>
          </a:xfrm>
        </p:spPr>
        <p:txBody>
          <a:bodyPr/>
          <a:lstStyle>
            <a:lvl1pPr>
              <a:spcAft>
                <a:spcPts val="300"/>
              </a:spcAft>
              <a:defRPr lang="en-US" sz="1200" kern="1200" spc="8" dirty="0" smtClean="0">
                <a:solidFill>
                  <a:schemeClr val="accent6"/>
                </a:solidFill>
                <a:latin typeface="Arial" panose="020B0604020202020204" pitchFamily="34" charset="0"/>
                <a:ea typeface="+mn-ea"/>
                <a:cs typeface="Arial" panose="020B0604020202020204" pitchFamily="34" charset="0"/>
              </a:defRPr>
            </a:lvl1pPr>
            <a:lvl2pPr>
              <a:spcAft>
                <a:spcPts val="300"/>
              </a:spcAft>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defRPr lang="en-US" sz="990" kern="1200" spc="8" dirty="0" smtClean="0">
                <a:solidFill>
                  <a:schemeClr val="accent6"/>
                </a:solidFill>
                <a:latin typeface="Arial" panose="020B0604020202020204" pitchFamily="34" charset="0"/>
                <a:ea typeface="+mn-ea"/>
                <a:cs typeface="Arial" panose="020B0604020202020204" pitchFamily="34" charset="0"/>
              </a:defRPr>
            </a:lvl4pPr>
            <a:lvl5pPr>
              <a:defRPr lang="en-US" sz="99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9106785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1598-B876-CF47-995E-7DF8A26EC234}"/>
              </a:ext>
            </a:extLst>
          </p:cNvPr>
          <p:cNvSpPr>
            <a:spLocks noGrp="1"/>
          </p:cNvSpPr>
          <p:nvPr>
            <p:ph type="title"/>
          </p:nvPr>
        </p:nvSpPr>
        <p:spPr>
          <a:xfrm>
            <a:off x="266145" y="425527"/>
            <a:ext cx="9326880" cy="629587"/>
          </a:xfrm>
        </p:spPr>
        <p:txBody>
          <a:bodyPr anchor="ctr"/>
          <a:lstStyle>
            <a:lvl1pPr algn="l">
              <a:defRPr sz="3200" b="0" i="0"/>
            </a:lvl1pPr>
          </a:lstStyle>
          <a:p>
            <a:r>
              <a:rPr lang="en-US"/>
              <a:t>Click to edit Master title style</a:t>
            </a:r>
            <a:endParaRPr lang="en-US" dirty="0"/>
          </a:p>
        </p:txBody>
      </p:sp>
      <p:sp>
        <p:nvSpPr>
          <p:cNvPr id="157" name="Text Placeholder 7">
            <a:extLst>
              <a:ext uri="{FF2B5EF4-FFF2-40B4-BE49-F238E27FC236}">
                <a16:creationId xmlns:a16="http://schemas.microsoft.com/office/drawing/2014/main" id="{4B456B34-1BC8-BA44-BC04-EB9DA52286C6}"/>
              </a:ext>
            </a:extLst>
          </p:cNvPr>
          <p:cNvSpPr>
            <a:spLocks noGrp="1"/>
          </p:cNvSpPr>
          <p:nvPr>
            <p:ph type="body" sz="quarter" idx="11" hasCustomPrompt="1"/>
          </p:nvPr>
        </p:nvSpPr>
        <p:spPr>
          <a:xfrm>
            <a:off x="266145" y="135639"/>
            <a:ext cx="9326880" cy="283329"/>
          </a:xfrm>
        </p:spPr>
        <p:txBody>
          <a:bodyPr wrap="square" anchor="t"/>
          <a:lstStyle>
            <a:lvl1pPr algn="l">
              <a:defRPr lang="en-US" sz="1100" b="1" kern="1200" spc="165" dirty="0" smtClean="0">
                <a:solidFill>
                  <a:schemeClr val="bg2"/>
                </a:solidFill>
                <a:latin typeface="Arial" panose="020B0604020202020204" pitchFamily="34" charset="0"/>
                <a:ea typeface="+mn-ea"/>
                <a:cs typeface="Arial" panose="020B0604020202020204" pitchFamily="34" charset="0"/>
              </a:defRPr>
            </a:lvl1pPr>
            <a:lvl2pPr>
              <a:defRPr lang="en-US" sz="990" b="1" kern="1200" spc="165" dirty="0" smtClean="0">
                <a:solidFill>
                  <a:schemeClr val="accent6"/>
                </a:solidFill>
                <a:latin typeface="Arial" panose="020B0604020202020204" pitchFamily="34" charset="0"/>
                <a:ea typeface="+mn-ea"/>
                <a:cs typeface="Arial" panose="020B0604020202020204" pitchFamily="34" charset="0"/>
              </a:defRPr>
            </a:lvl2pPr>
            <a:lvl3pPr>
              <a:defRPr lang="en-US" sz="990" b="1" kern="1200" spc="165" dirty="0" smtClean="0">
                <a:solidFill>
                  <a:schemeClr val="accent6"/>
                </a:solidFill>
                <a:latin typeface="Arial" panose="020B0604020202020204" pitchFamily="34" charset="0"/>
                <a:ea typeface="+mn-ea"/>
                <a:cs typeface="Arial" panose="020B0604020202020204" pitchFamily="34" charset="0"/>
              </a:defRPr>
            </a:lvl3pPr>
            <a:lvl4pPr>
              <a:defRPr lang="en-US" sz="990" b="1" kern="1200" spc="165" dirty="0" smtClean="0">
                <a:solidFill>
                  <a:schemeClr val="accent6"/>
                </a:solidFill>
                <a:latin typeface="Arial" panose="020B0604020202020204" pitchFamily="34" charset="0"/>
                <a:ea typeface="+mn-ea"/>
                <a:cs typeface="Arial" panose="020B0604020202020204" pitchFamily="34" charset="0"/>
              </a:defRPr>
            </a:lvl4pPr>
            <a:lvl5pPr>
              <a:defRPr lang="en-US" sz="990" b="1" kern="1200" spc="165"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26" name="Text Placeholder 11">
            <a:extLst>
              <a:ext uri="{FF2B5EF4-FFF2-40B4-BE49-F238E27FC236}">
                <a16:creationId xmlns:a16="http://schemas.microsoft.com/office/drawing/2014/main" id="{C64126B3-90BC-FA4A-B19F-C091EB87660D}"/>
              </a:ext>
            </a:extLst>
          </p:cNvPr>
          <p:cNvSpPr>
            <a:spLocks noGrp="1"/>
          </p:cNvSpPr>
          <p:nvPr>
            <p:ph type="body" sz="quarter" idx="36"/>
          </p:nvPr>
        </p:nvSpPr>
        <p:spPr>
          <a:xfrm>
            <a:off x="266146" y="1238816"/>
            <a:ext cx="13162656" cy="629586"/>
          </a:xfrm>
        </p:spPr>
        <p:txBody>
          <a:bodyPr anchor="ctr"/>
          <a:lstStyle>
            <a:lvl1pPr algn="ctr">
              <a:buClr>
                <a:schemeClr val="accent2"/>
              </a:buClr>
              <a:buFont typeface="Arial" panose="020B0604020202020204" pitchFamily="34" charset="0"/>
              <a:buNone/>
              <a:defRPr lang="en-US" sz="1800" b="1" kern="1200" spc="8" baseline="0" dirty="0" smtClean="0">
                <a:solidFill>
                  <a:schemeClr val="bg1"/>
                </a:solidFill>
                <a:latin typeface="Arial" panose="020B0604020202020204" pitchFamily="34" charset="0"/>
                <a:ea typeface="+mn-ea"/>
                <a:cs typeface="Arial" panose="020B0604020202020204" pitchFamily="34" charset="0"/>
              </a:defRPr>
            </a:lvl1pPr>
            <a:lvl2pPr algn="l">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2pPr>
            <a:lvl3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3pPr>
            <a:lvl4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4pPr>
            <a:lvl5pPr>
              <a:buClr>
                <a:schemeClr val="accent2"/>
              </a:buClr>
              <a:buFont typeface="Arial" panose="020B0604020202020204" pitchFamily="34" charset="0"/>
              <a:buChar char="•"/>
              <a:defRPr lang="en-US" sz="99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4" name="Footer Placeholder 3">
            <a:extLst>
              <a:ext uri="{FF2B5EF4-FFF2-40B4-BE49-F238E27FC236}">
                <a16:creationId xmlns:a16="http://schemas.microsoft.com/office/drawing/2014/main" id="{1209F612-E46A-ED4B-B1EC-9BD45C46593B}"/>
              </a:ext>
            </a:extLst>
          </p:cNvPr>
          <p:cNvSpPr>
            <a:spLocks noGrp="1"/>
          </p:cNvSpPr>
          <p:nvPr>
            <p:ph type="ftr" sz="quarter" idx="37"/>
          </p:nvPr>
        </p:nvSpPr>
        <p:spPr/>
        <p:txBody>
          <a:bodyPr/>
          <a:lstStyle/>
          <a:p>
            <a:endParaRPr lang="en-US" sz="660" dirty="0"/>
          </a:p>
        </p:txBody>
      </p:sp>
      <p:sp>
        <p:nvSpPr>
          <p:cNvPr id="3" name="Slide Number Placeholder 2">
            <a:extLst>
              <a:ext uri="{FF2B5EF4-FFF2-40B4-BE49-F238E27FC236}">
                <a16:creationId xmlns:a16="http://schemas.microsoft.com/office/drawing/2014/main" id="{0616F56B-3066-4F41-AA87-94BD0835F1A5}"/>
              </a:ext>
            </a:extLst>
          </p:cNvPr>
          <p:cNvSpPr>
            <a:spLocks noGrp="1"/>
          </p:cNvSpPr>
          <p:nvPr>
            <p:ph type="sldNum" sz="quarter" idx="10"/>
          </p:nvPr>
        </p:nvSpPr>
        <p:spPr/>
        <p:txBody>
          <a:bodyPr/>
          <a:lstStyle/>
          <a:p>
            <a:fld id="{7A0727DF-FE34-B54C-B65E-545640FDBF94}" type="slidenum">
              <a:rPr lang="en-US" smtClean="0"/>
              <a:pPr/>
              <a:t>‹#›</a:t>
            </a:fld>
            <a:endParaRPr lang="en-US" dirty="0"/>
          </a:p>
        </p:txBody>
      </p:sp>
      <p:sp>
        <p:nvSpPr>
          <p:cNvPr id="5" name="Text Placeholder 9">
            <a:extLst>
              <a:ext uri="{FF2B5EF4-FFF2-40B4-BE49-F238E27FC236}">
                <a16:creationId xmlns:a16="http://schemas.microsoft.com/office/drawing/2014/main" id="{90CF6E88-A17D-CA77-E15C-AE6D5B48690F}"/>
              </a:ext>
            </a:extLst>
          </p:cNvPr>
          <p:cNvSpPr>
            <a:spLocks noGrp="1"/>
          </p:cNvSpPr>
          <p:nvPr>
            <p:ph type="body" sz="quarter" idx="12"/>
          </p:nvPr>
        </p:nvSpPr>
        <p:spPr>
          <a:xfrm>
            <a:off x="382990" y="2279037"/>
            <a:ext cx="3138329" cy="629586"/>
          </a:xfrm>
        </p:spPr>
        <p:txBody>
          <a:bodyPr anchor="b"/>
          <a:lstStyle>
            <a:lvl1pPr>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6" name="Text Placeholder 11">
            <a:extLst>
              <a:ext uri="{FF2B5EF4-FFF2-40B4-BE49-F238E27FC236}">
                <a16:creationId xmlns:a16="http://schemas.microsoft.com/office/drawing/2014/main" id="{BCB269ED-DD10-6B52-4EE1-5A2101D55C47}"/>
              </a:ext>
            </a:extLst>
          </p:cNvPr>
          <p:cNvSpPr>
            <a:spLocks noGrp="1"/>
          </p:cNvSpPr>
          <p:nvPr>
            <p:ph type="body" sz="quarter" idx="14"/>
          </p:nvPr>
        </p:nvSpPr>
        <p:spPr>
          <a:xfrm>
            <a:off x="404639" y="3054263"/>
            <a:ext cx="3138329" cy="4267530"/>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270ADC1E-1DB8-789F-C844-5704DA0E5EAB}"/>
              </a:ext>
            </a:extLst>
          </p:cNvPr>
          <p:cNvSpPr>
            <a:spLocks noGrp="1"/>
          </p:cNvSpPr>
          <p:nvPr>
            <p:ph type="body" sz="quarter" idx="28"/>
          </p:nvPr>
        </p:nvSpPr>
        <p:spPr>
          <a:xfrm>
            <a:off x="3737510" y="2279037"/>
            <a:ext cx="3138329" cy="629586"/>
          </a:xfrm>
        </p:spPr>
        <p:txBody>
          <a:bodyPr anchor="b"/>
          <a:lstStyle>
            <a:lvl1pPr>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8" name="Text Placeholder 11">
            <a:extLst>
              <a:ext uri="{FF2B5EF4-FFF2-40B4-BE49-F238E27FC236}">
                <a16:creationId xmlns:a16="http://schemas.microsoft.com/office/drawing/2014/main" id="{482DA38A-388A-124D-D6A2-C9322FC31715}"/>
              </a:ext>
            </a:extLst>
          </p:cNvPr>
          <p:cNvSpPr>
            <a:spLocks noGrp="1"/>
          </p:cNvSpPr>
          <p:nvPr>
            <p:ph type="body" sz="quarter" idx="29"/>
          </p:nvPr>
        </p:nvSpPr>
        <p:spPr>
          <a:xfrm>
            <a:off x="3759159" y="3054263"/>
            <a:ext cx="3138329" cy="4267530"/>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a:extLst>
              <a:ext uri="{FF2B5EF4-FFF2-40B4-BE49-F238E27FC236}">
                <a16:creationId xmlns:a16="http://schemas.microsoft.com/office/drawing/2014/main" id="{9B7B2F53-AC9F-A28B-F5FC-D9F1308E6E85}"/>
              </a:ext>
            </a:extLst>
          </p:cNvPr>
          <p:cNvSpPr>
            <a:spLocks noGrp="1"/>
          </p:cNvSpPr>
          <p:nvPr>
            <p:ph type="body" sz="quarter" idx="30"/>
          </p:nvPr>
        </p:nvSpPr>
        <p:spPr>
          <a:xfrm>
            <a:off x="7069604" y="2279037"/>
            <a:ext cx="3138329" cy="629586"/>
          </a:xfrm>
        </p:spPr>
        <p:txBody>
          <a:bodyPr anchor="b"/>
          <a:lstStyle>
            <a:lvl1pPr>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0" name="Text Placeholder 11">
            <a:extLst>
              <a:ext uri="{FF2B5EF4-FFF2-40B4-BE49-F238E27FC236}">
                <a16:creationId xmlns:a16="http://schemas.microsoft.com/office/drawing/2014/main" id="{32B4FE2D-352E-C200-468E-1AAB780D20D9}"/>
              </a:ext>
            </a:extLst>
          </p:cNvPr>
          <p:cNvSpPr>
            <a:spLocks noGrp="1"/>
          </p:cNvSpPr>
          <p:nvPr>
            <p:ph type="body" sz="quarter" idx="31"/>
          </p:nvPr>
        </p:nvSpPr>
        <p:spPr>
          <a:xfrm>
            <a:off x="7091253" y="3054263"/>
            <a:ext cx="3138329" cy="4267530"/>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a:extLst>
              <a:ext uri="{FF2B5EF4-FFF2-40B4-BE49-F238E27FC236}">
                <a16:creationId xmlns:a16="http://schemas.microsoft.com/office/drawing/2014/main" id="{6DF25CE8-7830-9E97-20E5-D73CE20D81F1}"/>
              </a:ext>
            </a:extLst>
          </p:cNvPr>
          <p:cNvSpPr>
            <a:spLocks noGrp="1"/>
          </p:cNvSpPr>
          <p:nvPr>
            <p:ph type="body" sz="quarter" idx="32"/>
          </p:nvPr>
        </p:nvSpPr>
        <p:spPr>
          <a:xfrm>
            <a:off x="10409169" y="2279037"/>
            <a:ext cx="3138329" cy="629586"/>
          </a:xfrm>
        </p:spPr>
        <p:txBody>
          <a:bodyPr anchor="b"/>
          <a:lstStyle>
            <a:lvl1pPr>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AC600BDB-D29F-8F99-0E34-1ADACB23B5C4}"/>
              </a:ext>
            </a:extLst>
          </p:cNvPr>
          <p:cNvSpPr>
            <a:spLocks noGrp="1"/>
          </p:cNvSpPr>
          <p:nvPr>
            <p:ph type="body" sz="quarter" idx="33"/>
          </p:nvPr>
        </p:nvSpPr>
        <p:spPr>
          <a:xfrm>
            <a:off x="10430818" y="3054263"/>
            <a:ext cx="3138329" cy="4267530"/>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817587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1598-B876-CF47-995E-7DF8A26EC234}"/>
              </a:ext>
            </a:extLst>
          </p:cNvPr>
          <p:cNvSpPr>
            <a:spLocks noGrp="1"/>
          </p:cNvSpPr>
          <p:nvPr>
            <p:ph type="title"/>
          </p:nvPr>
        </p:nvSpPr>
        <p:spPr>
          <a:xfrm>
            <a:off x="266145" y="425527"/>
            <a:ext cx="9326880" cy="629587"/>
          </a:xfrm>
        </p:spPr>
        <p:txBody>
          <a:bodyPr anchor="ctr"/>
          <a:lstStyle>
            <a:lvl1pPr algn="l">
              <a:defRPr sz="3200" b="0" i="0"/>
            </a:lvl1pPr>
          </a:lstStyle>
          <a:p>
            <a:r>
              <a:rPr lang="en-US"/>
              <a:t>Click to edit Master title style</a:t>
            </a:r>
            <a:endParaRPr lang="en-US" dirty="0"/>
          </a:p>
        </p:txBody>
      </p:sp>
      <p:sp>
        <p:nvSpPr>
          <p:cNvPr id="157" name="Text Placeholder 7">
            <a:extLst>
              <a:ext uri="{FF2B5EF4-FFF2-40B4-BE49-F238E27FC236}">
                <a16:creationId xmlns:a16="http://schemas.microsoft.com/office/drawing/2014/main" id="{4B456B34-1BC8-BA44-BC04-EB9DA52286C6}"/>
              </a:ext>
            </a:extLst>
          </p:cNvPr>
          <p:cNvSpPr>
            <a:spLocks noGrp="1"/>
          </p:cNvSpPr>
          <p:nvPr>
            <p:ph type="body" sz="quarter" idx="11" hasCustomPrompt="1"/>
          </p:nvPr>
        </p:nvSpPr>
        <p:spPr>
          <a:xfrm>
            <a:off x="266145" y="135639"/>
            <a:ext cx="9326880" cy="283329"/>
          </a:xfrm>
        </p:spPr>
        <p:txBody>
          <a:bodyPr wrap="square" anchor="t"/>
          <a:lstStyle>
            <a:lvl1pPr algn="l">
              <a:defRPr lang="en-US" sz="1100" b="1" kern="1200" spc="165" dirty="0" smtClean="0">
                <a:solidFill>
                  <a:schemeClr val="bg2"/>
                </a:solidFill>
                <a:latin typeface="Arial" panose="020B0604020202020204" pitchFamily="34" charset="0"/>
                <a:ea typeface="+mn-ea"/>
                <a:cs typeface="Arial" panose="020B0604020202020204" pitchFamily="34" charset="0"/>
              </a:defRPr>
            </a:lvl1pPr>
            <a:lvl2pPr>
              <a:defRPr lang="en-US" sz="990" b="1" kern="1200" spc="165" dirty="0" smtClean="0">
                <a:solidFill>
                  <a:schemeClr val="accent6"/>
                </a:solidFill>
                <a:latin typeface="Arial" panose="020B0604020202020204" pitchFamily="34" charset="0"/>
                <a:ea typeface="+mn-ea"/>
                <a:cs typeface="Arial" panose="020B0604020202020204" pitchFamily="34" charset="0"/>
              </a:defRPr>
            </a:lvl2pPr>
            <a:lvl3pPr>
              <a:defRPr lang="en-US" sz="990" b="1" kern="1200" spc="165" dirty="0" smtClean="0">
                <a:solidFill>
                  <a:schemeClr val="accent6"/>
                </a:solidFill>
                <a:latin typeface="Arial" panose="020B0604020202020204" pitchFamily="34" charset="0"/>
                <a:ea typeface="+mn-ea"/>
                <a:cs typeface="Arial" panose="020B0604020202020204" pitchFamily="34" charset="0"/>
              </a:defRPr>
            </a:lvl3pPr>
            <a:lvl4pPr>
              <a:defRPr lang="en-US" sz="990" b="1" kern="1200" spc="165" dirty="0" smtClean="0">
                <a:solidFill>
                  <a:schemeClr val="accent6"/>
                </a:solidFill>
                <a:latin typeface="Arial" panose="020B0604020202020204" pitchFamily="34" charset="0"/>
                <a:ea typeface="+mn-ea"/>
                <a:cs typeface="Arial" panose="020B0604020202020204" pitchFamily="34" charset="0"/>
              </a:defRPr>
            </a:lvl4pPr>
            <a:lvl5pPr>
              <a:defRPr lang="en-US" sz="990" b="1" kern="1200" spc="165"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26" name="Text Placeholder 11">
            <a:extLst>
              <a:ext uri="{FF2B5EF4-FFF2-40B4-BE49-F238E27FC236}">
                <a16:creationId xmlns:a16="http://schemas.microsoft.com/office/drawing/2014/main" id="{C64126B3-90BC-FA4A-B19F-C091EB87660D}"/>
              </a:ext>
            </a:extLst>
          </p:cNvPr>
          <p:cNvSpPr>
            <a:spLocks noGrp="1"/>
          </p:cNvSpPr>
          <p:nvPr>
            <p:ph type="body" sz="quarter" idx="36"/>
          </p:nvPr>
        </p:nvSpPr>
        <p:spPr>
          <a:xfrm>
            <a:off x="302787" y="6522101"/>
            <a:ext cx="13161487" cy="629586"/>
          </a:xfrm>
        </p:spPr>
        <p:txBody>
          <a:bodyPr anchor="ctr"/>
          <a:lstStyle>
            <a:lvl1pPr algn="ctr">
              <a:buClr>
                <a:schemeClr val="accent2"/>
              </a:buClr>
              <a:buFont typeface="Arial" panose="020B0604020202020204" pitchFamily="34" charset="0"/>
              <a:buNone/>
              <a:defRPr lang="en-US" sz="1800" b="1" kern="1200" spc="8" baseline="0" dirty="0" smtClean="0">
                <a:solidFill>
                  <a:schemeClr val="bg1"/>
                </a:solidFill>
                <a:latin typeface="Arial" panose="020B0604020202020204" pitchFamily="34" charset="0"/>
                <a:ea typeface="+mn-ea"/>
                <a:cs typeface="Arial" panose="020B0604020202020204" pitchFamily="34" charset="0"/>
              </a:defRPr>
            </a:lvl1pPr>
            <a:lvl2pPr algn="l">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2pPr>
            <a:lvl3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3pPr>
            <a:lvl4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4pPr>
            <a:lvl5pPr>
              <a:buClr>
                <a:schemeClr val="accent2"/>
              </a:buClr>
              <a:buFont typeface="Arial" panose="020B0604020202020204" pitchFamily="34" charset="0"/>
              <a:buChar char="•"/>
              <a:defRPr lang="en-US" sz="99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159" name="Text Placeholder 9">
            <a:extLst>
              <a:ext uri="{FF2B5EF4-FFF2-40B4-BE49-F238E27FC236}">
                <a16:creationId xmlns:a16="http://schemas.microsoft.com/office/drawing/2014/main" id="{8C65836A-D8F9-E34B-B666-9B2670191A82}"/>
              </a:ext>
            </a:extLst>
          </p:cNvPr>
          <p:cNvSpPr>
            <a:spLocks noGrp="1"/>
          </p:cNvSpPr>
          <p:nvPr>
            <p:ph type="body" sz="quarter" idx="12"/>
          </p:nvPr>
        </p:nvSpPr>
        <p:spPr>
          <a:xfrm>
            <a:off x="365135" y="1517503"/>
            <a:ext cx="3138329"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60" name="Text Placeholder 11">
            <a:extLst>
              <a:ext uri="{FF2B5EF4-FFF2-40B4-BE49-F238E27FC236}">
                <a16:creationId xmlns:a16="http://schemas.microsoft.com/office/drawing/2014/main" id="{E93746FB-1D4B-784A-95E8-F14320912683}"/>
              </a:ext>
            </a:extLst>
          </p:cNvPr>
          <p:cNvSpPr>
            <a:spLocks noGrp="1"/>
          </p:cNvSpPr>
          <p:nvPr>
            <p:ph type="body" sz="quarter" idx="14"/>
          </p:nvPr>
        </p:nvSpPr>
        <p:spPr>
          <a:xfrm>
            <a:off x="386784" y="2324603"/>
            <a:ext cx="3138329" cy="4143564"/>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1" name="Text Placeholder 9">
            <a:extLst>
              <a:ext uri="{FF2B5EF4-FFF2-40B4-BE49-F238E27FC236}">
                <a16:creationId xmlns:a16="http://schemas.microsoft.com/office/drawing/2014/main" id="{BE039350-58A8-DB46-A7F3-115B8C1A0DB1}"/>
              </a:ext>
            </a:extLst>
          </p:cNvPr>
          <p:cNvSpPr>
            <a:spLocks noGrp="1"/>
          </p:cNvSpPr>
          <p:nvPr>
            <p:ph type="body" sz="quarter" idx="28"/>
          </p:nvPr>
        </p:nvSpPr>
        <p:spPr>
          <a:xfrm>
            <a:off x="3719654" y="1517503"/>
            <a:ext cx="3138329"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2" name="Text Placeholder 11">
            <a:extLst>
              <a:ext uri="{FF2B5EF4-FFF2-40B4-BE49-F238E27FC236}">
                <a16:creationId xmlns:a16="http://schemas.microsoft.com/office/drawing/2014/main" id="{D8402F2D-F6BB-AE46-B596-8B150E077EDD}"/>
              </a:ext>
            </a:extLst>
          </p:cNvPr>
          <p:cNvSpPr>
            <a:spLocks noGrp="1"/>
          </p:cNvSpPr>
          <p:nvPr>
            <p:ph type="body" sz="quarter" idx="29"/>
          </p:nvPr>
        </p:nvSpPr>
        <p:spPr>
          <a:xfrm>
            <a:off x="3741303" y="2324603"/>
            <a:ext cx="3138329" cy="4143564"/>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3" name="Text Placeholder 9">
            <a:extLst>
              <a:ext uri="{FF2B5EF4-FFF2-40B4-BE49-F238E27FC236}">
                <a16:creationId xmlns:a16="http://schemas.microsoft.com/office/drawing/2014/main" id="{A62E3813-C1D8-2F47-9F89-65BEA7448464}"/>
              </a:ext>
            </a:extLst>
          </p:cNvPr>
          <p:cNvSpPr>
            <a:spLocks noGrp="1"/>
          </p:cNvSpPr>
          <p:nvPr>
            <p:ph type="body" sz="quarter" idx="30"/>
          </p:nvPr>
        </p:nvSpPr>
        <p:spPr>
          <a:xfrm>
            <a:off x="7051748" y="1517503"/>
            <a:ext cx="3138329"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4" name="Text Placeholder 11">
            <a:extLst>
              <a:ext uri="{FF2B5EF4-FFF2-40B4-BE49-F238E27FC236}">
                <a16:creationId xmlns:a16="http://schemas.microsoft.com/office/drawing/2014/main" id="{FBDCE3EA-18C4-684F-B4C5-BFEFFFB4D458}"/>
              </a:ext>
            </a:extLst>
          </p:cNvPr>
          <p:cNvSpPr>
            <a:spLocks noGrp="1"/>
          </p:cNvSpPr>
          <p:nvPr>
            <p:ph type="body" sz="quarter" idx="31"/>
          </p:nvPr>
        </p:nvSpPr>
        <p:spPr>
          <a:xfrm>
            <a:off x="7073397" y="2324603"/>
            <a:ext cx="3138329" cy="4143564"/>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5" name="Text Placeholder 9">
            <a:extLst>
              <a:ext uri="{FF2B5EF4-FFF2-40B4-BE49-F238E27FC236}">
                <a16:creationId xmlns:a16="http://schemas.microsoft.com/office/drawing/2014/main" id="{24AF0368-1C3E-5C4A-9A63-C97C42BC8DDF}"/>
              </a:ext>
            </a:extLst>
          </p:cNvPr>
          <p:cNvSpPr>
            <a:spLocks noGrp="1"/>
          </p:cNvSpPr>
          <p:nvPr>
            <p:ph type="body" sz="quarter" idx="32"/>
          </p:nvPr>
        </p:nvSpPr>
        <p:spPr>
          <a:xfrm>
            <a:off x="10391313" y="1517503"/>
            <a:ext cx="3138329"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6" name="Text Placeholder 11">
            <a:extLst>
              <a:ext uri="{FF2B5EF4-FFF2-40B4-BE49-F238E27FC236}">
                <a16:creationId xmlns:a16="http://schemas.microsoft.com/office/drawing/2014/main" id="{44AA5C8C-7969-2D4C-8788-563B4B70E024}"/>
              </a:ext>
            </a:extLst>
          </p:cNvPr>
          <p:cNvSpPr>
            <a:spLocks noGrp="1"/>
          </p:cNvSpPr>
          <p:nvPr>
            <p:ph type="body" sz="quarter" idx="33"/>
          </p:nvPr>
        </p:nvSpPr>
        <p:spPr>
          <a:xfrm>
            <a:off x="10412962" y="2324603"/>
            <a:ext cx="3138329" cy="4143564"/>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1209F612-E46A-ED4B-B1EC-9BD45C46593B}"/>
              </a:ext>
            </a:extLst>
          </p:cNvPr>
          <p:cNvSpPr>
            <a:spLocks noGrp="1"/>
          </p:cNvSpPr>
          <p:nvPr>
            <p:ph type="ftr" sz="quarter" idx="37"/>
          </p:nvPr>
        </p:nvSpPr>
        <p:spPr/>
        <p:txBody>
          <a:bodyPr/>
          <a:lstStyle/>
          <a:p>
            <a:endParaRPr lang="en-US" sz="660" dirty="0"/>
          </a:p>
        </p:txBody>
      </p:sp>
      <p:sp>
        <p:nvSpPr>
          <p:cNvPr id="3" name="Slide Number Placeholder 2">
            <a:extLst>
              <a:ext uri="{FF2B5EF4-FFF2-40B4-BE49-F238E27FC236}">
                <a16:creationId xmlns:a16="http://schemas.microsoft.com/office/drawing/2014/main" id="{0616F56B-3066-4F41-AA87-94BD0835F1A5}"/>
              </a:ext>
            </a:extLst>
          </p:cNvPr>
          <p:cNvSpPr>
            <a:spLocks noGrp="1"/>
          </p:cNvSpPr>
          <p:nvPr>
            <p:ph type="sldNum" sz="quarter" idx="10"/>
          </p:nvPr>
        </p:nvSpPr>
        <p:spPr/>
        <p:txBody>
          <a:bodyPr/>
          <a:lstStyle/>
          <a:p>
            <a:fld id="{7A0727DF-FE34-B54C-B65E-545640FDBF94}" type="slidenum">
              <a:rPr lang="en-US" smtClean="0"/>
              <a:pPr/>
              <a:t>‹#›</a:t>
            </a:fld>
            <a:endParaRPr lang="en-US" dirty="0"/>
          </a:p>
        </p:txBody>
      </p:sp>
    </p:spTree>
    <p:extLst>
      <p:ext uri="{BB962C8B-B14F-4D97-AF65-F5344CB8AC3E}">
        <p14:creationId xmlns:p14="http://schemas.microsoft.com/office/powerpoint/2010/main" val="342557555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FD99-1FBB-BA42-939C-B655A2AEC8DF}"/>
              </a:ext>
            </a:extLst>
          </p:cNvPr>
          <p:cNvSpPr>
            <a:spLocks noGrp="1"/>
          </p:cNvSpPr>
          <p:nvPr>
            <p:ph type="title"/>
          </p:nvPr>
        </p:nvSpPr>
        <p:spPr>
          <a:xfrm>
            <a:off x="841775" y="1839687"/>
            <a:ext cx="3412740" cy="1306293"/>
          </a:xfrm>
        </p:spPr>
        <p:txBody>
          <a:bodyPr anchor="b"/>
          <a:lstStyle>
            <a:lvl1pPr>
              <a:lnSpc>
                <a:spcPct val="90000"/>
              </a:lnSpc>
              <a:defRPr b="0" i="0" spc="17" baseline="0">
                <a:solidFill>
                  <a:schemeClr val="tx2"/>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BDA799A0-0FFD-CD48-B8EB-8A70ABC8A773}"/>
              </a:ext>
            </a:extLst>
          </p:cNvPr>
          <p:cNvSpPr>
            <a:spLocks noGrp="1"/>
          </p:cNvSpPr>
          <p:nvPr>
            <p:ph type="sldNum" sz="quarter" idx="10"/>
          </p:nvPr>
        </p:nvSpPr>
        <p:spPr/>
        <p:txBody>
          <a:bodyPr/>
          <a:lstStyle/>
          <a:p>
            <a:fld id="{7A0727DF-FE34-B54C-B65E-545640FDBF94}" type="slidenum">
              <a:rPr lang="en-US" smtClean="0"/>
              <a:pPr/>
              <a:t>‹#›</a:t>
            </a:fld>
            <a:endParaRPr lang="en-US" dirty="0"/>
          </a:p>
        </p:txBody>
      </p:sp>
      <p:sp>
        <p:nvSpPr>
          <p:cNvPr id="10" name="Text Placeholder 9">
            <a:extLst>
              <a:ext uri="{FF2B5EF4-FFF2-40B4-BE49-F238E27FC236}">
                <a16:creationId xmlns:a16="http://schemas.microsoft.com/office/drawing/2014/main" id="{4E305C76-46A2-3747-9383-F6E239F007A1}"/>
              </a:ext>
            </a:extLst>
          </p:cNvPr>
          <p:cNvSpPr>
            <a:spLocks noGrp="1"/>
          </p:cNvSpPr>
          <p:nvPr>
            <p:ph type="body" sz="quarter" idx="12"/>
          </p:nvPr>
        </p:nvSpPr>
        <p:spPr>
          <a:xfrm>
            <a:off x="5606237" y="1270608"/>
            <a:ext cx="3697157" cy="640140"/>
          </a:xfrm>
        </p:spPr>
        <p:txBody>
          <a:bodyPr anchor="b"/>
          <a:lstStyle>
            <a:lvl1pPr>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2A93FEDB-650B-B14E-91C7-9FEB5DACB531}"/>
              </a:ext>
            </a:extLst>
          </p:cNvPr>
          <p:cNvSpPr>
            <a:spLocks noGrp="1"/>
          </p:cNvSpPr>
          <p:nvPr>
            <p:ph type="body" sz="quarter" idx="13"/>
          </p:nvPr>
        </p:nvSpPr>
        <p:spPr>
          <a:xfrm>
            <a:off x="5630203" y="2025105"/>
            <a:ext cx="3687140" cy="1875437"/>
          </a:xfrm>
        </p:spPr>
        <p:txBody>
          <a:bodyPr/>
          <a:lstStyle>
            <a:lvl1pPr marL="141446" indent="-141446">
              <a:spcAft>
                <a:spcPts val="300"/>
              </a:spcAft>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1pPr>
            <a:lvl2pPr>
              <a:spcAft>
                <a:spcPts val="300"/>
              </a:spcAft>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6" name="Text Placeholder 9">
            <a:extLst>
              <a:ext uri="{FF2B5EF4-FFF2-40B4-BE49-F238E27FC236}">
                <a16:creationId xmlns:a16="http://schemas.microsoft.com/office/drawing/2014/main" id="{41638D9D-992D-BE4F-86E6-7E5B23AFE6D1}"/>
              </a:ext>
            </a:extLst>
          </p:cNvPr>
          <p:cNvSpPr>
            <a:spLocks noGrp="1"/>
          </p:cNvSpPr>
          <p:nvPr>
            <p:ph type="body" sz="quarter" idx="14"/>
          </p:nvPr>
        </p:nvSpPr>
        <p:spPr>
          <a:xfrm>
            <a:off x="9656666" y="1267865"/>
            <a:ext cx="3697157" cy="640140"/>
          </a:xfrm>
        </p:spPr>
        <p:txBody>
          <a:bodyPr anchor="b"/>
          <a:lstStyle>
            <a:lvl1pPr>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67" name="Text Placeholder 11">
            <a:extLst>
              <a:ext uri="{FF2B5EF4-FFF2-40B4-BE49-F238E27FC236}">
                <a16:creationId xmlns:a16="http://schemas.microsoft.com/office/drawing/2014/main" id="{16E6705A-76F2-4248-86D9-DC8FBEEC3CAD}"/>
              </a:ext>
            </a:extLst>
          </p:cNvPr>
          <p:cNvSpPr>
            <a:spLocks noGrp="1"/>
          </p:cNvSpPr>
          <p:nvPr>
            <p:ph type="body" sz="quarter" idx="15"/>
          </p:nvPr>
        </p:nvSpPr>
        <p:spPr>
          <a:xfrm>
            <a:off x="9676399" y="2019732"/>
            <a:ext cx="3698850" cy="1875439"/>
          </a:xfrm>
        </p:spPr>
        <p:txBody>
          <a:bodyPr/>
          <a:lstStyle>
            <a:lvl1pPr marL="141446" indent="-141446">
              <a:spcAft>
                <a:spcPts val="300"/>
              </a:spcAft>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1pPr>
            <a:lvl2pPr>
              <a:spcAft>
                <a:spcPts val="300"/>
              </a:spcAft>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0" name="Text Placeholder 9">
            <a:extLst>
              <a:ext uri="{FF2B5EF4-FFF2-40B4-BE49-F238E27FC236}">
                <a16:creationId xmlns:a16="http://schemas.microsoft.com/office/drawing/2014/main" id="{FD66DEF3-95CB-4D40-896B-C293C9D2D4A5}"/>
              </a:ext>
            </a:extLst>
          </p:cNvPr>
          <p:cNvSpPr>
            <a:spLocks noGrp="1"/>
          </p:cNvSpPr>
          <p:nvPr>
            <p:ph type="body" sz="quarter" idx="16"/>
          </p:nvPr>
        </p:nvSpPr>
        <p:spPr>
          <a:xfrm>
            <a:off x="5617947" y="4164289"/>
            <a:ext cx="3697157" cy="640140"/>
          </a:xfrm>
        </p:spPr>
        <p:txBody>
          <a:bodyPr anchor="b"/>
          <a:lstStyle>
            <a:lvl1pPr>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01" name="Text Placeholder 11">
            <a:extLst>
              <a:ext uri="{FF2B5EF4-FFF2-40B4-BE49-F238E27FC236}">
                <a16:creationId xmlns:a16="http://schemas.microsoft.com/office/drawing/2014/main" id="{490F1A11-DDFD-1044-96FD-64B20B71FF60}"/>
              </a:ext>
            </a:extLst>
          </p:cNvPr>
          <p:cNvSpPr>
            <a:spLocks noGrp="1"/>
          </p:cNvSpPr>
          <p:nvPr>
            <p:ph type="body" sz="quarter" idx="17"/>
          </p:nvPr>
        </p:nvSpPr>
        <p:spPr>
          <a:xfrm>
            <a:off x="5637680" y="4918786"/>
            <a:ext cx="3698850" cy="1875437"/>
          </a:xfrm>
        </p:spPr>
        <p:txBody>
          <a:bodyPr/>
          <a:lstStyle>
            <a:lvl1pPr marL="141446" indent="-141446">
              <a:spcAft>
                <a:spcPts val="300"/>
              </a:spcAft>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1pPr>
            <a:lvl2pPr>
              <a:spcAft>
                <a:spcPts val="300"/>
              </a:spcAft>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 name="Text Placeholder 9">
            <a:extLst>
              <a:ext uri="{FF2B5EF4-FFF2-40B4-BE49-F238E27FC236}">
                <a16:creationId xmlns:a16="http://schemas.microsoft.com/office/drawing/2014/main" id="{9F304928-1DA3-7541-8227-6167B4A5B895}"/>
              </a:ext>
            </a:extLst>
          </p:cNvPr>
          <p:cNvSpPr>
            <a:spLocks noGrp="1"/>
          </p:cNvSpPr>
          <p:nvPr>
            <p:ph type="body" sz="quarter" idx="18"/>
          </p:nvPr>
        </p:nvSpPr>
        <p:spPr>
          <a:xfrm>
            <a:off x="9668375" y="4161546"/>
            <a:ext cx="3697157" cy="640140"/>
          </a:xfrm>
        </p:spPr>
        <p:txBody>
          <a:bodyPr anchor="b"/>
          <a:lstStyle>
            <a:lvl1pPr>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04" name="Text Placeholder 11">
            <a:extLst>
              <a:ext uri="{FF2B5EF4-FFF2-40B4-BE49-F238E27FC236}">
                <a16:creationId xmlns:a16="http://schemas.microsoft.com/office/drawing/2014/main" id="{E8ABD08D-E81B-4F4E-A66C-D7ECAE178D0E}"/>
              </a:ext>
            </a:extLst>
          </p:cNvPr>
          <p:cNvSpPr>
            <a:spLocks noGrp="1"/>
          </p:cNvSpPr>
          <p:nvPr>
            <p:ph type="body" sz="quarter" idx="19"/>
          </p:nvPr>
        </p:nvSpPr>
        <p:spPr>
          <a:xfrm>
            <a:off x="9688109" y="4918856"/>
            <a:ext cx="3697157" cy="1875439"/>
          </a:xfrm>
        </p:spPr>
        <p:txBody>
          <a:bodyPr/>
          <a:lstStyle>
            <a:lvl1pPr marL="141446" indent="-141446">
              <a:spcAft>
                <a:spcPts val="300"/>
              </a:spcAft>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1pPr>
            <a:lvl2pPr>
              <a:spcAft>
                <a:spcPts val="300"/>
              </a:spcAft>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5" name="Text Placeholder 11">
            <a:extLst>
              <a:ext uri="{FF2B5EF4-FFF2-40B4-BE49-F238E27FC236}">
                <a16:creationId xmlns:a16="http://schemas.microsoft.com/office/drawing/2014/main" id="{1C78842E-7560-B14F-900F-9432B7D03883}"/>
              </a:ext>
            </a:extLst>
          </p:cNvPr>
          <p:cNvSpPr>
            <a:spLocks noGrp="1"/>
          </p:cNvSpPr>
          <p:nvPr>
            <p:ph type="body" sz="quarter" idx="20"/>
          </p:nvPr>
        </p:nvSpPr>
        <p:spPr>
          <a:xfrm>
            <a:off x="841775" y="3342624"/>
            <a:ext cx="3412740" cy="1878586"/>
          </a:xfrm>
        </p:spPr>
        <p:txBody>
          <a:bodyPr/>
          <a:lstStyle>
            <a:lvl1pPr marL="0" indent="0">
              <a:buFont typeface="Arial" panose="020B0604020202020204" pitchFamily="34" charset="0"/>
              <a:buNone/>
              <a:defRPr lang="en-US" sz="1800" kern="1200" spc="8" dirty="0" smtClean="0">
                <a:solidFill>
                  <a:schemeClr val="accent6"/>
                </a:solidFill>
                <a:latin typeface="Arial" panose="020B0604020202020204" pitchFamily="34" charset="0"/>
                <a:ea typeface="+mn-ea"/>
                <a:cs typeface="Arial" panose="020B0604020202020204" pitchFamily="34" charset="0"/>
              </a:defRPr>
            </a:lvl1pPr>
            <a:lvl2pPr>
              <a:defRPr lang="en-US" sz="1000" kern="1200" spc="8" dirty="0" smtClean="0">
                <a:solidFill>
                  <a:schemeClr val="accent6"/>
                </a:solidFill>
                <a:latin typeface="Arial" panose="020B0604020202020204" pitchFamily="34" charset="0"/>
                <a:ea typeface="+mn-ea"/>
                <a:cs typeface="Arial" panose="020B0604020202020204" pitchFamily="34" charset="0"/>
              </a:defRPr>
            </a:lvl2pPr>
            <a:lvl3pPr>
              <a:defRPr lang="en-US" sz="1000" kern="1200" spc="8" dirty="0" smtClean="0">
                <a:solidFill>
                  <a:schemeClr val="accent6"/>
                </a:solidFill>
                <a:latin typeface="Arial" panose="020B0604020202020204" pitchFamily="34" charset="0"/>
                <a:ea typeface="+mn-ea"/>
                <a:cs typeface="Arial" panose="020B0604020202020204" pitchFamily="34" charset="0"/>
              </a:defRPr>
            </a:lvl3pPr>
            <a:lvl4pPr>
              <a:defRPr lang="en-US" sz="1000" kern="1200" spc="8" dirty="0" smtClean="0">
                <a:solidFill>
                  <a:schemeClr val="accent6"/>
                </a:solidFill>
                <a:latin typeface="Arial" panose="020B0604020202020204" pitchFamily="34" charset="0"/>
                <a:ea typeface="+mn-ea"/>
                <a:cs typeface="Arial" panose="020B0604020202020204" pitchFamily="34" charset="0"/>
              </a:defRPr>
            </a:lvl4pPr>
            <a:lvl5pPr>
              <a:defRPr lang="en-US" sz="100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4" name="Footer Placeholder 3">
            <a:extLst>
              <a:ext uri="{FF2B5EF4-FFF2-40B4-BE49-F238E27FC236}">
                <a16:creationId xmlns:a16="http://schemas.microsoft.com/office/drawing/2014/main" id="{E71E7855-7D86-CF4E-A44E-0E043E6C1C53}"/>
              </a:ext>
            </a:extLst>
          </p:cNvPr>
          <p:cNvSpPr>
            <a:spLocks noGrp="1"/>
          </p:cNvSpPr>
          <p:nvPr>
            <p:ph type="ftr" sz="quarter" idx="21"/>
          </p:nvPr>
        </p:nvSpPr>
        <p:spPr>
          <a:xfrm>
            <a:off x="5370984" y="7219938"/>
            <a:ext cx="7537105" cy="413808"/>
          </a:xfrm>
        </p:spPr>
        <p:txBody>
          <a:bodyPr/>
          <a:lstStyle/>
          <a:p>
            <a:endParaRPr lang="en-US" sz="660" dirty="0"/>
          </a:p>
        </p:txBody>
      </p:sp>
      <p:sp>
        <p:nvSpPr>
          <p:cNvPr id="5" name="Text Placeholder 7">
            <a:extLst>
              <a:ext uri="{FF2B5EF4-FFF2-40B4-BE49-F238E27FC236}">
                <a16:creationId xmlns:a16="http://schemas.microsoft.com/office/drawing/2014/main" id="{CE8C74E1-1DA2-DB85-83EF-BACD41630943}"/>
              </a:ext>
            </a:extLst>
          </p:cNvPr>
          <p:cNvSpPr>
            <a:spLocks noGrp="1"/>
          </p:cNvSpPr>
          <p:nvPr>
            <p:ph type="body" sz="quarter" idx="22" hasCustomPrompt="1"/>
          </p:nvPr>
        </p:nvSpPr>
        <p:spPr>
          <a:xfrm>
            <a:off x="266146" y="135639"/>
            <a:ext cx="3494990" cy="283329"/>
          </a:xfrm>
        </p:spPr>
        <p:txBody>
          <a:bodyPr wrap="square" anchor="t"/>
          <a:lstStyle>
            <a:lvl1pPr algn="l">
              <a:defRPr lang="en-US" sz="1100" b="1" kern="1200" spc="165" dirty="0" smtClean="0">
                <a:solidFill>
                  <a:schemeClr val="bg2"/>
                </a:solidFill>
                <a:latin typeface="Arial" panose="020B0604020202020204" pitchFamily="34" charset="0"/>
                <a:ea typeface="+mn-ea"/>
                <a:cs typeface="Arial" panose="020B0604020202020204" pitchFamily="34" charset="0"/>
              </a:defRPr>
            </a:lvl1pPr>
            <a:lvl2pPr>
              <a:defRPr lang="en-US" sz="990" b="1" kern="1200" spc="165" dirty="0" smtClean="0">
                <a:solidFill>
                  <a:schemeClr val="accent6"/>
                </a:solidFill>
                <a:latin typeface="Arial" panose="020B0604020202020204" pitchFamily="34" charset="0"/>
                <a:ea typeface="+mn-ea"/>
                <a:cs typeface="Arial" panose="020B0604020202020204" pitchFamily="34" charset="0"/>
              </a:defRPr>
            </a:lvl2pPr>
            <a:lvl3pPr>
              <a:defRPr lang="en-US" sz="990" b="1" kern="1200" spc="165" dirty="0" smtClean="0">
                <a:solidFill>
                  <a:schemeClr val="accent6"/>
                </a:solidFill>
                <a:latin typeface="Arial" panose="020B0604020202020204" pitchFamily="34" charset="0"/>
                <a:ea typeface="+mn-ea"/>
                <a:cs typeface="Arial" panose="020B0604020202020204" pitchFamily="34" charset="0"/>
              </a:defRPr>
            </a:lvl3pPr>
            <a:lvl4pPr>
              <a:defRPr lang="en-US" sz="990" b="1" kern="1200" spc="165" dirty="0" smtClean="0">
                <a:solidFill>
                  <a:schemeClr val="accent6"/>
                </a:solidFill>
                <a:latin typeface="Arial" panose="020B0604020202020204" pitchFamily="34" charset="0"/>
                <a:ea typeface="+mn-ea"/>
                <a:cs typeface="Arial" panose="020B0604020202020204" pitchFamily="34" charset="0"/>
              </a:defRPr>
            </a:lvl4pPr>
            <a:lvl5pPr>
              <a:defRPr lang="en-US" sz="990" b="1" kern="1200" spc="165"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Tree>
    <p:extLst>
      <p:ext uri="{BB962C8B-B14F-4D97-AF65-F5344CB8AC3E}">
        <p14:creationId xmlns:p14="http://schemas.microsoft.com/office/powerpoint/2010/main" val="281041717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1598-B876-CF47-995E-7DF8A26EC234}"/>
              </a:ext>
            </a:extLst>
          </p:cNvPr>
          <p:cNvSpPr>
            <a:spLocks noGrp="1"/>
          </p:cNvSpPr>
          <p:nvPr>
            <p:ph type="title"/>
          </p:nvPr>
        </p:nvSpPr>
        <p:spPr>
          <a:xfrm>
            <a:off x="266145" y="425527"/>
            <a:ext cx="9326880" cy="629587"/>
          </a:xfrm>
        </p:spPr>
        <p:txBody>
          <a:bodyPr anchor="ctr"/>
          <a:lstStyle>
            <a:lvl1pPr algn="l">
              <a:defRPr sz="3200" b="0" i="0"/>
            </a:lvl1pPr>
          </a:lstStyle>
          <a:p>
            <a:r>
              <a:rPr lang="en-US"/>
              <a:t>Click to edit Master title style</a:t>
            </a:r>
            <a:endParaRPr lang="en-US" dirty="0"/>
          </a:p>
        </p:txBody>
      </p:sp>
      <p:sp>
        <p:nvSpPr>
          <p:cNvPr id="157" name="Text Placeholder 7">
            <a:extLst>
              <a:ext uri="{FF2B5EF4-FFF2-40B4-BE49-F238E27FC236}">
                <a16:creationId xmlns:a16="http://schemas.microsoft.com/office/drawing/2014/main" id="{4B456B34-1BC8-BA44-BC04-EB9DA52286C6}"/>
              </a:ext>
            </a:extLst>
          </p:cNvPr>
          <p:cNvSpPr>
            <a:spLocks noGrp="1"/>
          </p:cNvSpPr>
          <p:nvPr>
            <p:ph type="body" sz="quarter" idx="11" hasCustomPrompt="1"/>
          </p:nvPr>
        </p:nvSpPr>
        <p:spPr>
          <a:xfrm>
            <a:off x="266145" y="135639"/>
            <a:ext cx="9326880" cy="283329"/>
          </a:xfrm>
        </p:spPr>
        <p:txBody>
          <a:bodyPr wrap="square" anchor="t"/>
          <a:lstStyle>
            <a:lvl1pPr algn="l">
              <a:defRPr lang="en-US" sz="1100" b="1" kern="1200" spc="165" dirty="0" smtClean="0">
                <a:solidFill>
                  <a:schemeClr val="bg2"/>
                </a:solidFill>
                <a:latin typeface="Arial" panose="020B0604020202020204" pitchFamily="34" charset="0"/>
                <a:ea typeface="+mn-ea"/>
                <a:cs typeface="Arial" panose="020B0604020202020204" pitchFamily="34" charset="0"/>
              </a:defRPr>
            </a:lvl1pPr>
            <a:lvl2pPr>
              <a:defRPr lang="en-US" sz="990" b="1" kern="1200" spc="165" dirty="0" smtClean="0">
                <a:solidFill>
                  <a:schemeClr val="accent6"/>
                </a:solidFill>
                <a:latin typeface="Arial" panose="020B0604020202020204" pitchFamily="34" charset="0"/>
                <a:ea typeface="+mn-ea"/>
                <a:cs typeface="Arial" panose="020B0604020202020204" pitchFamily="34" charset="0"/>
              </a:defRPr>
            </a:lvl2pPr>
            <a:lvl3pPr>
              <a:defRPr lang="en-US" sz="990" b="1" kern="1200" spc="165" dirty="0" smtClean="0">
                <a:solidFill>
                  <a:schemeClr val="accent6"/>
                </a:solidFill>
                <a:latin typeface="Arial" panose="020B0604020202020204" pitchFamily="34" charset="0"/>
                <a:ea typeface="+mn-ea"/>
                <a:cs typeface="Arial" panose="020B0604020202020204" pitchFamily="34" charset="0"/>
              </a:defRPr>
            </a:lvl3pPr>
            <a:lvl4pPr>
              <a:defRPr lang="en-US" sz="990" b="1" kern="1200" spc="165" dirty="0" smtClean="0">
                <a:solidFill>
                  <a:schemeClr val="accent6"/>
                </a:solidFill>
                <a:latin typeface="Arial" panose="020B0604020202020204" pitchFamily="34" charset="0"/>
                <a:ea typeface="+mn-ea"/>
                <a:cs typeface="Arial" panose="020B0604020202020204" pitchFamily="34" charset="0"/>
              </a:defRPr>
            </a:lvl4pPr>
            <a:lvl5pPr>
              <a:defRPr lang="en-US" sz="990" b="1" kern="1200" spc="165"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159" name="Text Placeholder 9">
            <a:extLst>
              <a:ext uri="{FF2B5EF4-FFF2-40B4-BE49-F238E27FC236}">
                <a16:creationId xmlns:a16="http://schemas.microsoft.com/office/drawing/2014/main" id="{8C65836A-D8F9-E34B-B666-9B2670191A82}"/>
              </a:ext>
            </a:extLst>
          </p:cNvPr>
          <p:cNvSpPr>
            <a:spLocks noGrp="1"/>
          </p:cNvSpPr>
          <p:nvPr>
            <p:ph type="body" sz="quarter" idx="12"/>
          </p:nvPr>
        </p:nvSpPr>
        <p:spPr>
          <a:xfrm>
            <a:off x="618401" y="2005805"/>
            <a:ext cx="6016441"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60" name="Text Placeholder 11">
            <a:extLst>
              <a:ext uri="{FF2B5EF4-FFF2-40B4-BE49-F238E27FC236}">
                <a16:creationId xmlns:a16="http://schemas.microsoft.com/office/drawing/2014/main" id="{E93746FB-1D4B-784A-95E8-F14320912683}"/>
              </a:ext>
            </a:extLst>
          </p:cNvPr>
          <p:cNvSpPr>
            <a:spLocks noGrp="1"/>
          </p:cNvSpPr>
          <p:nvPr>
            <p:ph type="body" sz="quarter" idx="14"/>
          </p:nvPr>
        </p:nvSpPr>
        <p:spPr>
          <a:xfrm>
            <a:off x="640050" y="2812906"/>
            <a:ext cx="6016441" cy="1605643"/>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1" name="Text Placeholder 9">
            <a:extLst>
              <a:ext uri="{FF2B5EF4-FFF2-40B4-BE49-F238E27FC236}">
                <a16:creationId xmlns:a16="http://schemas.microsoft.com/office/drawing/2014/main" id="{BE039350-58A8-DB46-A7F3-115B8C1A0DB1}"/>
              </a:ext>
            </a:extLst>
          </p:cNvPr>
          <p:cNvSpPr>
            <a:spLocks noGrp="1"/>
          </p:cNvSpPr>
          <p:nvPr>
            <p:ph type="body" sz="quarter" idx="28"/>
          </p:nvPr>
        </p:nvSpPr>
        <p:spPr>
          <a:xfrm>
            <a:off x="7168493" y="2011517"/>
            <a:ext cx="6016441"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2" name="Text Placeholder 11">
            <a:extLst>
              <a:ext uri="{FF2B5EF4-FFF2-40B4-BE49-F238E27FC236}">
                <a16:creationId xmlns:a16="http://schemas.microsoft.com/office/drawing/2014/main" id="{D8402F2D-F6BB-AE46-B596-8B150E077EDD}"/>
              </a:ext>
            </a:extLst>
          </p:cNvPr>
          <p:cNvSpPr>
            <a:spLocks noGrp="1"/>
          </p:cNvSpPr>
          <p:nvPr>
            <p:ph type="body" sz="quarter" idx="29"/>
          </p:nvPr>
        </p:nvSpPr>
        <p:spPr>
          <a:xfrm>
            <a:off x="7190142" y="2818618"/>
            <a:ext cx="6016441" cy="1605643"/>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3" name="Text Placeholder 9">
            <a:extLst>
              <a:ext uri="{FF2B5EF4-FFF2-40B4-BE49-F238E27FC236}">
                <a16:creationId xmlns:a16="http://schemas.microsoft.com/office/drawing/2014/main" id="{A62E3813-C1D8-2F47-9F89-65BEA7448464}"/>
              </a:ext>
            </a:extLst>
          </p:cNvPr>
          <p:cNvSpPr>
            <a:spLocks noGrp="1"/>
          </p:cNvSpPr>
          <p:nvPr>
            <p:ph type="body" sz="quarter" idx="30"/>
          </p:nvPr>
        </p:nvSpPr>
        <p:spPr>
          <a:xfrm>
            <a:off x="622174" y="4619934"/>
            <a:ext cx="6016441"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4" name="Text Placeholder 11">
            <a:extLst>
              <a:ext uri="{FF2B5EF4-FFF2-40B4-BE49-F238E27FC236}">
                <a16:creationId xmlns:a16="http://schemas.microsoft.com/office/drawing/2014/main" id="{FBDCE3EA-18C4-684F-B4C5-BFEFFFB4D458}"/>
              </a:ext>
            </a:extLst>
          </p:cNvPr>
          <p:cNvSpPr>
            <a:spLocks noGrp="1"/>
          </p:cNvSpPr>
          <p:nvPr>
            <p:ph type="body" sz="quarter" idx="31"/>
          </p:nvPr>
        </p:nvSpPr>
        <p:spPr>
          <a:xfrm>
            <a:off x="643823" y="5427035"/>
            <a:ext cx="6016441" cy="1605643"/>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5" name="Text Placeholder 9">
            <a:extLst>
              <a:ext uri="{FF2B5EF4-FFF2-40B4-BE49-F238E27FC236}">
                <a16:creationId xmlns:a16="http://schemas.microsoft.com/office/drawing/2014/main" id="{24AF0368-1C3E-5C4A-9A63-C97C42BC8DDF}"/>
              </a:ext>
            </a:extLst>
          </p:cNvPr>
          <p:cNvSpPr>
            <a:spLocks noGrp="1"/>
          </p:cNvSpPr>
          <p:nvPr>
            <p:ph type="body" sz="quarter" idx="32"/>
          </p:nvPr>
        </p:nvSpPr>
        <p:spPr>
          <a:xfrm>
            <a:off x="7157312" y="4619934"/>
            <a:ext cx="6016441"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6" name="Text Placeholder 11">
            <a:extLst>
              <a:ext uri="{FF2B5EF4-FFF2-40B4-BE49-F238E27FC236}">
                <a16:creationId xmlns:a16="http://schemas.microsoft.com/office/drawing/2014/main" id="{44AA5C8C-7969-2D4C-8788-563B4B70E024}"/>
              </a:ext>
            </a:extLst>
          </p:cNvPr>
          <p:cNvSpPr>
            <a:spLocks noGrp="1"/>
          </p:cNvSpPr>
          <p:nvPr>
            <p:ph type="body" sz="quarter" idx="33"/>
          </p:nvPr>
        </p:nvSpPr>
        <p:spPr>
          <a:xfrm>
            <a:off x="7178961" y="5427035"/>
            <a:ext cx="6016441" cy="1605643"/>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1209F612-E46A-ED4B-B1EC-9BD45C46593B}"/>
              </a:ext>
            </a:extLst>
          </p:cNvPr>
          <p:cNvSpPr>
            <a:spLocks noGrp="1"/>
          </p:cNvSpPr>
          <p:nvPr>
            <p:ph type="ftr" sz="quarter" idx="37"/>
          </p:nvPr>
        </p:nvSpPr>
        <p:spPr/>
        <p:txBody>
          <a:bodyPr/>
          <a:lstStyle/>
          <a:p>
            <a:endParaRPr lang="en-US" sz="660" dirty="0"/>
          </a:p>
        </p:txBody>
      </p:sp>
      <p:sp>
        <p:nvSpPr>
          <p:cNvPr id="3" name="Slide Number Placeholder 2">
            <a:extLst>
              <a:ext uri="{FF2B5EF4-FFF2-40B4-BE49-F238E27FC236}">
                <a16:creationId xmlns:a16="http://schemas.microsoft.com/office/drawing/2014/main" id="{0616F56B-3066-4F41-AA87-94BD0835F1A5}"/>
              </a:ext>
            </a:extLst>
          </p:cNvPr>
          <p:cNvSpPr>
            <a:spLocks noGrp="1"/>
          </p:cNvSpPr>
          <p:nvPr>
            <p:ph type="sldNum" sz="quarter" idx="10"/>
          </p:nvPr>
        </p:nvSpPr>
        <p:spPr/>
        <p:txBody>
          <a:bodyPr/>
          <a:lstStyle/>
          <a:p>
            <a:fld id="{7A0727DF-FE34-B54C-B65E-545640FDBF94}" type="slidenum">
              <a:rPr lang="en-US" smtClean="0"/>
              <a:pPr/>
              <a:t>‹#›</a:t>
            </a:fld>
            <a:endParaRPr lang="en-US" dirty="0"/>
          </a:p>
        </p:txBody>
      </p:sp>
      <p:sp>
        <p:nvSpPr>
          <p:cNvPr id="5" name="Text Placeholder 11">
            <a:extLst>
              <a:ext uri="{FF2B5EF4-FFF2-40B4-BE49-F238E27FC236}">
                <a16:creationId xmlns:a16="http://schemas.microsoft.com/office/drawing/2014/main" id="{75ABE953-55C9-4A13-FB6B-0F4987B67AE1}"/>
              </a:ext>
            </a:extLst>
          </p:cNvPr>
          <p:cNvSpPr>
            <a:spLocks noGrp="1"/>
          </p:cNvSpPr>
          <p:nvPr>
            <p:ph type="body" sz="quarter" idx="36"/>
          </p:nvPr>
        </p:nvSpPr>
        <p:spPr>
          <a:xfrm>
            <a:off x="266146" y="1238816"/>
            <a:ext cx="13162656" cy="629586"/>
          </a:xfrm>
        </p:spPr>
        <p:txBody>
          <a:bodyPr anchor="ctr"/>
          <a:lstStyle>
            <a:lvl1pPr algn="ctr">
              <a:buClr>
                <a:schemeClr val="accent2"/>
              </a:buClr>
              <a:buFont typeface="Arial" panose="020B0604020202020204" pitchFamily="34" charset="0"/>
              <a:buNone/>
              <a:defRPr lang="en-US" sz="1600" b="1" kern="1200" spc="8" baseline="0" dirty="0" smtClean="0">
                <a:solidFill>
                  <a:schemeClr val="bg1"/>
                </a:solidFill>
                <a:latin typeface="Arial" panose="020B0604020202020204" pitchFamily="34" charset="0"/>
                <a:ea typeface="+mn-ea"/>
                <a:cs typeface="Arial" panose="020B0604020202020204" pitchFamily="34" charset="0"/>
              </a:defRPr>
            </a:lvl1pPr>
            <a:lvl2pPr algn="l">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2pPr>
            <a:lvl3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3pPr>
            <a:lvl4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4pPr>
            <a:lvl5pPr>
              <a:buClr>
                <a:schemeClr val="accent2"/>
              </a:buClr>
              <a:buFont typeface="Arial" panose="020B0604020202020204" pitchFamily="34" charset="0"/>
              <a:buChar char="•"/>
              <a:defRPr lang="en-US" sz="99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100229124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1598-B876-CF47-995E-7DF8A26EC234}"/>
              </a:ext>
            </a:extLst>
          </p:cNvPr>
          <p:cNvSpPr>
            <a:spLocks noGrp="1"/>
          </p:cNvSpPr>
          <p:nvPr>
            <p:ph type="title"/>
          </p:nvPr>
        </p:nvSpPr>
        <p:spPr>
          <a:xfrm>
            <a:off x="266145" y="425527"/>
            <a:ext cx="9326880" cy="629587"/>
          </a:xfrm>
        </p:spPr>
        <p:txBody>
          <a:bodyPr anchor="ctr"/>
          <a:lstStyle>
            <a:lvl1pPr algn="l">
              <a:defRPr sz="3200" b="0" i="0"/>
            </a:lvl1pPr>
          </a:lstStyle>
          <a:p>
            <a:r>
              <a:rPr lang="en-US"/>
              <a:t>Click to edit Master title style</a:t>
            </a:r>
            <a:endParaRPr lang="en-US" dirty="0"/>
          </a:p>
        </p:txBody>
      </p:sp>
      <p:sp>
        <p:nvSpPr>
          <p:cNvPr id="157" name="Text Placeholder 7">
            <a:extLst>
              <a:ext uri="{FF2B5EF4-FFF2-40B4-BE49-F238E27FC236}">
                <a16:creationId xmlns:a16="http://schemas.microsoft.com/office/drawing/2014/main" id="{4B456B34-1BC8-BA44-BC04-EB9DA52286C6}"/>
              </a:ext>
            </a:extLst>
          </p:cNvPr>
          <p:cNvSpPr>
            <a:spLocks noGrp="1"/>
          </p:cNvSpPr>
          <p:nvPr>
            <p:ph type="body" sz="quarter" idx="11" hasCustomPrompt="1"/>
          </p:nvPr>
        </p:nvSpPr>
        <p:spPr>
          <a:xfrm>
            <a:off x="266145" y="135639"/>
            <a:ext cx="9326880" cy="283329"/>
          </a:xfrm>
        </p:spPr>
        <p:txBody>
          <a:bodyPr wrap="square" anchor="t"/>
          <a:lstStyle>
            <a:lvl1pPr algn="l">
              <a:defRPr lang="en-US" sz="1100" b="1" kern="1200" spc="165" dirty="0" smtClean="0">
                <a:solidFill>
                  <a:schemeClr val="bg2"/>
                </a:solidFill>
                <a:latin typeface="Arial" panose="020B0604020202020204" pitchFamily="34" charset="0"/>
                <a:ea typeface="+mn-ea"/>
                <a:cs typeface="Arial" panose="020B0604020202020204" pitchFamily="34" charset="0"/>
              </a:defRPr>
            </a:lvl1pPr>
            <a:lvl2pPr>
              <a:defRPr lang="en-US" sz="990" b="1" kern="1200" spc="165" dirty="0" smtClean="0">
                <a:solidFill>
                  <a:schemeClr val="accent6"/>
                </a:solidFill>
                <a:latin typeface="Arial" panose="020B0604020202020204" pitchFamily="34" charset="0"/>
                <a:ea typeface="+mn-ea"/>
                <a:cs typeface="Arial" panose="020B0604020202020204" pitchFamily="34" charset="0"/>
              </a:defRPr>
            </a:lvl2pPr>
            <a:lvl3pPr>
              <a:defRPr lang="en-US" sz="990" b="1" kern="1200" spc="165" dirty="0" smtClean="0">
                <a:solidFill>
                  <a:schemeClr val="accent6"/>
                </a:solidFill>
                <a:latin typeface="Arial" panose="020B0604020202020204" pitchFamily="34" charset="0"/>
                <a:ea typeface="+mn-ea"/>
                <a:cs typeface="Arial" panose="020B0604020202020204" pitchFamily="34" charset="0"/>
              </a:defRPr>
            </a:lvl3pPr>
            <a:lvl4pPr>
              <a:defRPr lang="en-US" sz="990" b="1" kern="1200" spc="165" dirty="0" smtClean="0">
                <a:solidFill>
                  <a:schemeClr val="accent6"/>
                </a:solidFill>
                <a:latin typeface="Arial" panose="020B0604020202020204" pitchFamily="34" charset="0"/>
                <a:ea typeface="+mn-ea"/>
                <a:cs typeface="Arial" panose="020B0604020202020204" pitchFamily="34" charset="0"/>
              </a:defRPr>
            </a:lvl4pPr>
            <a:lvl5pPr>
              <a:defRPr lang="en-US" sz="990" b="1" kern="1200" spc="165"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26" name="Text Placeholder 11">
            <a:extLst>
              <a:ext uri="{FF2B5EF4-FFF2-40B4-BE49-F238E27FC236}">
                <a16:creationId xmlns:a16="http://schemas.microsoft.com/office/drawing/2014/main" id="{C64126B3-90BC-FA4A-B19F-C091EB87660D}"/>
              </a:ext>
            </a:extLst>
          </p:cNvPr>
          <p:cNvSpPr>
            <a:spLocks noGrp="1"/>
          </p:cNvSpPr>
          <p:nvPr>
            <p:ph type="body" sz="quarter" idx="36"/>
          </p:nvPr>
        </p:nvSpPr>
        <p:spPr>
          <a:xfrm>
            <a:off x="302787" y="6522101"/>
            <a:ext cx="13161487" cy="629586"/>
          </a:xfrm>
        </p:spPr>
        <p:txBody>
          <a:bodyPr anchor="ctr"/>
          <a:lstStyle>
            <a:lvl1pPr algn="ctr">
              <a:buClr>
                <a:schemeClr val="accent2"/>
              </a:buClr>
              <a:buFont typeface="Arial" panose="020B0604020202020204" pitchFamily="34" charset="0"/>
              <a:buNone/>
              <a:defRPr lang="en-US" sz="1800" b="1" kern="1200" spc="8" baseline="0" dirty="0" smtClean="0">
                <a:solidFill>
                  <a:schemeClr val="bg1"/>
                </a:solidFill>
                <a:latin typeface="Arial" panose="020B0604020202020204" pitchFamily="34" charset="0"/>
                <a:ea typeface="+mn-ea"/>
                <a:cs typeface="Arial" panose="020B0604020202020204" pitchFamily="34" charset="0"/>
              </a:defRPr>
            </a:lvl1pPr>
            <a:lvl2pPr algn="l">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2pPr>
            <a:lvl3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3pPr>
            <a:lvl4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4pPr>
            <a:lvl5pPr>
              <a:buClr>
                <a:schemeClr val="accent2"/>
              </a:buClr>
              <a:buFont typeface="Arial" panose="020B0604020202020204" pitchFamily="34" charset="0"/>
              <a:buChar char="•"/>
              <a:defRPr lang="en-US" sz="99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159" name="Text Placeholder 9">
            <a:extLst>
              <a:ext uri="{FF2B5EF4-FFF2-40B4-BE49-F238E27FC236}">
                <a16:creationId xmlns:a16="http://schemas.microsoft.com/office/drawing/2014/main" id="{8C65836A-D8F9-E34B-B666-9B2670191A82}"/>
              </a:ext>
            </a:extLst>
          </p:cNvPr>
          <p:cNvSpPr>
            <a:spLocks noGrp="1"/>
          </p:cNvSpPr>
          <p:nvPr>
            <p:ph type="body" sz="quarter" idx="12"/>
          </p:nvPr>
        </p:nvSpPr>
        <p:spPr>
          <a:xfrm>
            <a:off x="618401" y="1260131"/>
            <a:ext cx="6016441"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60" name="Text Placeholder 11">
            <a:extLst>
              <a:ext uri="{FF2B5EF4-FFF2-40B4-BE49-F238E27FC236}">
                <a16:creationId xmlns:a16="http://schemas.microsoft.com/office/drawing/2014/main" id="{E93746FB-1D4B-784A-95E8-F14320912683}"/>
              </a:ext>
            </a:extLst>
          </p:cNvPr>
          <p:cNvSpPr>
            <a:spLocks noGrp="1"/>
          </p:cNvSpPr>
          <p:nvPr>
            <p:ph type="body" sz="quarter" idx="14"/>
          </p:nvPr>
        </p:nvSpPr>
        <p:spPr>
          <a:xfrm>
            <a:off x="640050" y="2067232"/>
            <a:ext cx="6016441" cy="1605643"/>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1" name="Text Placeholder 9">
            <a:extLst>
              <a:ext uri="{FF2B5EF4-FFF2-40B4-BE49-F238E27FC236}">
                <a16:creationId xmlns:a16="http://schemas.microsoft.com/office/drawing/2014/main" id="{BE039350-58A8-DB46-A7F3-115B8C1A0DB1}"/>
              </a:ext>
            </a:extLst>
          </p:cNvPr>
          <p:cNvSpPr>
            <a:spLocks noGrp="1"/>
          </p:cNvSpPr>
          <p:nvPr>
            <p:ph type="body" sz="quarter" idx="28"/>
          </p:nvPr>
        </p:nvSpPr>
        <p:spPr>
          <a:xfrm>
            <a:off x="7168493" y="1265843"/>
            <a:ext cx="6016441"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2" name="Text Placeholder 11">
            <a:extLst>
              <a:ext uri="{FF2B5EF4-FFF2-40B4-BE49-F238E27FC236}">
                <a16:creationId xmlns:a16="http://schemas.microsoft.com/office/drawing/2014/main" id="{D8402F2D-F6BB-AE46-B596-8B150E077EDD}"/>
              </a:ext>
            </a:extLst>
          </p:cNvPr>
          <p:cNvSpPr>
            <a:spLocks noGrp="1"/>
          </p:cNvSpPr>
          <p:nvPr>
            <p:ph type="body" sz="quarter" idx="29"/>
          </p:nvPr>
        </p:nvSpPr>
        <p:spPr>
          <a:xfrm>
            <a:off x="7190142" y="2072944"/>
            <a:ext cx="6016441" cy="1605643"/>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3" name="Text Placeholder 9">
            <a:extLst>
              <a:ext uri="{FF2B5EF4-FFF2-40B4-BE49-F238E27FC236}">
                <a16:creationId xmlns:a16="http://schemas.microsoft.com/office/drawing/2014/main" id="{A62E3813-C1D8-2F47-9F89-65BEA7448464}"/>
              </a:ext>
            </a:extLst>
          </p:cNvPr>
          <p:cNvSpPr>
            <a:spLocks noGrp="1"/>
          </p:cNvSpPr>
          <p:nvPr>
            <p:ph type="body" sz="quarter" idx="30"/>
          </p:nvPr>
        </p:nvSpPr>
        <p:spPr>
          <a:xfrm>
            <a:off x="622174" y="3874260"/>
            <a:ext cx="6016441"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4" name="Text Placeholder 11">
            <a:extLst>
              <a:ext uri="{FF2B5EF4-FFF2-40B4-BE49-F238E27FC236}">
                <a16:creationId xmlns:a16="http://schemas.microsoft.com/office/drawing/2014/main" id="{FBDCE3EA-18C4-684F-B4C5-BFEFFFB4D458}"/>
              </a:ext>
            </a:extLst>
          </p:cNvPr>
          <p:cNvSpPr>
            <a:spLocks noGrp="1"/>
          </p:cNvSpPr>
          <p:nvPr>
            <p:ph type="body" sz="quarter" idx="31"/>
          </p:nvPr>
        </p:nvSpPr>
        <p:spPr>
          <a:xfrm>
            <a:off x="643823" y="4681361"/>
            <a:ext cx="6016441" cy="1605643"/>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5" name="Text Placeholder 9">
            <a:extLst>
              <a:ext uri="{FF2B5EF4-FFF2-40B4-BE49-F238E27FC236}">
                <a16:creationId xmlns:a16="http://schemas.microsoft.com/office/drawing/2014/main" id="{24AF0368-1C3E-5C4A-9A63-C97C42BC8DDF}"/>
              </a:ext>
            </a:extLst>
          </p:cNvPr>
          <p:cNvSpPr>
            <a:spLocks noGrp="1"/>
          </p:cNvSpPr>
          <p:nvPr>
            <p:ph type="body" sz="quarter" idx="32"/>
          </p:nvPr>
        </p:nvSpPr>
        <p:spPr>
          <a:xfrm>
            <a:off x="7157312" y="3874260"/>
            <a:ext cx="6016441"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6" name="Text Placeholder 11">
            <a:extLst>
              <a:ext uri="{FF2B5EF4-FFF2-40B4-BE49-F238E27FC236}">
                <a16:creationId xmlns:a16="http://schemas.microsoft.com/office/drawing/2014/main" id="{44AA5C8C-7969-2D4C-8788-563B4B70E024}"/>
              </a:ext>
            </a:extLst>
          </p:cNvPr>
          <p:cNvSpPr>
            <a:spLocks noGrp="1"/>
          </p:cNvSpPr>
          <p:nvPr>
            <p:ph type="body" sz="quarter" idx="33"/>
          </p:nvPr>
        </p:nvSpPr>
        <p:spPr>
          <a:xfrm>
            <a:off x="7178961" y="4681361"/>
            <a:ext cx="6016441" cy="1605643"/>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1209F612-E46A-ED4B-B1EC-9BD45C46593B}"/>
              </a:ext>
            </a:extLst>
          </p:cNvPr>
          <p:cNvSpPr>
            <a:spLocks noGrp="1"/>
          </p:cNvSpPr>
          <p:nvPr>
            <p:ph type="ftr" sz="quarter" idx="37"/>
          </p:nvPr>
        </p:nvSpPr>
        <p:spPr/>
        <p:txBody>
          <a:bodyPr/>
          <a:lstStyle/>
          <a:p>
            <a:endParaRPr lang="en-US" sz="660" dirty="0"/>
          </a:p>
        </p:txBody>
      </p:sp>
      <p:sp>
        <p:nvSpPr>
          <p:cNvPr id="3" name="Slide Number Placeholder 2">
            <a:extLst>
              <a:ext uri="{FF2B5EF4-FFF2-40B4-BE49-F238E27FC236}">
                <a16:creationId xmlns:a16="http://schemas.microsoft.com/office/drawing/2014/main" id="{0616F56B-3066-4F41-AA87-94BD0835F1A5}"/>
              </a:ext>
            </a:extLst>
          </p:cNvPr>
          <p:cNvSpPr>
            <a:spLocks noGrp="1"/>
          </p:cNvSpPr>
          <p:nvPr>
            <p:ph type="sldNum" sz="quarter" idx="10"/>
          </p:nvPr>
        </p:nvSpPr>
        <p:spPr/>
        <p:txBody>
          <a:bodyPr/>
          <a:lstStyle/>
          <a:p>
            <a:fld id="{7A0727DF-FE34-B54C-B65E-545640FDBF94}" type="slidenum">
              <a:rPr lang="en-US" smtClean="0"/>
              <a:pPr/>
              <a:t>‹#›</a:t>
            </a:fld>
            <a:endParaRPr lang="en-US" dirty="0"/>
          </a:p>
        </p:txBody>
      </p:sp>
    </p:spTree>
    <p:extLst>
      <p:ext uri="{BB962C8B-B14F-4D97-AF65-F5344CB8AC3E}">
        <p14:creationId xmlns:p14="http://schemas.microsoft.com/office/powerpoint/2010/main" val="315324374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1598-B876-CF47-995E-7DF8A26EC234}"/>
              </a:ext>
            </a:extLst>
          </p:cNvPr>
          <p:cNvSpPr>
            <a:spLocks noGrp="1"/>
          </p:cNvSpPr>
          <p:nvPr>
            <p:ph type="title"/>
          </p:nvPr>
        </p:nvSpPr>
        <p:spPr>
          <a:xfrm>
            <a:off x="266145" y="425527"/>
            <a:ext cx="9326880" cy="629587"/>
          </a:xfrm>
        </p:spPr>
        <p:txBody>
          <a:bodyPr anchor="ctr"/>
          <a:lstStyle>
            <a:lvl1pPr algn="l">
              <a:defRPr sz="3200" b="0" i="0"/>
            </a:lvl1pPr>
          </a:lstStyle>
          <a:p>
            <a:r>
              <a:rPr lang="en-US"/>
              <a:t>Click to edit Master title style</a:t>
            </a:r>
            <a:endParaRPr lang="en-US" dirty="0"/>
          </a:p>
        </p:txBody>
      </p:sp>
      <p:sp>
        <p:nvSpPr>
          <p:cNvPr id="157" name="Text Placeholder 7">
            <a:extLst>
              <a:ext uri="{FF2B5EF4-FFF2-40B4-BE49-F238E27FC236}">
                <a16:creationId xmlns:a16="http://schemas.microsoft.com/office/drawing/2014/main" id="{4B456B34-1BC8-BA44-BC04-EB9DA52286C6}"/>
              </a:ext>
            </a:extLst>
          </p:cNvPr>
          <p:cNvSpPr>
            <a:spLocks noGrp="1"/>
          </p:cNvSpPr>
          <p:nvPr>
            <p:ph type="body" sz="quarter" idx="11" hasCustomPrompt="1"/>
          </p:nvPr>
        </p:nvSpPr>
        <p:spPr>
          <a:xfrm>
            <a:off x="266145" y="135639"/>
            <a:ext cx="9326880" cy="283329"/>
          </a:xfrm>
        </p:spPr>
        <p:txBody>
          <a:bodyPr wrap="square" anchor="t"/>
          <a:lstStyle>
            <a:lvl1pPr algn="l">
              <a:defRPr lang="en-US" sz="1100" b="1" kern="1200" spc="165" dirty="0" smtClean="0">
                <a:solidFill>
                  <a:schemeClr val="bg2"/>
                </a:solidFill>
                <a:latin typeface="Arial" panose="020B0604020202020204" pitchFamily="34" charset="0"/>
                <a:ea typeface="+mn-ea"/>
                <a:cs typeface="Arial" panose="020B0604020202020204" pitchFamily="34" charset="0"/>
              </a:defRPr>
            </a:lvl1pPr>
            <a:lvl2pPr>
              <a:defRPr lang="en-US" sz="990" b="1" kern="1200" spc="165" dirty="0" smtClean="0">
                <a:solidFill>
                  <a:schemeClr val="accent6"/>
                </a:solidFill>
                <a:latin typeface="Arial" panose="020B0604020202020204" pitchFamily="34" charset="0"/>
                <a:ea typeface="+mn-ea"/>
                <a:cs typeface="Arial" panose="020B0604020202020204" pitchFamily="34" charset="0"/>
              </a:defRPr>
            </a:lvl2pPr>
            <a:lvl3pPr>
              <a:defRPr lang="en-US" sz="990" b="1" kern="1200" spc="165" dirty="0" smtClean="0">
                <a:solidFill>
                  <a:schemeClr val="accent6"/>
                </a:solidFill>
                <a:latin typeface="Arial" panose="020B0604020202020204" pitchFamily="34" charset="0"/>
                <a:ea typeface="+mn-ea"/>
                <a:cs typeface="Arial" panose="020B0604020202020204" pitchFamily="34" charset="0"/>
              </a:defRPr>
            </a:lvl3pPr>
            <a:lvl4pPr>
              <a:defRPr lang="en-US" sz="990" b="1" kern="1200" spc="165" dirty="0" smtClean="0">
                <a:solidFill>
                  <a:schemeClr val="accent6"/>
                </a:solidFill>
                <a:latin typeface="Arial" panose="020B0604020202020204" pitchFamily="34" charset="0"/>
                <a:ea typeface="+mn-ea"/>
                <a:cs typeface="Arial" panose="020B0604020202020204" pitchFamily="34" charset="0"/>
              </a:defRPr>
            </a:lvl4pPr>
            <a:lvl5pPr>
              <a:defRPr lang="en-US" sz="990" b="1" kern="1200" spc="165"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26" name="Text Placeholder 11">
            <a:extLst>
              <a:ext uri="{FF2B5EF4-FFF2-40B4-BE49-F238E27FC236}">
                <a16:creationId xmlns:a16="http://schemas.microsoft.com/office/drawing/2014/main" id="{C64126B3-90BC-FA4A-B19F-C091EB87660D}"/>
              </a:ext>
            </a:extLst>
          </p:cNvPr>
          <p:cNvSpPr>
            <a:spLocks noGrp="1"/>
          </p:cNvSpPr>
          <p:nvPr>
            <p:ph type="body" sz="quarter" idx="36"/>
          </p:nvPr>
        </p:nvSpPr>
        <p:spPr>
          <a:xfrm>
            <a:off x="266146" y="1238816"/>
            <a:ext cx="13162656" cy="629586"/>
          </a:xfrm>
        </p:spPr>
        <p:txBody>
          <a:bodyPr anchor="ctr"/>
          <a:lstStyle>
            <a:lvl1pPr algn="ctr">
              <a:buClr>
                <a:schemeClr val="accent2"/>
              </a:buClr>
              <a:buFont typeface="Arial" panose="020B0604020202020204" pitchFamily="34" charset="0"/>
              <a:buNone/>
              <a:defRPr lang="en-US" sz="1800" b="1" kern="1200" spc="8" baseline="0" dirty="0" smtClean="0">
                <a:solidFill>
                  <a:schemeClr val="bg1"/>
                </a:solidFill>
                <a:latin typeface="Arial" panose="020B0604020202020204" pitchFamily="34" charset="0"/>
                <a:ea typeface="+mn-ea"/>
                <a:cs typeface="Arial" panose="020B0604020202020204" pitchFamily="34" charset="0"/>
              </a:defRPr>
            </a:lvl1pPr>
            <a:lvl2pPr algn="l">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2pPr>
            <a:lvl3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3pPr>
            <a:lvl4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4pPr>
            <a:lvl5pPr>
              <a:buClr>
                <a:schemeClr val="accent2"/>
              </a:buClr>
              <a:buFont typeface="Arial" panose="020B0604020202020204" pitchFamily="34" charset="0"/>
              <a:buChar char="•"/>
              <a:defRPr lang="en-US" sz="99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159" name="Text Placeholder 9">
            <a:extLst>
              <a:ext uri="{FF2B5EF4-FFF2-40B4-BE49-F238E27FC236}">
                <a16:creationId xmlns:a16="http://schemas.microsoft.com/office/drawing/2014/main" id="{8C65836A-D8F9-E34B-B666-9B2670191A82}"/>
              </a:ext>
            </a:extLst>
          </p:cNvPr>
          <p:cNvSpPr>
            <a:spLocks noGrp="1"/>
          </p:cNvSpPr>
          <p:nvPr>
            <p:ph type="body" sz="quarter" idx="12"/>
          </p:nvPr>
        </p:nvSpPr>
        <p:spPr>
          <a:xfrm>
            <a:off x="299758" y="2186474"/>
            <a:ext cx="2492439" cy="629586"/>
          </a:xfrm>
        </p:spPr>
        <p:txBody>
          <a:bodyPr anchor="b"/>
          <a:lstStyle>
            <a:lvl1pPr>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60" name="Text Placeholder 11">
            <a:extLst>
              <a:ext uri="{FF2B5EF4-FFF2-40B4-BE49-F238E27FC236}">
                <a16:creationId xmlns:a16="http://schemas.microsoft.com/office/drawing/2014/main" id="{E93746FB-1D4B-784A-95E8-F14320912683}"/>
              </a:ext>
            </a:extLst>
          </p:cNvPr>
          <p:cNvSpPr>
            <a:spLocks noGrp="1"/>
          </p:cNvSpPr>
          <p:nvPr>
            <p:ph type="body" sz="quarter" idx="14"/>
          </p:nvPr>
        </p:nvSpPr>
        <p:spPr>
          <a:xfrm>
            <a:off x="321407" y="3009900"/>
            <a:ext cx="2492439" cy="4127238"/>
          </a:xfrm>
        </p:spPr>
        <p:txBody>
          <a:bodyPr/>
          <a:lstStyle>
            <a:lvl1pPr>
              <a:spcAft>
                <a:spcPts val="300"/>
              </a:spcAft>
              <a:buClr>
                <a:schemeClr val="accent2"/>
              </a:buClr>
              <a:buFont typeface="Arial" panose="020B0604020202020204" pitchFamily="34" charset="0"/>
              <a:buNone/>
              <a:defRPr lang="en-US" sz="14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1" name="Text Placeholder 9">
            <a:extLst>
              <a:ext uri="{FF2B5EF4-FFF2-40B4-BE49-F238E27FC236}">
                <a16:creationId xmlns:a16="http://schemas.microsoft.com/office/drawing/2014/main" id="{BE039350-58A8-DB46-A7F3-115B8C1A0DB1}"/>
              </a:ext>
            </a:extLst>
          </p:cNvPr>
          <p:cNvSpPr>
            <a:spLocks noGrp="1"/>
          </p:cNvSpPr>
          <p:nvPr>
            <p:ph type="body" sz="quarter" idx="28"/>
          </p:nvPr>
        </p:nvSpPr>
        <p:spPr>
          <a:xfrm>
            <a:off x="2958910" y="2186474"/>
            <a:ext cx="2492439" cy="629586"/>
          </a:xfrm>
        </p:spPr>
        <p:txBody>
          <a:bodyPr anchor="b"/>
          <a:lstStyle>
            <a:lvl1pPr>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2" name="Text Placeholder 11">
            <a:extLst>
              <a:ext uri="{FF2B5EF4-FFF2-40B4-BE49-F238E27FC236}">
                <a16:creationId xmlns:a16="http://schemas.microsoft.com/office/drawing/2014/main" id="{D8402F2D-F6BB-AE46-B596-8B150E077EDD}"/>
              </a:ext>
            </a:extLst>
          </p:cNvPr>
          <p:cNvSpPr>
            <a:spLocks noGrp="1"/>
          </p:cNvSpPr>
          <p:nvPr>
            <p:ph type="body" sz="quarter" idx="29"/>
          </p:nvPr>
        </p:nvSpPr>
        <p:spPr>
          <a:xfrm>
            <a:off x="2980559" y="3009900"/>
            <a:ext cx="2492439" cy="4127238"/>
          </a:xfrm>
        </p:spPr>
        <p:txBody>
          <a:bodyPr/>
          <a:lstStyle>
            <a:lvl1pPr>
              <a:spcAft>
                <a:spcPts val="300"/>
              </a:spcAft>
              <a:buClr>
                <a:schemeClr val="accent2"/>
              </a:buClr>
              <a:buFont typeface="Arial" panose="020B0604020202020204" pitchFamily="34" charset="0"/>
              <a:buNone/>
              <a:defRPr lang="en-US" sz="14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3" name="Text Placeholder 9">
            <a:extLst>
              <a:ext uri="{FF2B5EF4-FFF2-40B4-BE49-F238E27FC236}">
                <a16:creationId xmlns:a16="http://schemas.microsoft.com/office/drawing/2014/main" id="{A62E3813-C1D8-2F47-9F89-65BEA7448464}"/>
              </a:ext>
            </a:extLst>
          </p:cNvPr>
          <p:cNvSpPr>
            <a:spLocks noGrp="1"/>
          </p:cNvSpPr>
          <p:nvPr>
            <p:ph type="body" sz="quarter" idx="30"/>
          </p:nvPr>
        </p:nvSpPr>
        <p:spPr>
          <a:xfrm>
            <a:off x="5618060" y="2186474"/>
            <a:ext cx="2492439" cy="629586"/>
          </a:xfrm>
        </p:spPr>
        <p:txBody>
          <a:bodyPr anchor="b"/>
          <a:lstStyle>
            <a:lvl1pPr>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4" name="Text Placeholder 11">
            <a:extLst>
              <a:ext uri="{FF2B5EF4-FFF2-40B4-BE49-F238E27FC236}">
                <a16:creationId xmlns:a16="http://schemas.microsoft.com/office/drawing/2014/main" id="{FBDCE3EA-18C4-684F-B4C5-BFEFFFB4D458}"/>
              </a:ext>
            </a:extLst>
          </p:cNvPr>
          <p:cNvSpPr>
            <a:spLocks noGrp="1"/>
          </p:cNvSpPr>
          <p:nvPr>
            <p:ph type="body" sz="quarter" idx="31"/>
          </p:nvPr>
        </p:nvSpPr>
        <p:spPr>
          <a:xfrm>
            <a:off x="5639709" y="3009900"/>
            <a:ext cx="2492439" cy="4127238"/>
          </a:xfrm>
        </p:spPr>
        <p:txBody>
          <a:bodyPr/>
          <a:lstStyle>
            <a:lvl1pPr>
              <a:spcAft>
                <a:spcPts val="300"/>
              </a:spcAft>
              <a:buClr>
                <a:schemeClr val="accent2"/>
              </a:buClr>
              <a:buFont typeface="Arial" panose="020B0604020202020204" pitchFamily="34" charset="0"/>
              <a:buNone/>
              <a:defRPr lang="en-US" sz="14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5" name="Text Placeholder 9">
            <a:extLst>
              <a:ext uri="{FF2B5EF4-FFF2-40B4-BE49-F238E27FC236}">
                <a16:creationId xmlns:a16="http://schemas.microsoft.com/office/drawing/2014/main" id="{24AF0368-1C3E-5C4A-9A63-C97C42BC8DDF}"/>
              </a:ext>
            </a:extLst>
          </p:cNvPr>
          <p:cNvSpPr>
            <a:spLocks noGrp="1"/>
          </p:cNvSpPr>
          <p:nvPr>
            <p:ph type="body" sz="quarter" idx="32"/>
          </p:nvPr>
        </p:nvSpPr>
        <p:spPr>
          <a:xfrm>
            <a:off x="8277212" y="2186474"/>
            <a:ext cx="2492439" cy="629586"/>
          </a:xfrm>
        </p:spPr>
        <p:txBody>
          <a:bodyPr anchor="b"/>
          <a:lstStyle>
            <a:lvl1pPr>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6" name="Text Placeholder 11">
            <a:extLst>
              <a:ext uri="{FF2B5EF4-FFF2-40B4-BE49-F238E27FC236}">
                <a16:creationId xmlns:a16="http://schemas.microsoft.com/office/drawing/2014/main" id="{44AA5C8C-7969-2D4C-8788-563B4B70E024}"/>
              </a:ext>
            </a:extLst>
          </p:cNvPr>
          <p:cNvSpPr>
            <a:spLocks noGrp="1"/>
          </p:cNvSpPr>
          <p:nvPr>
            <p:ph type="body" sz="quarter" idx="33"/>
          </p:nvPr>
        </p:nvSpPr>
        <p:spPr>
          <a:xfrm>
            <a:off x="8298861" y="3009900"/>
            <a:ext cx="2492439" cy="4127238"/>
          </a:xfrm>
        </p:spPr>
        <p:txBody>
          <a:bodyPr/>
          <a:lstStyle>
            <a:lvl1pPr>
              <a:spcAft>
                <a:spcPts val="300"/>
              </a:spcAft>
              <a:buClr>
                <a:schemeClr val="accent2"/>
              </a:buClr>
              <a:buFont typeface="Arial" panose="020B0604020202020204" pitchFamily="34" charset="0"/>
              <a:buNone/>
              <a:defRPr lang="en-US" sz="14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7" name="Text Placeholder 9">
            <a:extLst>
              <a:ext uri="{FF2B5EF4-FFF2-40B4-BE49-F238E27FC236}">
                <a16:creationId xmlns:a16="http://schemas.microsoft.com/office/drawing/2014/main" id="{980145BA-7335-ED43-B053-0D12FD4AFF1C}"/>
              </a:ext>
            </a:extLst>
          </p:cNvPr>
          <p:cNvSpPr>
            <a:spLocks noGrp="1"/>
          </p:cNvSpPr>
          <p:nvPr>
            <p:ph type="body" sz="quarter" idx="34"/>
          </p:nvPr>
        </p:nvSpPr>
        <p:spPr>
          <a:xfrm>
            <a:off x="10936362" y="2186474"/>
            <a:ext cx="2492439" cy="629586"/>
          </a:xfrm>
        </p:spPr>
        <p:txBody>
          <a:bodyPr anchor="b"/>
          <a:lstStyle>
            <a:lvl1pPr>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8" name="Text Placeholder 11">
            <a:extLst>
              <a:ext uri="{FF2B5EF4-FFF2-40B4-BE49-F238E27FC236}">
                <a16:creationId xmlns:a16="http://schemas.microsoft.com/office/drawing/2014/main" id="{B987B078-4FC1-EF4C-99B5-A501E71C5E58}"/>
              </a:ext>
            </a:extLst>
          </p:cNvPr>
          <p:cNvSpPr>
            <a:spLocks noGrp="1"/>
          </p:cNvSpPr>
          <p:nvPr>
            <p:ph type="body" sz="quarter" idx="35"/>
          </p:nvPr>
        </p:nvSpPr>
        <p:spPr>
          <a:xfrm>
            <a:off x="10958011" y="3009900"/>
            <a:ext cx="2492439" cy="4127238"/>
          </a:xfrm>
        </p:spPr>
        <p:txBody>
          <a:bodyPr/>
          <a:lstStyle>
            <a:lvl1pPr>
              <a:spcAft>
                <a:spcPts val="300"/>
              </a:spcAft>
              <a:buClr>
                <a:schemeClr val="accent2"/>
              </a:buClr>
              <a:buFont typeface="Arial" panose="020B0604020202020204" pitchFamily="34" charset="0"/>
              <a:buNone/>
              <a:defRPr lang="en-US" sz="14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1209F612-E46A-ED4B-B1EC-9BD45C46593B}"/>
              </a:ext>
            </a:extLst>
          </p:cNvPr>
          <p:cNvSpPr>
            <a:spLocks noGrp="1"/>
          </p:cNvSpPr>
          <p:nvPr>
            <p:ph type="ftr" sz="quarter" idx="37"/>
          </p:nvPr>
        </p:nvSpPr>
        <p:spPr/>
        <p:txBody>
          <a:bodyPr/>
          <a:lstStyle/>
          <a:p>
            <a:endParaRPr lang="en-US" sz="660" dirty="0"/>
          </a:p>
        </p:txBody>
      </p:sp>
      <p:sp>
        <p:nvSpPr>
          <p:cNvPr id="3" name="Slide Number Placeholder 2">
            <a:extLst>
              <a:ext uri="{FF2B5EF4-FFF2-40B4-BE49-F238E27FC236}">
                <a16:creationId xmlns:a16="http://schemas.microsoft.com/office/drawing/2014/main" id="{0616F56B-3066-4F41-AA87-94BD0835F1A5}"/>
              </a:ext>
            </a:extLst>
          </p:cNvPr>
          <p:cNvSpPr>
            <a:spLocks noGrp="1"/>
          </p:cNvSpPr>
          <p:nvPr>
            <p:ph type="sldNum" sz="quarter" idx="10"/>
          </p:nvPr>
        </p:nvSpPr>
        <p:spPr/>
        <p:txBody>
          <a:bodyPr/>
          <a:lstStyle/>
          <a:p>
            <a:fld id="{7A0727DF-FE34-B54C-B65E-545640FDBF94}" type="slidenum">
              <a:rPr lang="en-US" smtClean="0"/>
              <a:pPr/>
              <a:t>‹#›</a:t>
            </a:fld>
            <a:endParaRPr lang="en-US" dirty="0"/>
          </a:p>
        </p:txBody>
      </p:sp>
    </p:spTree>
    <p:extLst>
      <p:ext uri="{BB962C8B-B14F-4D97-AF65-F5344CB8AC3E}">
        <p14:creationId xmlns:p14="http://schemas.microsoft.com/office/powerpoint/2010/main" val="3451878791"/>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1598-B876-CF47-995E-7DF8A26EC234}"/>
              </a:ext>
            </a:extLst>
          </p:cNvPr>
          <p:cNvSpPr>
            <a:spLocks noGrp="1"/>
          </p:cNvSpPr>
          <p:nvPr>
            <p:ph type="title"/>
          </p:nvPr>
        </p:nvSpPr>
        <p:spPr>
          <a:xfrm>
            <a:off x="266145" y="425527"/>
            <a:ext cx="9326880" cy="629587"/>
          </a:xfrm>
        </p:spPr>
        <p:txBody>
          <a:bodyPr anchor="ctr"/>
          <a:lstStyle>
            <a:lvl1pPr algn="l">
              <a:defRPr sz="3200" b="0" i="0"/>
            </a:lvl1pPr>
          </a:lstStyle>
          <a:p>
            <a:r>
              <a:rPr lang="en-US"/>
              <a:t>Click to edit Master title style</a:t>
            </a:r>
            <a:endParaRPr lang="en-US" dirty="0"/>
          </a:p>
        </p:txBody>
      </p:sp>
      <p:sp>
        <p:nvSpPr>
          <p:cNvPr id="157" name="Text Placeholder 7">
            <a:extLst>
              <a:ext uri="{FF2B5EF4-FFF2-40B4-BE49-F238E27FC236}">
                <a16:creationId xmlns:a16="http://schemas.microsoft.com/office/drawing/2014/main" id="{4B456B34-1BC8-BA44-BC04-EB9DA52286C6}"/>
              </a:ext>
            </a:extLst>
          </p:cNvPr>
          <p:cNvSpPr>
            <a:spLocks noGrp="1"/>
          </p:cNvSpPr>
          <p:nvPr>
            <p:ph type="body" sz="quarter" idx="11" hasCustomPrompt="1"/>
          </p:nvPr>
        </p:nvSpPr>
        <p:spPr>
          <a:xfrm>
            <a:off x="266145" y="135639"/>
            <a:ext cx="9326880" cy="283329"/>
          </a:xfrm>
        </p:spPr>
        <p:txBody>
          <a:bodyPr wrap="square" anchor="t"/>
          <a:lstStyle>
            <a:lvl1pPr algn="l">
              <a:defRPr lang="en-US" sz="1100" b="1" kern="1200" spc="165" dirty="0" smtClean="0">
                <a:solidFill>
                  <a:schemeClr val="bg2"/>
                </a:solidFill>
                <a:latin typeface="Arial" panose="020B0604020202020204" pitchFamily="34" charset="0"/>
                <a:ea typeface="+mn-ea"/>
                <a:cs typeface="Arial" panose="020B0604020202020204" pitchFamily="34" charset="0"/>
              </a:defRPr>
            </a:lvl1pPr>
            <a:lvl2pPr>
              <a:defRPr lang="en-US" sz="990" b="1" kern="1200" spc="165" dirty="0" smtClean="0">
                <a:solidFill>
                  <a:schemeClr val="accent6"/>
                </a:solidFill>
                <a:latin typeface="Arial" panose="020B0604020202020204" pitchFamily="34" charset="0"/>
                <a:ea typeface="+mn-ea"/>
                <a:cs typeface="Arial" panose="020B0604020202020204" pitchFamily="34" charset="0"/>
              </a:defRPr>
            </a:lvl2pPr>
            <a:lvl3pPr>
              <a:defRPr lang="en-US" sz="990" b="1" kern="1200" spc="165" dirty="0" smtClean="0">
                <a:solidFill>
                  <a:schemeClr val="accent6"/>
                </a:solidFill>
                <a:latin typeface="Arial" panose="020B0604020202020204" pitchFamily="34" charset="0"/>
                <a:ea typeface="+mn-ea"/>
                <a:cs typeface="Arial" panose="020B0604020202020204" pitchFamily="34" charset="0"/>
              </a:defRPr>
            </a:lvl3pPr>
            <a:lvl4pPr>
              <a:defRPr lang="en-US" sz="990" b="1" kern="1200" spc="165" dirty="0" smtClean="0">
                <a:solidFill>
                  <a:schemeClr val="accent6"/>
                </a:solidFill>
                <a:latin typeface="Arial" panose="020B0604020202020204" pitchFamily="34" charset="0"/>
                <a:ea typeface="+mn-ea"/>
                <a:cs typeface="Arial" panose="020B0604020202020204" pitchFamily="34" charset="0"/>
              </a:defRPr>
            </a:lvl4pPr>
            <a:lvl5pPr>
              <a:defRPr lang="en-US" sz="990" b="1" kern="1200" spc="165"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159" name="Text Placeholder 9">
            <a:extLst>
              <a:ext uri="{FF2B5EF4-FFF2-40B4-BE49-F238E27FC236}">
                <a16:creationId xmlns:a16="http://schemas.microsoft.com/office/drawing/2014/main" id="{8C65836A-D8F9-E34B-B666-9B2670191A82}"/>
              </a:ext>
            </a:extLst>
          </p:cNvPr>
          <p:cNvSpPr>
            <a:spLocks noGrp="1"/>
          </p:cNvSpPr>
          <p:nvPr>
            <p:ph type="body" sz="quarter" idx="12"/>
          </p:nvPr>
        </p:nvSpPr>
        <p:spPr>
          <a:xfrm>
            <a:off x="284804" y="1517507"/>
            <a:ext cx="2492439" cy="629586"/>
          </a:xfrm>
        </p:spPr>
        <p:txBody>
          <a:bodyPr anchor="b"/>
          <a:lstStyle>
            <a:lvl1pPr>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60" name="Text Placeholder 11">
            <a:extLst>
              <a:ext uri="{FF2B5EF4-FFF2-40B4-BE49-F238E27FC236}">
                <a16:creationId xmlns:a16="http://schemas.microsoft.com/office/drawing/2014/main" id="{E93746FB-1D4B-784A-95E8-F14320912683}"/>
              </a:ext>
            </a:extLst>
          </p:cNvPr>
          <p:cNvSpPr>
            <a:spLocks noGrp="1"/>
          </p:cNvSpPr>
          <p:nvPr>
            <p:ph type="body" sz="quarter" idx="14"/>
          </p:nvPr>
        </p:nvSpPr>
        <p:spPr>
          <a:xfrm>
            <a:off x="306453" y="2362708"/>
            <a:ext cx="2492439" cy="3837213"/>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1" name="Text Placeholder 9">
            <a:extLst>
              <a:ext uri="{FF2B5EF4-FFF2-40B4-BE49-F238E27FC236}">
                <a16:creationId xmlns:a16="http://schemas.microsoft.com/office/drawing/2014/main" id="{BE039350-58A8-DB46-A7F3-115B8C1A0DB1}"/>
              </a:ext>
            </a:extLst>
          </p:cNvPr>
          <p:cNvSpPr>
            <a:spLocks noGrp="1"/>
          </p:cNvSpPr>
          <p:nvPr>
            <p:ph type="body" sz="quarter" idx="28"/>
          </p:nvPr>
        </p:nvSpPr>
        <p:spPr>
          <a:xfrm>
            <a:off x="2943956" y="1517507"/>
            <a:ext cx="2492439" cy="629586"/>
          </a:xfrm>
        </p:spPr>
        <p:txBody>
          <a:bodyPr anchor="b"/>
          <a:lstStyle>
            <a:lvl1pPr>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2" name="Text Placeholder 11">
            <a:extLst>
              <a:ext uri="{FF2B5EF4-FFF2-40B4-BE49-F238E27FC236}">
                <a16:creationId xmlns:a16="http://schemas.microsoft.com/office/drawing/2014/main" id="{D8402F2D-F6BB-AE46-B596-8B150E077EDD}"/>
              </a:ext>
            </a:extLst>
          </p:cNvPr>
          <p:cNvSpPr>
            <a:spLocks noGrp="1"/>
          </p:cNvSpPr>
          <p:nvPr>
            <p:ph type="body" sz="quarter" idx="29"/>
          </p:nvPr>
        </p:nvSpPr>
        <p:spPr>
          <a:xfrm>
            <a:off x="2965605" y="2362708"/>
            <a:ext cx="2492439" cy="3837213"/>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3" name="Text Placeholder 9">
            <a:extLst>
              <a:ext uri="{FF2B5EF4-FFF2-40B4-BE49-F238E27FC236}">
                <a16:creationId xmlns:a16="http://schemas.microsoft.com/office/drawing/2014/main" id="{A62E3813-C1D8-2F47-9F89-65BEA7448464}"/>
              </a:ext>
            </a:extLst>
          </p:cNvPr>
          <p:cNvSpPr>
            <a:spLocks noGrp="1"/>
          </p:cNvSpPr>
          <p:nvPr>
            <p:ph type="body" sz="quarter" idx="30"/>
          </p:nvPr>
        </p:nvSpPr>
        <p:spPr>
          <a:xfrm>
            <a:off x="5603106" y="1517507"/>
            <a:ext cx="2492439" cy="629586"/>
          </a:xfrm>
        </p:spPr>
        <p:txBody>
          <a:bodyPr anchor="b"/>
          <a:lstStyle>
            <a:lvl1pPr>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4" name="Text Placeholder 11">
            <a:extLst>
              <a:ext uri="{FF2B5EF4-FFF2-40B4-BE49-F238E27FC236}">
                <a16:creationId xmlns:a16="http://schemas.microsoft.com/office/drawing/2014/main" id="{FBDCE3EA-18C4-684F-B4C5-BFEFFFB4D458}"/>
              </a:ext>
            </a:extLst>
          </p:cNvPr>
          <p:cNvSpPr>
            <a:spLocks noGrp="1"/>
          </p:cNvSpPr>
          <p:nvPr>
            <p:ph type="body" sz="quarter" idx="31"/>
          </p:nvPr>
        </p:nvSpPr>
        <p:spPr>
          <a:xfrm>
            <a:off x="5624755" y="2362708"/>
            <a:ext cx="2492439" cy="3837213"/>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5" name="Text Placeholder 9">
            <a:extLst>
              <a:ext uri="{FF2B5EF4-FFF2-40B4-BE49-F238E27FC236}">
                <a16:creationId xmlns:a16="http://schemas.microsoft.com/office/drawing/2014/main" id="{24AF0368-1C3E-5C4A-9A63-C97C42BC8DDF}"/>
              </a:ext>
            </a:extLst>
          </p:cNvPr>
          <p:cNvSpPr>
            <a:spLocks noGrp="1"/>
          </p:cNvSpPr>
          <p:nvPr>
            <p:ph type="body" sz="quarter" idx="32"/>
          </p:nvPr>
        </p:nvSpPr>
        <p:spPr>
          <a:xfrm>
            <a:off x="8262258" y="1517507"/>
            <a:ext cx="2492439" cy="629586"/>
          </a:xfrm>
        </p:spPr>
        <p:txBody>
          <a:bodyPr anchor="b"/>
          <a:lstStyle>
            <a:lvl1pPr>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6" name="Text Placeholder 11">
            <a:extLst>
              <a:ext uri="{FF2B5EF4-FFF2-40B4-BE49-F238E27FC236}">
                <a16:creationId xmlns:a16="http://schemas.microsoft.com/office/drawing/2014/main" id="{44AA5C8C-7969-2D4C-8788-563B4B70E024}"/>
              </a:ext>
            </a:extLst>
          </p:cNvPr>
          <p:cNvSpPr>
            <a:spLocks noGrp="1"/>
          </p:cNvSpPr>
          <p:nvPr>
            <p:ph type="body" sz="quarter" idx="33"/>
          </p:nvPr>
        </p:nvSpPr>
        <p:spPr>
          <a:xfrm>
            <a:off x="8283907" y="2362708"/>
            <a:ext cx="2492439" cy="3837213"/>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7" name="Text Placeholder 9">
            <a:extLst>
              <a:ext uri="{FF2B5EF4-FFF2-40B4-BE49-F238E27FC236}">
                <a16:creationId xmlns:a16="http://schemas.microsoft.com/office/drawing/2014/main" id="{980145BA-7335-ED43-B053-0D12FD4AFF1C}"/>
              </a:ext>
            </a:extLst>
          </p:cNvPr>
          <p:cNvSpPr>
            <a:spLocks noGrp="1"/>
          </p:cNvSpPr>
          <p:nvPr>
            <p:ph type="body" sz="quarter" idx="34"/>
          </p:nvPr>
        </p:nvSpPr>
        <p:spPr>
          <a:xfrm>
            <a:off x="10921408" y="1517507"/>
            <a:ext cx="2492439" cy="629586"/>
          </a:xfrm>
        </p:spPr>
        <p:txBody>
          <a:bodyPr anchor="b"/>
          <a:lstStyle>
            <a:lvl1pPr>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8" name="Text Placeholder 11">
            <a:extLst>
              <a:ext uri="{FF2B5EF4-FFF2-40B4-BE49-F238E27FC236}">
                <a16:creationId xmlns:a16="http://schemas.microsoft.com/office/drawing/2014/main" id="{B987B078-4FC1-EF4C-99B5-A501E71C5E58}"/>
              </a:ext>
            </a:extLst>
          </p:cNvPr>
          <p:cNvSpPr>
            <a:spLocks noGrp="1"/>
          </p:cNvSpPr>
          <p:nvPr>
            <p:ph type="body" sz="quarter" idx="35"/>
          </p:nvPr>
        </p:nvSpPr>
        <p:spPr>
          <a:xfrm>
            <a:off x="10943057" y="2362708"/>
            <a:ext cx="2492439" cy="3837213"/>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1209F612-E46A-ED4B-B1EC-9BD45C46593B}"/>
              </a:ext>
            </a:extLst>
          </p:cNvPr>
          <p:cNvSpPr>
            <a:spLocks noGrp="1"/>
          </p:cNvSpPr>
          <p:nvPr>
            <p:ph type="ftr" sz="quarter" idx="37"/>
          </p:nvPr>
        </p:nvSpPr>
        <p:spPr/>
        <p:txBody>
          <a:bodyPr/>
          <a:lstStyle/>
          <a:p>
            <a:endParaRPr lang="en-US" sz="660" dirty="0"/>
          </a:p>
        </p:txBody>
      </p:sp>
      <p:sp>
        <p:nvSpPr>
          <p:cNvPr id="3" name="Slide Number Placeholder 2">
            <a:extLst>
              <a:ext uri="{FF2B5EF4-FFF2-40B4-BE49-F238E27FC236}">
                <a16:creationId xmlns:a16="http://schemas.microsoft.com/office/drawing/2014/main" id="{0616F56B-3066-4F41-AA87-94BD0835F1A5}"/>
              </a:ext>
            </a:extLst>
          </p:cNvPr>
          <p:cNvSpPr>
            <a:spLocks noGrp="1"/>
          </p:cNvSpPr>
          <p:nvPr>
            <p:ph type="sldNum" sz="quarter" idx="10"/>
          </p:nvPr>
        </p:nvSpPr>
        <p:spPr/>
        <p:txBody>
          <a:bodyPr/>
          <a:lstStyle/>
          <a:p>
            <a:fld id="{7A0727DF-FE34-B54C-B65E-545640FDBF94}" type="slidenum">
              <a:rPr lang="en-US" smtClean="0"/>
              <a:pPr/>
              <a:t>‹#›</a:t>
            </a:fld>
            <a:endParaRPr lang="en-US" dirty="0"/>
          </a:p>
        </p:txBody>
      </p:sp>
      <p:sp>
        <p:nvSpPr>
          <p:cNvPr id="5" name="Text Placeholder 11">
            <a:extLst>
              <a:ext uri="{FF2B5EF4-FFF2-40B4-BE49-F238E27FC236}">
                <a16:creationId xmlns:a16="http://schemas.microsoft.com/office/drawing/2014/main" id="{10EC32D4-5656-9A06-9568-DF31495BF841}"/>
              </a:ext>
            </a:extLst>
          </p:cNvPr>
          <p:cNvSpPr>
            <a:spLocks noGrp="1"/>
          </p:cNvSpPr>
          <p:nvPr>
            <p:ph type="body" sz="quarter" idx="38"/>
          </p:nvPr>
        </p:nvSpPr>
        <p:spPr>
          <a:xfrm>
            <a:off x="302787" y="6522101"/>
            <a:ext cx="13161487" cy="629586"/>
          </a:xfrm>
        </p:spPr>
        <p:txBody>
          <a:bodyPr anchor="ctr"/>
          <a:lstStyle>
            <a:lvl1pPr algn="ctr">
              <a:buClr>
                <a:schemeClr val="accent2"/>
              </a:buClr>
              <a:buFont typeface="Arial" panose="020B0604020202020204" pitchFamily="34" charset="0"/>
              <a:buNone/>
              <a:defRPr lang="en-US" sz="1800" b="1" kern="1200" spc="8" baseline="0" dirty="0" smtClean="0">
                <a:solidFill>
                  <a:schemeClr val="bg1"/>
                </a:solidFill>
                <a:latin typeface="Arial" panose="020B0604020202020204" pitchFamily="34" charset="0"/>
                <a:ea typeface="+mn-ea"/>
                <a:cs typeface="Arial" panose="020B0604020202020204" pitchFamily="34" charset="0"/>
              </a:defRPr>
            </a:lvl1pPr>
            <a:lvl2pPr algn="l">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2pPr>
            <a:lvl3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3pPr>
            <a:lvl4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4pPr>
            <a:lvl5pPr>
              <a:buClr>
                <a:schemeClr val="accent2"/>
              </a:buClr>
              <a:buFont typeface="Arial" panose="020B0604020202020204" pitchFamily="34" charset="0"/>
              <a:buChar char="•"/>
              <a:defRPr lang="en-US" sz="99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194684660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5372B9-DF77-2641-A201-AD203E6BA511}"/>
              </a:ext>
            </a:extLst>
          </p:cNvPr>
          <p:cNvSpPr>
            <a:spLocks noGrp="1"/>
          </p:cNvSpPr>
          <p:nvPr>
            <p:ph type="sldNum" sz="quarter" idx="10"/>
          </p:nvPr>
        </p:nvSpPr>
        <p:spPr>
          <a:xfrm>
            <a:off x="155982" y="7219938"/>
            <a:ext cx="408091" cy="413808"/>
          </a:xfrm>
        </p:spPr>
        <p:txBody>
          <a:bodyPr/>
          <a:lstStyle>
            <a:lvl1pPr>
              <a:defRPr>
                <a:solidFill>
                  <a:schemeClr val="bg2"/>
                </a:solidFill>
              </a:defRPr>
            </a:lvl1pPr>
          </a:lstStyle>
          <a:p>
            <a:fld id="{9692582C-7B32-F941-9865-9B5BBD66E383}" type="slidenum">
              <a:rPr lang="en-US" smtClean="0"/>
              <a:pPr/>
              <a:t>‹#›</a:t>
            </a:fld>
            <a:endParaRPr lang="en-US" dirty="0"/>
          </a:p>
        </p:txBody>
      </p:sp>
      <p:sp>
        <p:nvSpPr>
          <p:cNvPr id="13" name="Title 1">
            <a:extLst>
              <a:ext uri="{FF2B5EF4-FFF2-40B4-BE49-F238E27FC236}">
                <a16:creationId xmlns:a16="http://schemas.microsoft.com/office/drawing/2014/main" id="{1654C44D-C44B-492E-A73B-04B0A8CDE4D3}"/>
              </a:ext>
            </a:extLst>
          </p:cNvPr>
          <p:cNvSpPr>
            <a:spLocks noGrp="1"/>
          </p:cNvSpPr>
          <p:nvPr>
            <p:ph type="title"/>
          </p:nvPr>
        </p:nvSpPr>
        <p:spPr>
          <a:xfrm>
            <a:off x="1495449" y="3370574"/>
            <a:ext cx="8523807" cy="1031253"/>
          </a:xfrm>
        </p:spPr>
        <p:txBody>
          <a:bodyPr anchor="b"/>
          <a:lstStyle>
            <a:lvl1pPr>
              <a:defRPr sz="3200" b="0" i="0">
                <a:solidFill>
                  <a:schemeClr val="tx2"/>
                </a:solidFill>
              </a:defRPr>
            </a:lvl1pPr>
          </a:lstStyle>
          <a:p>
            <a:r>
              <a:rPr lang="en-US"/>
              <a:t>Click to edit Master title style</a:t>
            </a:r>
            <a:endParaRPr lang="en-US" dirty="0"/>
          </a:p>
        </p:txBody>
      </p:sp>
      <p:sp>
        <p:nvSpPr>
          <p:cNvPr id="15" name="Text Placeholder 11">
            <a:extLst>
              <a:ext uri="{FF2B5EF4-FFF2-40B4-BE49-F238E27FC236}">
                <a16:creationId xmlns:a16="http://schemas.microsoft.com/office/drawing/2014/main" id="{08DE56B1-92BC-4A19-AB6F-69DADCA36D8B}"/>
              </a:ext>
            </a:extLst>
          </p:cNvPr>
          <p:cNvSpPr>
            <a:spLocks noGrp="1"/>
          </p:cNvSpPr>
          <p:nvPr>
            <p:ph type="body" sz="quarter" idx="13"/>
          </p:nvPr>
        </p:nvSpPr>
        <p:spPr>
          <a:xfrm>
            <a:off x="1495450" y="4762441"/>
            <a:ext cx="6004039" cy="1507731"/>
          </a:xfrm>
        </p:spPr>
        <p:txBody>
          <a:bodyPr/>
          <a:lstStyle>
            <a:lvl1pPr>
              <a:defRPr lang="en-US" sz="1800" kern="1000" spc="8" baseline="0" dirty="0" smtClean="0">
                <a:solidFill>
                  <a:schemeClr val="accent6"/>
                </a:solidFill>
                <a:latin typeface="Arial" panose="020B0604020202020204" pitchFamily="34" charset="0"/>
                <a:ea typeface="+mn-ea"/>
                <a:cs typeface="Arial" panose="020B0604020202020204" pitchFamily="34" charset="0"/>
              </a:defRPr>
            </a:lvl1pPr>
            <a:lvl2pPr marL="0" indent="0">
              <a:buNone/>
              <a:defRPr lang="en-US" sz="1200" kern="1000" spc="8" baseline="0" dirty="0" smtClean="0">
                <a:solidFill>
                  <a:schemeClr val="accent6"/>
                </a:solidFill>
                <a:latin typeface="Arial" panose="020B0604020202020204" pitchFamily="34" charset="0"/>
                <a:ea typeface="+mn-ea"/>
                <a:cs typeface="Arial" panose="020B0604020202020204" pitchFamily="34" charset="0"/>
              </a:defRPr>
            </a:lvl2pPr>
            <a:lvl3pPr marL="0" indent="0">
              <a:buNone/>
              <a:defRPr lang="en-US" sz="1200" kern="1000" spc="8" baseline="0" dirty="0" smtClean="0">
                <a:solidFill>
                  <a:schemeClr val="accent6"/>
                </a:solidFill>
                <a:latin typeface="Arial" panose="020B0604020202020204" pitchFamily="34" charset="0"/>
                <a:ea typeface="+mn-ea"/>
                <a:cs typeface="Arial" panose="020B0604020202020204" pitchFamily="34" charset="0"/>
              </a:defRPr>
            </a:lvl3pPr>
            <a:lvl4pPr marL="0" indent="0">
              <a:buNone/>
              <a:defRPr lang="en-US" sz="1200" kern="1000" spc="8" baseline="0" dirty="0" smtClean="0">
                <a:solidFill>
                  <a:schemeClr val="accent6"/>
                </a:solidFill>
                <a:latin typeface="Arial" panose="020B0604020202020204" pitchFamily="34" charset="0"/>
                <a:ea typeface="+mn-ea"/>
                <a:cs typeface="Arial" panose="020B0604020202020204" pitchFamily="34" charset="0"/>
              </a:defRPr>
            </a:lvl4pPr>
            <a:lvl5pPr marL="0" indent="0">
              <a:buNone/>
              <a:defRPr lang="en-US" sz="1200" kern="1000" spc="8" baseline="0"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5" name="Rectangle 4">
            <a:extLst>
              <a:ext uri="{FF2B5EF4-FFF2-40B4-BE49-F238E27FC236}">
                <a16:creationId xmlns:a16="http://schemas.microsoft.com/office/drawing/2014/main" id="{4FC87E5A-4543-4622-E4DF-B19C0DE0940A}"/>
              </a:ext>
            </a:extLst>
          </p:cNvPr>
          <p:cNvSpPr/>
          <p:nvPr userDrawn="1"/>
        </p:nvSpPr>
        <p:spPr>
          <a:xfrm>
            <a:off x="0" y="4573605"/>
            <a:ext cx="13817600" cy="45719"/>
          </a:xfrm>
          <a:prstGeom prst="rect">
            <a:avLst/>
          </a:prstGeom>
          <a:gradFill>
            <a:gsLst>
              <a:gs pos="69000">
                <a:schemeClr val="accent3"/>
              </a:gs>
              <a:gs pos="40000">
                <a:schemeClr val="accent4"/>
              </a:gs>
              <a:gs pos="0">
                <a:srgbClr val="091C30"/>
              </a:gs>
              <a:gs pos="100000">
                <a:schemeClr val="accent2"/>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50" dirty="0">
              <a:solidFill>
                <a:schemeClr val="tx1"/>
              </a:solidFill>
            </a:endParaRPr>
          </a:p>
        </p:txBody>
      </p:sp>
    </p:spTree>
    <p:extLst>
      <p:ext uri="{BB962C8B-B14F-4D97-AF65-F5344CB8AC3E}">
        <p14:creationId xmlns:p14="http://schemas.microsoft.com/office/powerpoint/2010/main" val="163600549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Back Bumper">
    <p:spTree>
      <p:nvGrpSpPr>
        <p:cNvPr id="1" name=""/>
        <p:cNvGrpSpPr/>
        <p:nvPr/>
      </p:nvGrpSpPr>
      <p:grpSpPr>
        <a:xfrm>
          <a:off x="0" y="0"/>
          <a:ext cx="0" cy="0"/>
          <a:chOff x="0" y="0"/>
          <a:chExt cx="0" cy="0"/>
        </a:xfrm>
      </p:grpSpPr>
      <p:pic>
        <p:nvPicPr>
          <p:cNvPr id="2" name="Picture 2" descr="C:\Users\rebeccabe\Desktop\image001.png">
            <a:extLst>
              <a:ext uri="{FF2B5EF4-FFF2-40B4-BE49-F238E27FC236}">
                <a16:creationId xmlns:a16="http://schemas.microsoft.com/office/drawing/2014/main" id="{CE645184-CC5C-EFD4-6F98-CF5B908539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95887" y="2978150"/>
            <a:ext cx="38449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8069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BE3A-4A1D-4A4D-B3BC-7CDB989A5D69}"/>
              </a:ext>
            </a:extLst>
          </p:cNvPr>
          <p:cNvSpPr>
            <a:spLocks noGrp="1"/>
          </p:cNvSpPr>
          <p:nvPr>
            <p:ph type="title"/>
          </p:nvPr>
        </p:nvSpPr>
        <p:spPr>
          <a:xfrm>
            <a:off x="682032" y="978831"/>
            <a:ext cx="5222995" cy="562133"/>
          </a:xfrm>
        </p:spPr>
        <p:txBody>
          <a:bodyPr anchor="t"/>
          <a:lstStyle>
            <a:lvl1pPr algn="l">
              <a:defRPr sz="3173" b="0" i="0"/>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9B5D7E5F-735A-D048-B2D0-E6ADC004809C}"/>
              </a:ext>
            </a:extLst>
          </p:cNvPr>
          <p:cNvSpPr>
            <a:spLocks noGrp="1"/>
          </p:cNvSpPr>
          <p:nvPr>
            <p:ph type="sldNum" sz="quarter" idx="10"/>
          </p:nvPr>
        </p:nvSpPr>
        <p:spPr/>
        <p:txBody>
          <a:bodyPr/>
          <a:lstStyle/>
          <a:p>
            <a:fld id="{7A0727DF-FE34-B54C-B65E-545640FDBF94}" type="slidenum">
              <a:rPr lang="en-US" smtClean="0"/>
              <a:pPr/>
              <a:t>‹#›</a:t>
            </a:fld>
            <a:endParaRPr lang="en-US" dirty="0"/>
          </a:p>
        </p:txBody>
      </p:sp>
      <p:sp>
        <p:nvSpPr>
          <p:cNvPr id="70" name="Text Placeholder 7">
            <a:extLst>
              <a:ext uri="{FF2B5EF4-FFF2-40B4-BE49-F238E27FC236}">
                <a16:creationId xmlns:a16="http://schemas.microsoft.com/office/drawing/2014/main" id="{85779AFE-2A10-EA4F-A4BB-90F137FE5B8C}"/>
              </a:ext>
            </a:extLst>
          </p:cNvPr>
          <p:cNvSpPr>
            <a:spLocks noGrp="1"/>
          </p:cNvSpPr>
          <p:nvPr>
            <p:ph type="body" sz="quarter" idx="11" hasCustomPrompt="1"/>
          </p:nvPr>
        </p:nvSpPr>
        <p:spPr>
          <a:xfrm>
            <a:off x="739741" y="634024"/>
            <a:ext cx="5140916" cy="344806"/>
          </a:xfrm>
        </p:spPr>
        <p:txBody>
          <a:bodyPr anchor="b"/>
          <a:lstStyle>
            <a:lvl1pPr algn="l">
              <a:defRPr lang="en-US" sz="1190" b="1" kern="1200" spc="227" dirty="0" smtClean="0">
                <a:solidFill>
                  <a:schemeClr val="accent6"/>
                </a:solidFill>
                <a:latin typeface="Arial" panose="020B0604020202020204" pitchFamily="34" charset="0"/>
                <a:ea typeface="+mn-ea"/>
                <a:cs typeface="Arial" panose="020B0604020202020204" pitchFamily="34" charset="0"/>
              </a:defRPr>
            </a:lvl1pPr>
            <a:lvl2pPr>
              <a:defRPr lang="en-US" sz="1360" b="1" kern="1200" spc="227" dirty="0" smtClean="0">
                <a:solidFill>
                  <a:schemeClr val="accent6"/>
                </a:solidFill>
                <a:latin typeface="Arial" panose="020B0604020202020204" pitchFamily="34" charset="0"/>
                <a:ea typeface="+mn-ea"/>
                <a:cs typeface="Arial" panose="020B0604020202020204" pitchFamily="34" charset="0"/>
              </a:defRPr>
            </a:lvl2pPr>
            <a:lvl3pPr>
              <a:defRPr lang="en-US" sz="1360" b="1" kern="1200" spc="227" dirty="0" smtClean="0">
                <a:solidFill>
                  <a:schemeClr val="accent6"/>
                </a:solidFill>
                <a:latin typeface="Arial" panose="020B0604020202020204" pitchFamily="34" charset="0"/>
                <a:ea typeface="+mn-ea"/>
                <a:cs typeface="Arial" panose="020B0604020202020204" pitchFamily="34" charset="0"/>
              </a:defRPr>
            </a:lvl3pPr>
            <a:lvl4pPr>
              <a:defRPr lang="en-US" sz="1360" b="1" kern="1200" spc="227" dirty="0" smtClean="0">
                <a:solidFill>
                  <a:schemeClr val="accent6"/>
                </a:solidFill>
                <a:latin typeface="Arial" panose="020B0604020202020204" pitchFamily="34" charset="0"/>
                <a:ea typeface="+mn-ea"/>
                <a:cs typeface="Arial" panose="020B0604020202020204" pitchFamily="34" charset="0"/>
              </a:defRPr>
            </a:lvl4pPr>
            <a:lvl5pPr>
              <a:defRPr lang="en-US" sz="1360" b="1" kern="1200" spc="227"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 TEXT STYLES</a:t>
            </a:r>
          </a:p>
        </p:txBody>
      </p:sp>
      <p:sp>
        <p:nvSpPr>
          <p:cNvPr id="78" name="Content Placeholder 77">
            <a:extLst>
              <a:ext uri="{FF2B5EF4-FFF2-40B4-BE49-F238E27FC236}">
                <a16:creationId xmlns:a16="http://schemas.microsoft.com/office/drawing/2014/main" id="{317EC129-BD3E-9B4B-B1C5-86FAEC6CCAC9}"/>
              </a:ext>
            </a:extLst>
          </p:cNvPr>
          <p:cNvSpPr>
            <a:spLocks noGrp="1"/>
          </p:cNvSpPr>
          <p:nvPr>
            <p:ph sz="quarter" idx="24"/>
          </p:nvPr>
        </p:nvSpPr>
        <p:spPr>
          <a:xfrm>
            <a:off x="682031" y="2937191"/>
            <a:ext cx="5224859" cy="2713931"/>
          </a:xfrm>
          <a:solidFill>
            <a:schemeClr val="bg2"/>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5" name="Text Placeholder 9">
            <a:extLst>
              <a:ext uri="{FF2B5EF4-FFF2-40B4-BE49-F238E27FC236}">
                <a16:creationId xmlns:a16="http://schemas.microsoft.com/office/drawing/2014/main" id="{637ADA47-689A-E14F-8D2D-AD33774B1156}"/>
              </a:ext>
            </a:extLst>
          </p:cNvPr>
          <p:cNvSpPr>
            <a:spLocks noGrp="1"/>
          </p:cNvSpPr>
          <p:nvPr>
            <p:ph type="body" sz="quarter" idx="25"/>
          </p:nvPr>
        </p:nvSpPr>
        <p:spPr>
          <a:xfrm>
            <a:off x="6467085" y="2249123"/>
            <a:ext cx="3061028" cy="505586"/>
          </a:xfrm>
        </p:spPr>
        <p:txBody>
          <a:bodyPr anchor="b"/>
          <a:lstStyle>
            <a:lvl1pPr algn="l">
              <a:defRPr lang="en-US" sz="1813" b="0" i="0" kern="1200" spc="23"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2267"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66" name="Text Placeholder 11">
            <a:extLst>
              <a:ext uri="{FF2B5EF4-FFF2-40B4-BE49-F238E27FC236}">
                <a16:creationId xmlns:a16="http://schemas.microsoft.com/office/drawing/2014/main" id="{6C11492E-C48C-2349-8338-1FAAA6979C4D}"/>
              </a:ext>
            </a:extLst>
          </p:cNvPr>
          <p:cNvSpPr>
            <a:spLocks noGrp="1"/>
          </p:cNvSpPr>
          <p:nvPr>
            <p:ph type="body" sz="quarter" idx="26"/>
          </p:nvPr>
        </p:nvSpPr>
        <p:spPr>
          <a:xfrm>
            <a:off x="6467085" y="2764326"/>
            <a:ext cx="3061028" cy="985361"/>
          </a:xfrm>
        </p:spPr>
        <p:txBody>
          <a:bodyPr/>
          <a:lstStyle>
            <a:lvl1pPr algn="l">
              <a:defRPr lang="en-US" sz="1190" kern="1200" spc="11" dirty="0" smtClean="0">
                <a:solidFill>
                  <a:schemeClr val="accent6"/>
                </a:solidFill>
                <a:latin typeface="Arial" panose="020B0604020202020204" pitchFamily="34" charset="0"/>
                <a:ea typeface="+mn-ea"/>
                <a:cs typeface="Arial" panose="020B0604020202020204" pitchFamily="34" charset="0"/>
              </a:defRPr>
            </a:lvl1pPr>
            <a:lvl2pPr algn="l">
              <a:defRPr lang="en-US" sz="1190" kern="1200" spc="11" dirty="0" smtClean="0">
                <a:solidFill>
                  <a:schemeClr val="accent6"/>
                </a:solidFill>
                <a:latin typeface="Arial" panose="020B0604020202020204" pitchFamily="34" charset="0"/>
                <a:ea typeface="+mn-ea"/>
                <a:cs typeface="Arial" panose="020B0604020202020204" pitchFamily="34" charset="0"/>
              </a:defRPr>
            </a:lvl2pPr>
            <a:lvl3pPr algn="l">
              <a:defRPr lang="en-US" sz="1190" kern="1200" spc="11" dirty="0" smtClean="0">
                <a:solidFill>
                  <a:schemeClr val="accent6"/>
                </a:solidFill>
                <a:latin typeface="Arial" panose="020B0604020202020204" pitchFamily="34" charset="0"/>
                <a:ea typeface="+mn-ea"/>
                <a:cs typeface="Arial" panose="020B0604020202020204" pitchFamily="34" charset="0"/>
              </a:defRPr>
            </a:lvl3pPr>
            <a:lvl4pPr>
              <a:defRPr lang="en-US" sz="1360" kern="1200" spc="11" dirty="0" smtClean="0">
                <a:solidFill>
                  <a:schemeClr val="accent6"/>
                </a:solidFill>
                <a:latin typeface="Arial" panose="020B0604020202020204" pitchFamily="34" charset="0"/>
                <a:ea typeface="+mn-ea"/>
                <a:cs typeface="Arial" panose="020B0604020202020204" pitchFamily="34" charset="0"/>
              </a:defRPr>
            </a:lvl4pPr>
            <a:lvl5pPr>
              <a:defRPr lang="en-US" sz="136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68" name="Content Placeholder 77">
            <a:extLst>
              <a:ext uri="{FF2B5EF4-FFF2-40B4-BE49-F238E27FC236}">
                <a16:creationId xmlns:a16="http://schemas.microsoft.com/office/drawing/2014/main" id="{3B96AF92-4F76-4F40-82B1-F0FD9C9BFC69}"/>
              </a:ext>
            </a:extLst>
          </p:cNvPr>
          <p:cNvSpPr>
            <a:spLocks noGrp="1"/>
          </p:cNvSpPr>
          <p:nvPr>
            <p:ph sz="quarter" idx="27"/>
          </p:nvPr>
        </p:nvSpPr>
        <p:spPr>
          <a:xfrm>
            <a:off x="6464877" y="673635"/>
            <a:ext cx="3061514" cy="1565870"/>
          </a:xfrm>
          <a:solidFill>
            <a:schemeClr val="bg2"/>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9" name="Text Placeholder 9">
            <a:extLst>
              <a:ext uri="{FF2B5EF4-FFF2-40B4-BE49-F238E27FC236}">
                <a16:creationId xmlns:a16="http://schemas.microsoft.com/office/drawing/2014/main" id="{5608CD32-3BC8-8248-A9E1-6FA2CA74FD48}"/>
              </a:ext>
            </a:extLst>
          </p:cNvPr>
          <p:cNvSpPr>
            <a:spLocks noGrp="1"/>
          </p:cNvSpPr>
          <p:nvPr>
            <p:ph type="body" sz="quarter" idx="28"/>
          </p:nvPr>
        </p:nvSpPr>
        <p:spPr>
          <a:xfrm>
            <a:off x="10072676" y="2249123"/>
            <a:ext cx="3061028" cy="505586"/>
          </a:xfrm>
        </p:spPr>
        <p:txBody>
          <a:bodyPr anchor="b"/>
          <a:lstStyle>
            <a:lvl1pPr algn="l">
              <a:defRPr lang="en-US" sz="1813" b="0" i="0" kern="1200" spc="23"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2267"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90" name="Text Placeholder 11">
            <a:extLst>
              <a:ext uri="{FF2B5EF4-FFF2-40B4-BE49-F238E27FC236}">
                <a16:creationId xmlns:a16="http://schemas.microsoft.com/office/drawing/2014/main" id="{66720640-E95C-9C40-B497-344308F58534}"/>
              </a:ext>
            </a:extLst>
          </p:cNvPr>
          <p:cNvSpPr>
            <a:spLocks noGrp="1"/>
          </p:cNvSpPr>
          <p:nvPr>
            <p:ph type="body" sz="quarter" idx="29"/>
          </p:nvPr>
        </p:nvSpPr>
        <p:spPr>
          <a:xfrm>
            <a:off x="10072676" y="2764326"/>
            <a:ext cx="3061028" cy="985361"/>
          </a:xfrm>
        </p:spPr>
        <p:txBody>
          <a:bodyPr/>
          <a:lstStyle>
            <a:lvl1pPr algn="l">
              <a:defRPr lang="en-US" sz="1190" kern="1200" spc="11" dirty="0" smtClean="0">
                <a:solidFill>
                  <a:schemeClr val="accent6"/>
                </a:solidFill>
                <a:latin typeface="Arial" panose="020B0604020202020204" pitchFamily="34" charset="0"/>
                <a:ea typeface="+mn-ea"/>
                <a:cs typeface="Arial" panose="020B0604020202020204" pitchFamily="34" charset="0"/>
              </a:defRPr>
            </a:lvl1pPr>
            <a:lvl2pPr algn="l">
              <a:defRPr lang="en-US" sz="1190" kern="1200" spc="11" dirty="0" smtClean="0">
                <a:solidFill>
                  <a:schemeClr val="accent6"/>
                </a:solidFill>
                <a:latin typeface="Arial" panose="020B0604020202020204" pitchFamily="34" charset="0"/>
                <a:ea typeface="+mn-ea"/>
                <a:cs typeface="Arial" panose="020B0604020202020204" pitchFamily="34" charset="0"/>
              </a:defRPr>
            </a:lvl2pPr>
            <a:lvl3pPr algn="l">
              <a:defRPr lang="en-US" sz="1190" kern="1200" spc="11" dirty="0" smtClean="0">
                <a:solidFill>
                  <a:schemeClr val="accent6"/>
                </a:solidFill>
                <a:latin typeface="Arial" panose="020B0604020202020204" pitchFamily="34" charset="0"/>
                <a:ea typeface="+mn-ea"/>
                <a:cs typeface="Arial" panose="020B0604020202020204" pitchFamily="34" charset="0"/>
              </a:defRPr>
            </a:lvl3pPr>
            <a:lvl4pPr>
              <a:defRPr lang="en-US" sz="1360" kern="1200" spc="11" dirty="0" smtClean="0">
                <a:solidFill>
                  <a:schemeClr val="accent6"/>
                </a:solidFill>
                <a:latin typeface="Arial" panose="020B0604020202020204" pitchFamily="34" charset="0"/>
                <a:ea typeface="+mn-ea"/>
                <a:cs typeface="Arial" panose="020B0604020202020204" pitchFamily="34" charset="0"/>
              </a:defRPr>
            </a:lvl4pPr>
            <a:lvl5pPr>
              <a:defRPr lang="en-US" sz="136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91" name="Content Placeholder 77">
            <a:extLst>
              <a:ext uri="{FF2B5EF4-FFF2-40B4-BE49-F238E27FC236}">
                <a16:creationId xmlns:a16="http://schemas.microsoft.com/office/drawing/2014/main" id="{2F768FFD-71AA-7A4D-A91F-1C1540E48DF1}"/>
              </a:ext>
            </a:extLst>
          </p:cNvPr>
          <p:cNvSpPr>
            <a:spLocks noGrp="1"/>
          </p:cNvSpPr>
          <p:nvPr>
            <p:ph sz="quarter" idx="30"/>
          </p:nvPr>
        </p:nvSpPr>
        <p:spPr>
          <a:xfrm>
            <a:off x="10070468" y="673635"/>
            <a:ext cx="3061514" cy="1583369"/>
          </a:xfrm>
          <a:solidFill>
            <a:schemeClr val="bg2"/>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8" name="Text Placeholder 9">
            <a:extLst>
              <a:ext uri="{FF2B5EF4-FFF2-40B4-BE49-F238E27FC236}">
                <a16:creationId xmlns:a16="http://schemas.microsoft.com/office/drawing/2014/main" id="{F71F619A-AF56-7F48-BB6F-F62EE6698BC8}"/>
              </a:ext>
            </a:extLst>
          </p:cNvPr>
          <p:cNvSpPr>
            <a:spLocks noGrp="1"/>
          </p:cNvSpPr>
          <p:nvPr>
            <p:ph type="body" sz="quarter" idx="31"/>
          </p:nvPr>
        </p:nvSpPr>
        <p:spPr>
          <a:xfrm>
            <a:off x="6467085" y="5651122"/>
            <a:ext cx="3061028" cy="505586"/>
          </a:xfrm>
        </p:spPr>
        <p:txBody>
          <a:bodyPr anchor="b"/>
          <a:lstStyle>
            <a:lvl1pPr algn="l">
              <a:defRPr lang="en-US" sz="1813" b="0" i="0" kern="1200" spc="23"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2267"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99" name="Text Placeholder 11">
            <a:extLst>
              <a:ext uri="{FF2B5EF4-FFF2-40B4-BE49-F238E27FC236}">
                <a16:creationId xmlns:a16="http://schemas.microsoft.com/office/drawing/2014/main" id="{DDDE2062-71BC-894F-A0FD-9FD4F37511F4}"/>
              </a:ext>
            </a:extLst>
          </p:cNvPr>
          <p:cNvSpPr>
            <a:spLocks noGrp="1"/>
          </p:cNvSpPr>
          <p:nvPr>
            <p:ph type="body" sz="quarter" idx="32"/>
          </p:nvPr>
        </p:nvSpPr>
        <p:spPr>
          <a:xfrm>
            <a:off x="6467085" y="6166325"/>
            <a:ext cx="3061028" cy="985361"/>
          </a:xfrm>
        </p:spPr>
        <p:txBody>
          <a:bodyPr/>
          <a:lstStyle>
            <a:lvl1pPr algn="l">
              <a:defRPr lang="en-US" sz="1190" kern="1200" spc="11" dirty="0" smtClean="0">
                <a:solidFill>
                  <a:schemeClr val="accent6"/>
                </a:solidFill>
                <a:latin typeface="Arial" panose="020B0604020202020204" pitchFamily="34" charset="0"/>
                <a:ea typeface="+mn-ea"/>
                <a:cs typeface="Arial" panose="020B0604020202020204" pitchFamily="34" charset="0"/>
              </a:defRPr>
            </a:lvl1pPr>
            <a:lvl2pPr algn="l">
              <a:defRPr lang="en-US" sz="1190" kern="1200" spc="11" dirty="0" smtClean="0">
                <a:solidFill>
                  <a:schemeClr val="accent6"/>
                </a:solidFill>
                <a:latin typeface="Arial" panose="020B0604020202020204" pitchFamily="34" charset="0"/>
                <a:ea typeface="+mn-ea"/>
                <a:cs typeface="Arial" panose="020B0604020202020204" pitchFamily="34" charset="0"/>
              </a:defRPr>
            </a:lvl2pPr>
            <a:lvl3pPr algn="l">
              <a:defRPr lang="en-US" sz="1190" kern="1200" spc="11" dirty="0" smtClean="0">
                <a:solidFill>
                  <a:schemeClr val="accent6"/>
                </a:solidFill>
                <a:latin typeface="Arial" panose="020B0604020202020204" pitchFamily="34" charset="0"/>
                <a:ea typeface="+mn-ea"/>
                <a:cs typeface="Arial" panose="020B0604020202020204" pitchFamily="34" charset="0"/>
              </a:defRPr>
            </a:lvl3pPr>
            <a:lvl4pPr>
              <a:defRPr lang="en-US" sz="1360" kern="1200" spc="11" dirty="0" smtClean="0">
                <a:solidFill>
                  <a:schemeClr val="accent6"/>
                </a:solidFill>
                <a:latin typeface="Arial" panose="020B0604020202020204" pitchFamily="34" charset="0"/>
                <a:ea typeface="+mn-ea"/>
                <a:cs typeface="Arial" panose="020B0604020202020204" pitchFamily="34" charset="0"/>
              </a:defRPr>
            </a:lvl4pPr>
            <a:lvl5pPr>
              <a:defRPr lang="en-US" sz="136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00" name="Content Placeholder 77">
            <a:extLst>
              <a:ext uri="{FF2B5EF4-FFF2-40B4-BE49-F238E27FC236}">
                <a16:creationId xmlns:a16="http://schemas.microsoft.com/office/drawing/2014/main" id="{0EE1F4C9-C636-C04A-B342-44E31C909A7B}"/>
              </a:ext>
            </a:extLst>
          </p:cNvPr>
          <p:cNvSpPr>
            <a:spLocks noGrp="1"/>
          </p:cNvSpPr>
          <p:nvPr>
            <p:ph sz="quarter" idx="33"/>
          </p:nvPr>
        </p:nvSpPr>
        <p:spPr>
          <a:xfrm>
            <a:off x="6464877" y="4075634"/>
            <a:ext cx="3061514" cy="1583369"/>
          </a:xfrm>
          <a:solidFill>
            <a:schemeClr val="bg2"/>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1" name="Text Placeholder 9">
            <a:extLst>
              <a:ext uri="{FF2B5EF4-FFF2-40B4-BE49-F238E27FC236}">
                <a16:creationId xmlns:a16="http://schemas.microsoft.com/office/drawing/2014/main" id="{16ED9AFD-4C57-B04B-AD58-C49F8207BDF7}"/>
              </a:ext>
            </a:extLst>
          </p:cNvPr>
          <p:cNvSpPr>
            <a:spLocks noGrp="1"/>
          </p:cNvSpPr>
          <p:nvPr>
            <p:ph type="body" sz="quarter" idx="34"/>
          </p:nvPr>
        </p:nvSpPr>
        <p:spPr>
          <a:xfrm>
            <a:off x="10072676" y="5651122"/>
            <a:ext cx="3061028" cy="505586"/>
          </a:xfrm>
        </p:spPr>
        <p:txBody>
          <a:bodyPr anchor="b"/>
          <a:lstStyle>
            <a:lvl1pPr algn="l">
              <a:defRPr lang="en-US" sz="1813" b="0" i="0" kern="1200" spc="23"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2267"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02" name="Text Placeholder 11">
            <a:extLst>
              <a:ext uri="{FF2B5EF4-FFF2-40B4-BE49-F238E27FC236}">
                <a16:creationId xmlns:a16="http://schemas.microsoft.com/office/drawing/2014/main" id="{0F8DE0A7-1D80-4546-A9F7-6FC9432D02CC}"/>
              </a:ext>
            </a:extLst>
          </p:cNvPr>
          <p:cNvSpPr>
            <a:spLocks noGrp="1"/>
          </p:cNvSpPr>
          <p:nvPr>
            <p:ph type="body" sz="quarter" idx="35"/>
          </p:nvPr>
        </p:nvSpPr>
        <p:spPr>
          <a:xfrm>
            <a:off x="10072676" y="6166325"/>
            <a:ext cx="3061028" cy="985361"/>
          </a:xfrm>
        </p:spPr>
        <p:txBody>
          <a:bodyPr/>
          <a:lstStyle>
            <a:lvl1pPr algn="l">
              <a:defRPr lang="en-US" sz="1190" kern="1200" spc="11" dirty="0" smtClean="0">
                <a:solidFill>
                  <a:schemeClr val="accent6"/>
                </a:solidFill>
                <a:latin typeface="Arial" panose="020B0604020202020204" pitchFamily="34" charset="0"/>
                <a:ea typeface="+mn-ea"/>
                <a:cs typeface="Arial" panose="020B0604020202020204" pitchFamily="34" charset="0"/>
              </a:defRPr>
            </a:lvl1pPr>
            <a:lvl2pPr algn="l">
              <a:defRPr lang="en-US" sz="1190" kern="1200" spc="11" dirty="0" smtClean="0">
                <a:solidFill>
                  <a:schemeClr val="accent6"/>
                </a:solidFill>
                <a:latin typeface="Arial" panose="020B0604020202020204" pitchFamily="34" charset="0"/>
                <a:ea typeface="+mn-ea"/>
                <a:cs typeface="Arial" panose="020B0604020202020204" pitchFamily="34" charset="0"/>
              </a:defRPr>
            </a:lvl2pPr>
            <a:lvl3pPr algn="l">
              <a:defRPr lang="en-US" sz="1190" kern="1200" spc="11" dirty="0" smtClean="0">
                <a:solidFill>
                  <a:schemeClr val="accent6"/>
                </a:solidFill>
                <a:latin typeface="Arial" panose="020B0604020202020204" pitchFamily="34" charset="0"/>
                <a:ea typeface="+mn-ea"/>
                <a:cs typeface="Arial" panose="020B0604020202020204" pitchFamily="34" charset="0"/>
              </a:defRPr>
            </a:lvl3pPr>
            <a:lvl4pPr>
              <a:defRPr lang="en-US" sz="1360" kern="1200" spc="11" dirty="0" smtClean="0">
                <a:solidFill>
                  <a:schemeClr val="accent6"/>
                </a:solidFill>
                <a:latin typeface="Arial" panose="020B0604020202020204" pitchFamily="34" charset="0"/>
                <a:ea typeface="+mn-ea"/>
                <a:cs typeface="Arial" panose="020B0604020202020204" pitchFamily="34" charset="0"/>
              </a:defRPr>
            </a:lvl4pPr>
            <a:lvl5pPr>
              <a:defRPr lang="en-US" sz="136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03" name="Content Placeholder 77">
            <a:extLst>
              <a:ext uri="{FF2B5EF4-FFF2-40B4-BE49-F238E27FC236}">
                <a16:creationId xmlns:a16="http://schemas.microsoft.com/office/drawing/2014/main" id="{14ACC7B0-0A9B-3649-9CF7-938A8E4E6172}"/>
              </a:ext>
            </a:extLst>
          </p:cNvPr>
          <p:cNvSpPr>
            <a:spLocks noGrp="1"/>
          </p:cNvSpPr>
          <p:nvPr>
            <p:ph sz="quarter" idx="36"/>
          </p:nvPr>
        </p:nvSpPr>
        <p:spPr>
          <a:xfrm>
            <a:off x="10070468" y="4075634"/>
            <a:ext cx="3061514" cy="1583369"/>
          </a:xfrm>
          <a:solidFill>
            <a:schemeClr val="bg2"/>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 name="Text Placeholder 11">
            <a:extLst>
              <a:ext uri="{FF2B5EF4-FFF2-40B4-BE49-F238E27FC236}">
                <a16:creationId xmlns:a16="http://schemas.microsoft.com/office/drawing/2014/main" id="{DF60C292-0E35-CE4C-8F12-83FBCFD1B3D6}"/>
              </a:ext>
            </a:extLst>
          </p:cNvPr>
          <p:cNvSpPr>
            <a:spLocks noGrp="1"/>
          </p:cNvSpPr>
          <p:nvPr>
            <p:ph type="body" sz="quarter" idx="37"/>
          </p:nvPr>
        </p:nvSpPr>
        <p:spPr>
          <a:xfrm>
            <a:off x="668314" y="1566841"/>
            <a:ext cx="5236712" cy="983511"/>
          </a:xfrm>
        </p:spPr>
        <p:txBody>
          <a:bodyPr/>
          <a:lstStyle>
            <a:lvl1pPr algn="l">
              <a:defRPr lang="en-US" sz="1360" kern="1200" spc="11" dirty="0" smtClean="0">
                <a:solidFill>
                  <a:schemeClr val="accent6"/>
                </a:solidFill>
                <a:latin typeface="Arial" panose="020B0604020202020204" pitchFamily="34" charset="0"/>
                <a:ea typeface="+mn-ea"/>
                <a:cs typeface="Arial" panose="020B0604020202020204" pitchFamily="34" charset="0"/>
              </a:defRPr>
            </a:lvl1pPr>
            <a:lvl2pPr algn="l">
              <a:defRPr lang="en-US" sz="1360" kern="1200" spc="11" dirty="0" smtClean="0">
                <a:solidFill>
                  <a:schemeClr val="accent6"/>
                </a:solidFill>
                <a:latin typeface="Arial" panose="020B0604020202020204" pitchFamily="34" charset="0"/>
                <a:ea typeface="+mn-ea"/>
                <a:cs typeface="Arial" panose="020B0604020202020204" pitchFamily="34" charset="0"/>
              </a:defRPr>
            </a:lvl2pPr>
            <a:lvl3pPr algn="l">
              <a:defRPr lang="en-US" sz="1360" kern="1200" spc="11" dirty="0" smtClean="0">
                <a:solidFill>
                  <a:schemeClr val="accent6"/>
                </a:solidFill>
                <a:latin typeface="Arial" panose="020B0604020202020204" pitchFamily="34" charset="0"/>
                <a:ea typeface="+mn-ea"/>
                <a:cs typeface="Arial" panose="020B0604020202020204" pitchFamily="34" charset="0"/>
              </a:defRPr>
            </a:lvl3pPr>
            <a:lvl4pPr>
              <a:defRPr lang="en-US" sz="1360" kern="1200" spc="11" dirty="0" smtClean="0">
                <a:solidFill>
                  <a:schemeClr val="accent6"/>
                </a:solidFill>
                <a:latin typeface="Arial" panose="020B0604020202020204" pitchFamily="34" charset="0"/>
                <a:ea typeface="+mn-ea"/>
                <a:cs typeface="Arial" panose="020B0604020202020204" pitchFamily="34" charset="0"/>
              </a:defRPr>
            </a:lvl4pPr>
            <a:lvl5pPr>
              <a:defRPr lang="en-US" sz="136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105" name="Text Placeholder 9">
            <a:extLst>
              <a:ext uri="{FF2B5EF4-FFF2-40B4-BE49-F238E27FC236}">
                <a16:creationId xmlns:a16="http://schemas.microsoft.com/office/drawing/2014/main" id="{8E0B59BA-26B7-2848-BC90-AABE85E2AB75}"/>
              </a:ext>
            </a:extLst>
          </p:cNvPr>
          <p:cNvSpPr>
            <a:spLocks noGrp="1"/>
          </p:cNvSpPr>
          <p:nvPr>
            <p:ph type="body" sz="quarter" idx="38"/>
          </p:nvPr>
        </p:nvSpPr>
        <p:spPr>
          <a:xfrm>
            <a:off x="668315" y="5690356"/>
            <a:ext cx="5236712" cy="505586"/>
          </a:xfrm>
        </p:spPr>
        <p:txBody>
          <a:bodyPr anchor="b"/>
          <a:lstStyle>
            <a:lvl1pPr algn="l">
              <a:defRPr lang="en-US" sz="1813" b="0" i="0" kern="1200" spc="23"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2267"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06" name="Text Placeholder 11">
            <a:extLst>
              <a:ext uri="{FF2B5EF4-FFF2-40B4-BE49-F238E27FC236}">
                <a16:creationId xmlns:a16="http://schemas.microsoft.com/office/drawing/2014/main" id="{8129C6C4-67C1-6B44-8247-0262FAE182F1}"/>
              </a:ext>
            </a:extLst>
          </p:cNvPr>
          <p:cNvSpPr>
            <a:spLocks noGrp="1"/>
          </p:cNvSpPr>
          <p:nvPr>
            <p:ph type="body" sz="quarter" idx="39"/>
          </p:nvPr>
        </p:nvSpPr>
        <p:spPr>
          <a:xfrm>
            <a:off x="668315" y="6205559"/>
            <a:ext cx="5236712" cy="985361"/>
          </a:xfrm>
        </p:spPr>
        <p:txBody>
          <a:bodyPr/>
          <a:lstStyle>
            <a:lvl1pPr algn="l">
              <a:defRPr lang="en-US" sz="1190" kern="1200" spc="11" dirty="0" smtClean="0">
                <a:solidFill>
                  <a:schemeClr val="accent6"/>
                </a:solidFill>
                <a:latin typeface="Arial" panose="020B0604020202020204" pitchFamily="34" charset="0"/>
                <a:ea typeface="+mn-ea"/>
                <a:cs typeface="Arial" panose="020B0604020202020204" pitchFamily="34" charset="0"/>
              </a:defRPr>
            </a:lvl1pPr>
            <a:lvl2pPr algn="l">
              <a:defRPr lang="en-US" sz="1190" kern="1200" spc="11" dirty="0" smtClean="0">
                <a:solidFill>
                  <a:schemeClr val="accent6"/>
                </a:solidFill>
                <a:latin typeface="Arial" panose="020B0604020202020204" pitchFamily="34" charset="0"/>
                <a:ea typeface="+mn-ea"/>
                <a:cs typeface="Arial" panose="020B0604020202020204" pitchFamily="34" charset="0"/>
              </a:defRPr>
            </a:lvl2pPr>
            <a:lvl3pPr algn="l">
              <a:defRPr lang="en-US" sz="1190" kern="1200" spc="11" dirty="0" smtClean="0">
                <a:solidFill>
                  <a:schemeClr val="accent6"/>
                </a:solidFill>
                <a:latin typeface="Arial" panose="020B0604020202020204" pitchFamily="34" charset="0"/>
                <a:ea typeface="+mn-ea"/>
                <a:cs typeface="Arial" panose="020B0604020202020204" pitchFamily="34" charset="0"/>
              </a:defRPr>
            </a:lvl3pPr>
            <a:lvl4pPr>
              <a:defRPr lang="en-US" sz="1360" kern="1200" spc="11" dirty="0" smtClean="0">
                <a:solidFill>
                  <a:schemeClr val="accent6"/>
                </a:solidFill>
                <a:latin typeface="Arial" panose="020B0604020202020204" pitchFamily="34" charset="0"/>
                <a:ea typeface="+mn-ea"/>
                <a:cs typeface="Arial" panose="020B0604020202020204" pitchFamily="34" charset="0"/>
              </a:defRPr>
            </a:lvl4pPr>
            <a:lvl5pPr>
              <a:defRPr lang="en-US" sz="136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4" name="Footer Placeholder 3">
            <a:extLst>
              <a:ext uri="{FF2B5EF4-FFF2-40B4-BE49-F238E27FC236}">
                <a16:creationId xmlns:a16="http://schemas.microsoft.com/office/drawing/2014/main" id="{54FA0C55-6436-154D-A42E-81CE5D8B9B7A}"/>
              </a:ext>
            </a:extLst>
          </p:cNvPr>
          <p:cNvSpPr>
            <a:spLocks noGrp="1"/>
          </p:cNvSpPr>
          <p:nvPr>
            <p:ph type="ftr" sz="quarter" idx="40"/>
          </p:nvPr>
        </p:nvSpPr>
        <p:spPr/>
        <p:txBody>
          <a:bodyPr/>
          <a:lstStyle/>
          <a:p>
            <a:endParaRPr lang="en-US" sz="907" dirty="0"/>
          </a:p>
        </p:txBody>
      </p:sp>
    </p:spTree>
    <p:extLst>
      <p:ext uri="{BB962C8B-B14F-4D97-AF65-F5344CB8AC3E}">
        <p14:creationId xmlns:p14="http://schemas.microsoft.com/office/powerpoint/2010/main" val="40008689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9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5372B9-DF77-2641-A201-AD203E6BA511}"/>
              </a:ext>
            </a:extLst>
          </p:cNvPr>
          <p:cNvSpPr>
            <a:spLocks noGrp="1"/>
          </p:cNvSpPr>
          <p:nvPr>
            <p:ph type="sldNum" sz="quarter" idx="10"/>
          </p:nvPr>
        </p:nvSpPr>
        <p:spPr>
          <a:xfrm>
            <a:off x="155982" y="7219938"/>
            <a:ext cx="408091" cy="413808"/>
          </a:xfrm>
        </p:spPr>
        <p:txBody>
          <a:bodyPr/>
          <a:lstStyle>
            <a:lvl1pPr>
              <a:defRPr>
                <a:solidFill>
                  <a:schemeClr val="bg2"/>
                </a:solidFill>
              </a:defRPr>
            </a:lvl1pPr>
          </a:lstStyle>
          <a:p>
            <a:fld id="{9692582C-7B32-F941-9865-9B5BBD66E383}" type="slidenum">
              <a:rPr lang="en-US" smtClean="0"/>
              <a:pPr/>
              <a:t>‹#›</a:t>
            </a:fld>
            <a:endParaRPr lang="en-US" dirty="0"/>
          </a:p>
        </p:txBody>
      </p:sp>
      <p:sp>
        <p:nvSpPr>
          <p:cNvPr id="4" name="Footer Placeholder 3">
            <a:extLst>
              <a:ext uri="{FF2B5EF4-FFF2-40B4-BE49-F238E27FC236}">
                <a16:creationId xmlns:a16="http://schemas.microsoft.com/office/drawing/2014/main" id="{A00A4731-AF69-F94C-8868-C71E9C480E1B}"/>
              </a:ext>
            </a:extLst>
          </p:cNvPr>
          <p:cNvSpPr>
            <a:spLocks noGrp="1"/>
          </p:cNvSpPr>
          <p:nvPr>
            <p:ph type="ftr" sz="quarter" idx="22"/>
          </p:nvPr>
        </p:nvSpPr>
        <p:spPr/>
        <p:txBody>
          <a:bodyPr/>
          <a:lstStyle/>
          <a:p>
            <a:endParaRPr lang="en-US" sz="907" dirty="0"/>
          </a:p>
        </p:txBody>
      </p:sp>
      <p:sp>
        <p:nvSpPr>
          <p:cNvPr id="13" name="Title 1">
            <a:extLst>
              <a:ext uri="{FF2B5EF4-FFF2-40B4-BE49-F238E27FC236}">
                <a16:creationId xmlns:a16="http://schemas.microsoft.com/office/drawing/2014/main" id="{1654C44D-C44B-492E-A73B-04B0A8CDE4D3}"/>
              </a:ext>
            </a:extLst>
          </p:cNvPr>
          <p:cNvSpPr>
            <a:spLocks noGrp="1"/>
          </p:cNvSpPr>
          <p:nvPr>
            <p:ph type="title"/>
          </p:nvPr>
        </p:nvSpPr>
        <p:spPr>
          <a:xfrm>
            <a:off x="459896" y="1908338"/>
            <a:ext cx="3540760" cy="1031253"/>
          </a:xfrm>
        </p:spPr>
        <p:txBody>
          <a:bodyPr anchor="ctr"/>
          <a:lstStyle>
            <a:lvl1pPr>
              <a:defRPr b="0" i="0">
                <a:solidFill>
                  <a:schemeClr val="tx2"/>
                </a:solidFill>
              </a:defRPr>
            </a:lvl1pPr>
          </a:lstStyle>
          <a:p>
            <a:r>
              <a:rPr lang="en-US"/>
              <a:t>Click to edit Master title style</a:t>
            </a:r>
            <a:endParaRPr lang="en-US" dirty="0"/>
          </a:p>
        </p:txBody>
      </p:sp>
      <p:sp>
        <p:nvSpPr>
          <p:cNvPr id="14" name="Text Placeholder 7">
            <a:extLst>
              <a:ext uri="{FF2B5EF4-FFF2-40B4-BE49-F238E27FC236}">
                <a16:creationId xmlns:a16="http://schemas.microsoft.com/office/drawing/2014/main" id="{F73E4A53-8530-4B21-918F-C884384711E6}"/>
              </a:ext>
            </a:extLst>
          </p:cNvPr>
          <p:cNvSpPr>
            <a:spLocks noGrp="1"/>
          </p:cNvSpPr>
          <p:nvPr>
            <p:ph type="body" sz="quarter" idx="12" hasCustomPrompt="1"/>
          </p:nvPr>
        </p:nvSpPr>
        <p:spPr>
          <a:xfrm>
            <a:off x="459895" y="1445451"/>
            <a:ext cx="3540760" cy="414409"/>
          </a:xfrm>
        </p:spPr>
        <p:txBody>
          <a:bodyPr anchor="b"/>
          <a:lstStyle>
            <a:lvl1pPr algn="l">
              <a:defRPr lang="en-US" sz="1190" b="1" kern="1200" spc="227" dirty="0" smtClean="0">
                <a:solidFill>
                  <a:schemeClr val="accent6"/>
                </a:solidFill>
                <a:latin typeface="Arial" panose="020B0604020202020204" pitchFamily="34" charset="0"/>
                <a:ea typeface="+mn-ea"/>
                <a:cs typeface="Arial" panose="020B0604020202020204" pitchFamily="34" charset="0"/>
              </a:defRPr>
            </a:lvl1pPr>
            <a:lvl2pPr>
              <a:defRPr lang="en-US" sz="1360" b="1" kern="1200" spc="227" dirty="0" smtClean="0">
                <a:solidFill>
                  <a:schemeClr val="accent6"/>
                </a:solidFill>
                <a:latin typeface="Arial" panose="020B0604020202020204" pitchFamily="34" charset="0"/>
                <a:ea typeface="+mn-ea"/>
                <a:cs typeface="Arial" panose="020B0604020202020204" pitchFamily="34" charset="0"/>
              </a:defRPr>
            </a:lvl2pPr>
            <a:lvl3pPr>
              <a:defRPr lang="en-US" sz="1360" b="1" kern="1200" spc="227" dirty="0" smtClean="0">
                <a:solidFill>
                  <a:schemeClr val="accent6"/>
                </a:solidFill>
                <a:latin typeface="Arial" panose="020B0604020202020204" pitchFamily="34" charset="0"/>
                <a:ea typeface="+mn-ea"/>
                <a:cs typeface="Arial" panose="020B0604020202020204" pitchFamily="34" charset="0"/>
              </a:defRPr>
            </a:lvl3pPr>
            <a:lvl4pPr>
              <a:defRPr lang="en-US" sz="1360" b="1" kern="1200" spc="227" dirty="0" smtClean="0">
                <a:solidFill>
                  <a:schemeClr val="accent6"/>
                </a:solidFill>
                <a:latin typeface="Arial" panose="020B0604020202020204" pitchFamily="34" charset="0"/>
                <a:ea typeface="+mn-ea"/>
                <a:cs typeface="Arial" panose="020B0604020202020204" pitchFamily="34" charset="0"/>
              </a:defRPr>
            </a:lvl4pPr>
            <a:lvl5pPr>
              <a:defRPr lang="en-US" sz="1360" b="1" kern="1200" spc="227"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15" name="Text Placeholder 11">
            <a:extLst>
              <a:ext uri="{FF2B5EF4-FFF2-40B4-BE49-F238E27FC236}">
                <a16:creationId xmlns:a16="http://schemas.microsoft.com/office/drawing/2014/main" id="{08DE56B1-92BC-4A19-AB6F-69DADCA36D8B}"/>
              </a:ext>
            </a:extLst>
          </p:cNvPr>
          <p:cNvSpPr>
            <a:spLocks noGrp="1"/>
          </p:cNvSpPr>
          <p:nvPr>
            <p:ph type="body" sz="quarter" idx="13"/>
          </p:nvPr>
        </p:nvSpPr>
        <p:spPr>
          <a:xfrm>
            <a:off x="459895" y="2988068"/>
            <a:ext cx="3540759" cy="1957310"/>
          </a:xfrm>
        </p:spPr>
        <p:txBody>
          <a:bodyPr/>
          <a:lstStyle>
            <a:lvl1pPr>
              <a:defRPr lang="en-US" sz="1360" kern="1000" spc="11" baseline="0" dirty="0" smtClean="0">
                <a:solidFill>
                  <a:schemeClr val="accent6"/>
                </a:solidFill>
                <a:latin typeface="Arial" panose="020B0604020202020204" pitchFamily="34" charset="0"/>
                <a:ea typeface="+mn-ea"/>
                <a:cs typeface="Arial" panose="020B0604020202020204" pitchFamily="34" charset="0"/>
              </a:defRPr>
            </a:lvl1pPr>
            <a:lvl2pPr marL="0" indent="0">
              <a:buNone/>
              <a:defRPr lang="en-US" sz="1360" kern="1000" spc="11" baseline="0" dirty="0" smtClean="0">
                <a:solidFill>
                  <a:schemeClr val="accent6"/>
                </a:solidFill>
                <a:latin typeface="Arial" panose="020B0604020202020204" pitchFamily="34" charset="0"/>
                <a:ea typeface="+mn-ea"/>
                <a:cs typeface="Arial" panose="020B0604020202020204" pitchFamily="34" charset="0"/>
              </a:defRPr>
            </a:lvl2pPr>
            <a:lvl3pPr marL="0" indent="0">
              <a:buNone/>
              <a:defRPr lang="en-US" sz="1360" kern="1000" spc="11" baseline="0" dirty="0" smtClean="0">
                <a:solidFill>
                  <a:schemeClr val="accent6"/>
                </a:solidFill>
                <a:latin typeface="Arial" panose="020B0604020202020204" pitchFamily="34" charset="0"/>
                <a:ea typeface="+mn-ea"/>
                <a:cs typeface="Arial" panose="020B0604020202020204" pitchFamily="34" charset="0"/>
              </a:defRPr>
            </a:lvl3pPr>
            <a:lvl4pPr marL="0" indent="0">
              <a:buNone/>
              <a:defRPr lang="en-US" sz="1360" kern="1000" spc="11" baseline="0" dirty="0" smtClean="0">
                <a:solidFill>
                  <a:schemeClr val="accent6"/>
                </a:solidFill>
                <a:latin typeface="Arial" panose="020B0604020202020204" pitchFamily="34" charset="0"/>
                <a:ea typeface="+mn-ea"/>
                <a:cs typeface="Arial" panose="020B0604020202020204" pitchFamily="34" charset="0"/>
              </a:defRPr>
            </a:lvl4pPr>
            <a:lvl5pPr marL="0" indent="0">
              <a:buNone/>
              <a:defRPr lang="en-US" sz="1360" kern="1000" spc="11" baseline="0"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51723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3329AA3-9BC7-6A42-9E1A-358624EFDA67}"/>
              </a:ext>
            </a:extLst>
          </p:cNvPr>
          <p:cNvSpPr>
            <a:spLocks noGrp="1"/>
          </p:cNvSpPr>
          <p:nvPr>
            <p:ph type="sldNum" sz="quarter" idx="10"/>
          </p:nvPr>
        </p:nvSpPr>
        <p:spPr/>
        <p:txBody>
          <a:bodyPr/>
          <a:lstStyle/>
          <a:p>
            <a:fld id="{7A0727DF-FE34-B54C-B65E-545640FDBF94}" type="slidenum">
              <a:rPr lang="en-US" smtClean="0"/>
              <a:pPr/>
              <a:t>‹#›</a:t>
            </a:fld>
            <a:endParaRPr lang="en-US" dirty="0"/>
          </a:p>
        </p:txBody>
      </p:sp>
      <p:sp>
        <p:nvSpPr>
          <p:cNvPr id="38" name="Text Placeholder 17">
            <a:extLst>
              <a:ext uri="{FF2B5EF4-FFF2-40B4-BE49-F238E27FC236}">
                <a16:creationId xmlns:a16="http://schemas.microsoft.com/office/drawing/2014/main" id="{7F00B856-911B-994C-9F76-90981FCF0E31}"/>
              </a:ext>
            </a:extLst>
          </p:cNvPr>
          <p:cNvSpPr>
            <a:spLocks noGrp="1"/>
          </p:cNvSpPr>
          <p:nvPr>
            <p:ph type="body" sz="quarter" idx="25"/>
          </p:nvPr>
        </p:nvSpPr>
        <p:spPr>
          <a:xfrm>
            <a:off x="8485605" y="1370477"/>
            <a:ext cx="4760113" cy="2016260"/>
          </a:xfrm>
        </p:spPr>
        <p:txBody>
          <a:bodyPr/>
          <a:lstStyle>
            <a:lvl1pPr algn="l">
              <a:defRPr sz="1190"/>
            </a:lvl1pPr>
            <a:lvl2pPr algn="l">
              <a:defRPr sz="1190"/>
            </a:lvl2pPr>
          </a:lstStyle>
          <a:p>
            <a:pPr lvl="0"/>
            <a:r>
              <a:rPr lang="en-US"/>
              <a:t>Click to edit Master text styles</a:t>
            </a:r>
          </a:p>
          <a:p>
            <a:pPr lvl="1"/>
            <a:r>
              <a:rPr lang="en-US"/>
              <a:t>Second level</a:t>
            </a:r>
          </a:p>
        </p:txBody>
      </p:sp>
      <p:sp>
        <p:nvSpPr>
          <p:cNvPr id="39" name="Text Placeholder 9">
            <a:extLst>
              <a:ext uri="{FF2B5EF4-FFF2-40B4-BE49-F238E27FC236}">
                <a16:creationId xmlns:a16="http://schemas.microsoft.com/office/drawing/2014/main" id="{54959351-E3AD-8E47-8B02-1EE70A7E3A29}"/>
              </a:ext>
            </a:extLst>
          </p:cNvPr>
          <p:cNvSpPr>
            <a:spLocks noGrp="1"/>
          </p:cNvSpPr>
          <p:nvPr>
            <p:ph type="body" sz="quarter" idx="26"/>
          </p:nvPr>
        </p:nvSpPr>
        <p:spPr>
          <a:xfrm>
            <a:off x="8495582" y="814787"/>
            <a:ext cx="4741986" cy="541523"/>
          </a:xfrm>
        </p:spPr>
        <p:txBody>
          <a:bodyPr anchor="b"/>
          <a:lstStyle>
            <a:lvl1pPr algn="l">
              <a:defRPr lang="en-US" sz="1813" b="0" i="0" kern="1200" spc="23"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2267"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85" name="Content Placeholder 84">
            <a:extLst>
              <a:ext uri="{FF2B5EF4-FFF2-40B4-BE49-F238E27FC236}">
                <a16:creationId xmlns:a16="http://schemas.microsoft.com/office/drawing/2014/main" id="{9DDBDB3C-FD5F-B645-B1DD-9EE2E65BCDDC}"/>
              </a:ext>
            </a:extLst>
          </p:cNvPr>
          <p:cNvSpPr>
            <a:spLocks noGrp="1"/>
          </p:cNvSpPr>
          <p:nvPr>
            <p:ph sz="quarter" idx="27"/>
          </p:nvPr>
        </p:nvSpPr>
        <p:spPr>
          <a:xfrm>
            <a:off x="700267" y="2508014"/>
            <a:ext cx="6885169" cy="4329294"/>
          </a:xfrm>
          <a:solidFill>
            <a:schemeClr val="bg2"/>
          </a:solidFill>
        </p:spPr>
        <p:txBody>
          <a:bodyPr/>
          <a:lstStyle>
            <a:lvl1pPr>
              <a:defRPr sz="1190"/>
            </a:lvl1pPr>
            <a:lvl2pPr>
              <a:defRPr sz="1190"/>
            </a:lvl2pPr>
            <a:lvl3pPr>
              <a:defRPr sz="1190"/>
            </a:lvl3pPr>
            <a:lvl4pPr>
              <a:defRPr sz="1190"/>
            </a:lvl4pPr>
            <a:lvl5pPr>
              <a:defRPr sz="119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a:extLst>
              <a:ext uri="{FF2B5EF4-FFF2-40B4-BE49-F238E27FC236}">
                <a16:creationId xmlns:a16="http://schemas.microsoft.com/office/drawing/2014/main" id="{FC516E00-F0AF-9D45-85B0-DEDEA2E2CE1B}"/>
              </a:ext>
            </a:extLst>
          </p:cNvPr>
          <p:cNvSpPr>
            <a:spLocks noGrp="1"/>
          </p:cNvSpPr>
          <p:nvPr>
            <p:ph type="title"/>
          </p:nvPr>
        </p:nvSpPr>
        <p:spPr>
          <a:xfrm>
            <a:off x="700267" y="1313448"/>
            <a:ext cx="6885169" cy="790125"/>
          </a:xfrm>
        </p:spPr>
        <p:txBody>
          <a:bodyPr anchor="t"/>
          <a:lstStyle>
            <a:lvl1pPr>
              <a:lnSpc>
                <a:spcPct val="90000"/>
              </a:lnSpc>
              <a:defRPr b="0" i="0" spc="23" baseline="0">
                <a:solidFill>
                  <a:schemeClr val="tx2"/>
                </a:solidFill>
              </a:defRPr>
            </a:lvl1pPr>
          </a:lstStyle>
          <a:p>
            <a:r>
              <a:rPr lang="en-US"/>
              <a:t>Click to edit Master title style</a:t>
            </a:r>
            <a:endParaRPr lang="en-US" dirty="0"/>
          </a:p>
        </p:txBody>
      </p:sp>
      <p:sp>
        <p:nvSpPr>
          <p:cNvPr id="13" name="Text Placeholder 7">
            <a:extLst>
              <a:ext uri="{FF2B5EF4-FFF2-40B4-BE49-F238E27FC236}">
                <a16:creationId xmlns:a16="http://schemas.microsoft.com/office/drawing/2014/main" id="{7DB911CB-9E24-4C49-8308-52C2658D0C23}"/>
              </a:ext>
            </a:extLst>
          </p:cNvPr>
          <p:cNvSpPr>
            <a:spLocks noGrp="1"/>
          </p:cNvSpPr>
          <p:nvPr>
            <p:ph type="body" sz="quarter" idx="11" hasCustomPrompt="1"/>
          </p:nvPr>
        </p:nvSpPr>
        <p:spPr>
          <a:xfrm>
            <a:off x="790571" y="816544"/>
            <a:ext cx="6794864" cy="482738"/>
          </a:xfrm>
        </p:spPr>
        <p:txBody>
          <a:bodyPr anchor="b"/>
          <a:lstStyle>
            <a:lvl1pPr>
              <a:defRPr lang="en-US" sz="1190" b="1" kern="1200" spc="227" dirty="0" smtClean="0">
                <a:solidFill>
                  <a:schemeClr val="accent6"/>
                </a:solidFill>
                <a:latin typeface="Arial" panose="020B0604020202020204" pitchFamily="34" charset="0"/>
                <a:ea typeface="+mn-ea"/>
                <a:cs typeface="Arial" panose="020B0604020202020204" pitchFamily="34" charset="0"/>
              </a:defRPr>
            </a:lvl1pPr>
            <a:lvl2pPr>
              <a:defRPr lang="en-US" sz="1360" b="1" kern="1200" spc="227" dirty="0" smtClean="0">
                <a:solidFill>
                  <a:schemeClr val="accent6"/>
                </a:solidFill>
                <a:latin typeface="Arial" panose="020B0604020202020204" pitchFamily="34" charset="0"/>
                <a:ea typeface="+mn-ea"/>
                <a:cs typeface="Arial" panose="020B0604020202020204" pitchFamily="34" charset="0"/>
              </a:defRPr>
            </a:lvl2pPr>
            <a:lvl3pPr>
              <a:defRPr lang="en-US" sz="1360" b="1" kern="1200" spc="227" dirty="0" smtClean="0">
                <a:solidFill>
                  <a:schemeClr val="accent6"/>
                </a:solidFill>
                <a:latin typeface="Arial" panose="020B0604020202020204" pitchFamily="34" charset="0"/>
                <a:ea typeface="+mn-ea"/>
                <a:cs typeface="Arial" panose="020B0604020202020204" pitchFamily="34" charset="0"/>
              </a:defRPr>
            </a:lvl3pPr>
            <a:lvl4pPr>
              <a:defRPr lang="en-US" sz="1360" b="1" kern="1200" spc="227" dirty="0" smtClean="0">
                <a:solidFill>
                  <a:schemeClr val="accent6"/>
                </a:solidFill>
                <a:latin typeface="Arial" panose="020B0604020202020204" pitchFamily="34" charset="0"/>
                <a:ea typeface="+mn-ea"/>
                <a:cs typeface="Arial" panose="020B0604020202020204" pitchFamily="34" charset="0"/>
              </a:defRPr>
            </a:lvl4pPr>
            <a:lvl5pPr>
              <a:defRPr lang="en-US" sz="1360" b="1" kern="1200" spc="227"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10" name="Text Placeholder 17">
            <a:extLst>
              <a:ext uri="{FF2B5EF4-FFF2-40B4-BE49-F238E27FC236}">
                <a16:creationId xmlns:a16="http://schemas.microsoft.com/office/drawing/2014/main" id="{947F3DC6-C9D9-6A48-82A8-ABE8868221A6}"/>
              </a:ext>
            </a:extLst>
          </p:cNvPr>
          <p:cNvSpPr>
            <a:spLocks noGrp="1"/>
          </p:cNvSpPr>
          <p:nvPr>
            <p:ph type="body" sz="quarter" idx="28"/>
          </p:nvPr>
        </p:nvSpPr>
        <p:spPr>
          <a:xfrm>
            <a:off x="8485605" y="4489852"/>
            <a:ext cx="4760113" cy="2016260"/>
          </a:xfrm>
        </p:spPr>
        <p:txBody>
          <a:bodyPr/>
          <a:lstStyle>
            <a:lvl1pPr algn="l">
              <a:defRPr sz="1190"/>
            </a:lvl1pPr>
            <a:lvl2pPr algn="l">
              <a:defRPr sz="1190"/>
            </a:lvl2pPr>
          </a:lstStyle>
          <a:p>
            <a:pPr lvl="0"/>
            <a:r>
              <a:rPr lang="en-US"/>
              <a:t>Click to edit Master text styles</a:t>
            </a:r>
          </a:p>
          <a:p>
            <a:pPr lvl="1"/>
            <a:r>
              <a:rPr lang="en-US"/>
              <a:t>Second level</a:t>
            </a:r>
          </a:p>
        </p:txBody>
      </p:sp>
      <p:sp>
        <p:nvSpPr>
          <p:cNvPr id="11" name="Text Placeholder 9">
            <a:extLst>
              <a:ext uri="{FF2B5EF4-FFF2-40B4-BE49-F238E27FC236}">
                <a16:creationId xmlns:a16="http://schemas.microsoft.com/office/drawing/2014/main" id="{8783E10D-3087-1E42-BBBA-84FF0C59263B}"/>
              </a:ext>
            </a:extLst>
          </p:cNvPr>
          <p:cNvSpPr>
            <a:spLocks noGrp="1"/>
          </p:cNvSpPr>
          <p:nvPr>
            <p:ph type="body" sz="quarter" idx="29"/>
          </p:nvPr>
        </p:nvSpPr>
        <p:spPr>
          <a:xfrm>
            <a:off x="8495582" y="3934162"/>
            <a:ext cx="4741986" cy="541523"/>
          </a:xfrm>
        </p:spPr>
        <p:txBody>
          <a:bodyPr anchor="b"/>
          <a:lstStyle>
            <a:lvl1pPr algn="l">
              <a:defRPr lang="en-US" sz="1813" b="0" i="0" kern="1200" spc="23"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2267"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2" name="Footer Placeholder 1">
            <a:extLst>
              <a:ext uri="{FF2B5EF4-FFF2-40B4-BE49-F238E27FC236}">
                <a16:creationId xmlns:a16="http://schemas.microsoft.com/office/drawing/2014/main" id="{4D1B0EA3-DC48-E042-B8E9-FA6B5D4078BA}"/>
              </a:ext>
            </a:extLst>
          </p:cNvPr>
          <p:cNvSpPr>
            <a:spLocks noGrp="1"/>
          </p:cNvSpPr>
          <p:nvPr>
            <p:ph type="ftr" sz="quarter" idx="30"/>
          </p:nvPr>
        </p:nvSpPr>
        <p:spPr/>
        <p:txBody>
          <a:bodyPr/>
          <a:lstStyle/>
          <a:p>
            <a:endParaRPr lang="en-US" sz="907" dirty="0"/>
          </a:p>
        </p:txBody>
      </p:sp>
    </p:spTree>
    <p:extLst>
      <p:ext uri="{BB962C8B-B14F-4D97-AF65-F5344CB8AC3E}">
        <p14:creationId xmlns:p14="http://schemas.microsoft.com/office/powerpoint/2010/main" val="3061956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BB87-A04A-4047-A0A3-CF8A861C9817}"/>
              </a:ext>
            </a:extLst>
          </p:cNvPr>
          <p:cNvSpPr>
            <a:spLocks noGrp="1"/>
          </p:cNvSpPr>
          <p:nvPr>
            <p:ph type="title"/>
          </p:nvPr>
        </p:nvSpPr>
        <p:spPr>
          <a:xfrm>
            <a:off x="594758" y="4770764"/>
            <a:ext cx="5725679" cy="557685"/>
          </a:xfrm>
        </p:spPr>
        <p:txBody>
          <a:bodyPr anchor="t"/>
          <a:lstStyle>
            <a:lvl1pPr algn="ctr">
              <a:defRPr sz="3173" b="0" i="0"/>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C7539A14-9368-864B-BBE7-BDA33C18ED3D}"/>
              </a:ext>
            </a:extLst>
          </p:cNvPr>
          <p:cNvSpPr>
            <a:spLocks noGrp="1"/>
          </p:cNvSpPr>
          <p:nvPr>
            <p:ph type="sldNum" sz="quarter" idx="10"/>
          </p:nvPr>
        </p:nvSpPr>
        <p:spPr/>
        <p:txBody>
          <a:bodyPr/>
          <a:lstStyle/>
          <a:p>
            <a:fld id="{9692582C-7B32-F941-9865-9B5BBD66E383}" type="slidenum">
              <a:rPr lang="en-US" smtClean="0"/>
              <a:pPr/>
              <a:t>‹#›</a:t>
            </a:fld>
            <a:endParaRPr lang="en-US" dirty="0"/>
          </a:p>
        </p:txBody>
      </p:sp>
      <p:sp>
        <p:nvSpPr>
          <p:cNvPr id="32" name="Text Placeholder 7">
            <a:extLst>
              <a:ext uri="{FF2B5EF4-FFF2-40B4-BE49-F238E27FC236}">
                <a16:creationId xmlns:a16="http://schemas.microsoft.com/office/drawing/2014/main" id="{270CBCD3-972E-8E40-8783-72E053855AF7}"/>
              </a:ext>
            </a:extLst>
          </p:cNvPr>
          <p:cNvSpPr>
            <a:spLocks noGrp="1"/>
          </p:cNvSpPr>
          <p:nvPr>
            <p:ph type="body" sz="quarter" idx="11" hasCustomPrompt="1"/>
          </p:nvPr>
        </p:nvSpPr>
        <p:spPr>
          <a:xfrm>
            <a:off x="594758" y="4420851"/>
            <a:ext cx="5725679" cy="344806"/>
          </a:xfrm>
        </p:spPr>
        <p:txBody>
          <a:bodyPr anchor="b"/>
          <a:lstStyle>
            <a:lvl1pPr algn="ctr">
              <a:defRPr lang="en-US" sz="1190" b="1" kern="1200" spc="227" dirty="0" smtClean="0">
                <a:solidFill>
                  <a:schemeClr val="accent6"/>
                </a:solidFill>
                <a:latin typeface="Arial" panose="020B0604020202020204" pitchFamily="34" charset="0"/>
                <a:ea typeface="+mn-ea"/>
                <a:cs typeface="Arial" panose="020B0604020202020204" pitchFamily="34" charset="0"/>
              </a:defRPr>
            </a:lvl1pPr>
            <a:lvl2pPr>
              <a:defRPr lang="en-US" sz="1360" b="1" kern="1200" spc="227" dirty="0" smtClean="0">
                <a:solidFill>
                  <a:schemeClr val="accent6"/>
                </a:solidFill>
                <a:latin typeface="Arial" panose="020B0604020202020204" pitchFamily="34" charset="0"/>
                <a:ea typeface="+mn-ea"/>
                <a:cs typeface="Arial" panose="020B0604020202020204" pitchFamily="34" charset="0"/>
              </a:defRPr>
            </a:lvl2pPr>
            <a:lvl3pPr>
              <a:defRPr lang="en-US" sz="1360" b="1" kern="1200" spc="227" dirty="0" smtClean="0">
                <a:solidFill>
                  <a:schemeClr val="accent6"/>
                </a:solidFill>
                <a:latin typeface="Arial" panose="020B0604020202020204" pitchFamily="34" charset="0"/>
                <a:ea typeface="+mn-ea"/>
                <a:cs typeface="Arial" panose="020B0604020202020204" pitchFamily="34" charset="0"/>
              </a:defRPr>
            </a:lvl3pPr>
            <a:lvl4pPr>
              <a:defRPr lang="en-US" sz="1360" b="1" kern="1200" spc="227" dirty="0" smtClean="0">
                <a:solidFill>
                  <a:schemeClr val="accent6"/>
                </a:solidFill>
                <a:latin typeface="Arial" panose="020B0604020202020204" pitchFamily="34" charset="0"/>
                <a:ea typeface="+mn-ea"/>
                <a:cs typeface="Arial" panose="020B0604020202020204" pitchFamily="34" charset="0"/>
              </a:defRPr>
            </a:lvl4pPr>
            <a:lvl5pPr>
              <a:defRPr lang="en-US" sz="1360" b="1" kern="1200" spc="227"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 TEXT STYLES</a:t>
            </a:r>
          </a:p>
        </p:txBody>
      </p:sp>
      <p:sp>
        <p:nvSpPr>
          <p:cNvPr id="5" name="Content Placeholder 4">
            <a:extLst>
              <a:ext uri="{FF2B5EF4-FFF2-40B4-BE49-F238E27FC236}">
                <a16:creationId xmlns:a16="http://schemas.microsoft.com/office/drawing/2014/main" id="{135BEC7D-1C49-C44E-895D-EE3A676E9518}"/>
              </a:ext>
            </a:extLst>
          </p:cNvPr>
          <p:cNvSpPr>
            <a:spLocks noGrp="1"/>
          </p:cNvSpPr>
          <p:nvPr>
            <p:ph sz="quarter" idx="42"/>
          </p:nvPr>
        </p:nvSpPr>
        <p:spPr>
          <a:xfrm>
            <a:off x="594757" y="514443"/>
            <a:ext cx="5697904" cy="3343616"/>
          </a:xfrm>
          <a:solidFill>
            <a:schemeClr val="bg2"/>
          </a:solidFill>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9" name="Text Placeholder 9">
            <a:extLst>
              <a:ext uri="{FF2B5EF4-FFF2-40B4-BE49-F238E27FC236}">
                <a16:creationId xmlns:a16="http://schemas.microsoft.com/office/drawing/2014/main" id="{DC831370-035F-A54E-A88F-5196F9427CBC}"/>
              </a:ext>
            </a:extLst>
          </p:cNvPr>
          <p:cNvSpPr>
            <a:spLocks noGrp="1"/>
          </p:cNvSpPr>
          <p:nvPr>
            <p:ph type="body" sz="quarter" idx="12"/>
          </p:nvPr>
        </p:nvSpPr>
        <p:spPr>
          <a:xfrm>
            <a:off x="7650745" y="514442"/>
            <a:ext cx="5479536" cy="541523"/>
          </a:xfrm>
        </p:spPr>
        <p:txBody>
          <a:bodyPr anchor="b"/>
          <a:lstStyle>
            <a:lvl1pPr>
              <a:defRPr lang="en-US" sz="1813" b="0" i="0" kern="1200" spc="23"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2267"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60" name="Text Placeholder 11">
            <a:extLst>
              <a:ext uri="{FF2B5EF4-FFF2-40B4-BE49-F238E27FC236}">
                <a16:creationId xmlns:a16="http://schemas.microsoft.com/office/drawing/2014/main" id="{26B4C1C0-4E1F-334F-84E2-1EBE2EF6E32A}"/>
              </a:ext>
            </a:extLst>
          </p:cNvPr>
          <p:cNvSpPr>
            <a:spLocks noGrp="1"/>
          </p:cNvSpPr>
          <p:nvPr>
            <p:ph type="body" sz="quarter" idx="13"/>
          </p:nvPr>
        </p:nvSpPr>
        <p:spPr>
          <a:xfrm>
            <a:off x="7650745" y="1069859"/>
            <a:ext cx="5479536" cy="1002780"/>
          </a:xfrm>
        </p:spPr>
        <p:txBody>
          <a:bodyPr/>
          <a:lstStyle>
            <a:lvl1pPr>
              <a:defRPr lang="en-US" sz="1190" kern="1200" spc="11" dirty="0" smtClean="0">
                <a:solidFill>
                  <a:schemeClr val="accent6"/>
                </a:solidFill>
                <a:latin typeface="Arial" panose="020B0604020202020204" pitchFamily="34" charset="0"/>
                <a:ea typeface="+mn-ea"/>
                <a:cs typeface="Arial" panose="020B0604020202020204" pitchFamily="34" charset="0"/>
              </a:defRPr>
            </a:lvl1pPr>
            <a:lvl2pPr>
              <a:defRPr lang="en-US" sz="1190" kern="1200" spc="11" dirty="0" smtClean="0">
                <a:solidFill>
                  <a:schemeClr val="accent6"/>
                </a:solidFill>
                <a:latin typeface="Arial" panose="020B0604020202020204" pitchFamily="34" charset="0"/>
                <a:ea typeface="+mn-ea"/>
                <a:cs typeface="Arial" panose="020B0604020202020204" pitchFamily="34" charset="0"/>
              </a:defRPr>
            </a:lvl2pPr>
            <a:lvl3pPr>
              <a:defRPr lang="en-US" sz="1190" kern="1200" spc="11" dirty="0" smtClean="0">
                <a:solidFill>
                  <a:schemeClr val="accent6"/>
                </a:solidFill>
                <a:latin typeface="Arial" panose="020B0604020202020204" pitchFamily="34" charset="0"/>
                <a:ea typeface="+mn-ea"/>
                <a:cs typeface="Arial" panose="020B0604020202020204" pitchFamily="34" charset="0"/>
              </a:defRPr>
            </a:lvl3pPr>
            <a:lvl4pPr>
              <a:defRPr lang="en-US" sz="1190" kern="1200" spc="11" dirty="0" smtClean="0">
                <a:solidFill>
                  <a:schemeClr val="accent6"/>
                </a:solidFill>
                <a:latin typeface="Arial" panose="020B0604020202020204" pitchFamily="34" charset="0"/>
                <a:ea typeface="+mn-ea"/>
                <a:cs typeface="Arial" panose="020B0604020202020204" pitchFamily="34" charset="0"/>
              </a:defRPr>
            </a:lvl4pPr>
            <a:lvl5pPr>
              <a:defRPr lang="en-US" sz="119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11">
            <a:extLst>
              <a:ext uri="{FF2B5EF4-FFF2-40B4-BE49-F238E27FC236}">
                <a16:creationId xmlns:a16="http://schemas.microsoft.com/office/drawing/2014/main" id="{80925756-B8B3-2247-9574-58D7DC20EDE1}"/>
              </a:ext>
            </a:extLst>
          </p:cNvPr>
          <p:cNvSpPr>
            <a:spLocks noGrp="1"/>
          </p:cNvSpPr>
          <p:nvPr>
            <p:ph type="body" sz="quarter" idx="20"/>
          </p:nvPr>
        </p:nvSpPr>
        <p:spPr>
          <a:xfrm>
            <a:off x="594758" y="5396700"/>
            <a:ext cx="5725679" cy="1692441"/>
          </a:xfrm>
        </p:spPr>
        <p:txBody>
          <a:bodyPr/>
          <a:lstStyle>
            <a:lvl1pPr algn="ctr">
              <a:defRPr lang="en-US" sz="1360" kern="1200" spc="11" dirty="0" smtClean="0">
                <a:solidFill>
                  <a:schemeClr val="accent6"/>
                </a:solidFill>
                <a:latin typeface="Arial" panose="020B0604020202020204" pitchFamily="34" charset="0"/>
                <a:ea typeface="+mn-ea"/>
                <a:cs typeface="Arial" panose="020B0604020202020204" pitchFamily="34" charset="0"/>
              </a:defRPr>
            </a:lvl1pPr>
            <a:lvl2pPr algn="ctr">
              <a:defRPr lang="en-US" sz="1360" kern="1200" spc="11" dirty="0" smtClean="0">
                <a:solidFill>
                  <a:schemeClr val="accent6"/>
                </a:solidFill>
                <a:latin typeface="Arial" panose="020B0604020202020204" pitchFamily="34" charset="0"/>
                <a:ea typeface="+mn-ea"/>
                <a:cs typeface="Arial" panose="020B0604020202020204" pitchFamily="34" charset="0"/>
              </a:defRPr>
            </a:lvl2pPr>
            <a:lvl3pPr algn="ctr">
              <a:defRPr lang="en-US" sz="1360" kern="1200" spc="11" dirty="0" smtClean="0">
                <a:solidFill>
                  <a:schemeClr val="accent6"/>
                </a:solidFill>
                <a:latin typeface="Arial" panose="020B0604020202020204" pitchFamily="34" charset="0"/>
                <a:ea typeface="+mn-ea"/>
                <a:cs typeface="Arial" panose="020B0604020202020204" pitchFamily="34" charset="0"/>
              </a:defRPr>
            </a:lvl3pPr>
            <a:lvl4pPr algn="ctr">
              <a:defRPr lang="en-US" sz="1360" kern="1200" spc="11" dirty="0" smtClean="0">
                <a:solidFill>
                  <a:schemeClr val="accent6"/>
                </a:solidFill>
                <a:latin typeface="Arial" panose="020B0604020202020204" pitchFamily="34" charset="0"/>
                <a:ea typeface="+mn-ea"/>
                <a:cs typeface="Arial" panose="020B0604020202020204" pitchFamily="34" charset="0"/>
              </a:defRPr>
            </a:lvl4pPr>
            <a:lvl5pPr algn="ctr">
              <a:defRPr lang="en-US" sz="136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p:txBody>
      </p:sp>
      <p:sp>
        <p:nvSpPr>
          <p:cNvPr id="31" name="Text Placeholder 9">
            <a:extLst>
              <a:ext uri="{FF2B5EF4-FFF2-40B4-BE49-F238E27FC236}">
                <a16:creationId xmlns:a16="http://schemas.microsoft.com/office/drawing/2014/main" id="{4229AA3C-6A9B-1344-9A78-30B877AD8971}"/>
              </a:ext>
            </a:extLst>
          </p:cNvPr>
          <p:cNvSpPr>
            <a:spLocks noGrp="1"/>
          </p:cNvSpPr>
          <p:nvPr>
            <p:ph type="body" sz="quarter" idx="43"/>
          </p:nvPr>
        </p:nvSpPr>
        <p:spPr>
          <a:xfrm>
            <a:off x="7650745" y="3054858"/>
            <a:ext cx="5479536" cy="541523"/>
          </a:xfrm>
        </p:spPr>
        <p:txBody>
          <a:bodyPr anchor="b"/>
          <a:lstStyle>
            <a:lvl1pPr>
              <a:defRPr lang="en-US" sz="1813" b="0" i="0" kern="1200" spc="23"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2267"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34" name="Text Placeholder 11">
            <a:extLst>
              <a:ext uri="{FF2B5EF4-FFF2-40B4-BE49-F238E27FC236}">
                <a16:creationId xmlns:a16="http://schemas.microsoft.com/office/drawing/2014/main" id="{DB8C52C4-E7CF-424E-9A44-709C93D9FEC0}"/>
              </a:ext>
            </a:extLst>
          </p:cNvPr>
          <p:cNvSpPr>
            <a:spLocks noGrp="1"/>
          </p:cNvSpPr>
          <p:nvPr>
            <p:ph type="body" sz="quarter" idx="44"/>
          </p:nvPr>
        </p:nvSpPr>
        <p:spPr>
          <a:xfrm>
            <a:off x="7650745" y="3610274"/>
            <a:ext cx="5479536" cy="1002780"/>
          </a:xfrm>
        </p:spPr>
        <p:txBody>
          <a:bodyPr/>
          <a:lstStyle>
            <a:lvl1pPr>
              <a:defRPr lang="en-US" sz="1190" kern="1200" spc="11" dirty="0" smtClean="0">
                <a:solidFill>
                  <a:schemeClr val="accent6"/>
                </a:solidFill>
                <a:latin typeface="Arial" panose="020B0604020202020204" pitchFamily="34" charset="0"/>
                <a:ea typeface="+mn-ea"/>
                <a:cs typeface="Arial" panose="020B0604020202020204" pitchFamily="34" charset="0"/>
              </a:defRPr>
            </a:lvl1pPr>
            <a:lvl2pPr>
              <a:defRPr lang="en-US" sz="1190" kern="1200" spc="11" dirty="0" smtClean="0">
                <a:solidFill>
                  <a:schemeClr val="accent6"/>
                </a:solidFill>
                <a:latin typeface="Arial" panose="020B0604020202020204" pitchFamily="34" charset="0"/>
                <a:ea typeface="+mn-ea"/>
                <a:cs typeface="Arial" panose="020B0604020202020204" pitchFamily="34" charset="0"/>
              </a:defRPr>
            </a:lvl2pPr>
            <a:lvl3pPr>
              <a:defRPr lang="en-US" sz="1190" kern="1200" spc="11" dirty="0" smtClean="0">
                <a:solidFill>
                  <a:schemeClr val="accent6"/>
                </a:solidFill>
                <a:latin typeface="Arial" panose="020B0604020202020204" pitchFamily="34" charset="0"/>
                <a:ea typeface="+mn-ea"/>
                <a:cs typeface="Arial" panose="020B0604020202020204" pitchFamily="34" charset="0"/>
              </a:defRPr>
            </a:lvl3pPr>
            <a:lvl4pPr>
              <a:defRPr lang="en-US" sz="1190" kern="1200" spc="11" dirty="0" smtClean="0">
                <a:solidFill>
                  <a:schemeClr val="accent6"/>
                </a:solidFill>
                <a:latin typeface="Arial" panose="020B0604020202020204" pitchFamily="34" charset="0"/>
                <a:ea typeface="+mn-ea"/>
                <a:cs typeface="Arial" panose="020B0604020202020204" pitchFamily="34" charset="0"/>
              </a:defRPr>
            </a:lvl4pPr>
            <a:lvl5pPr>
              <a:defRPr lang="en-US" sz="119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5" name="Text Placeholder 9">
            <a:extLst>
              <a:ext uri="{FF2B5EF4-FFF2-40B4-BE49-F238E27FC236}">
                <a16:creationId xmlns:a16="http://schemas.microsoft.com/office/drawing/2014/main" id="{306C77C6-38D9-DF45-B555-23AFE5753463}"/>
              </a:ext>
            </a:extLst>
          </p:cNvPr>
          <p:cNvSpPr>
            <a:spLocks noGrp="1"/>
          </p:cNvSpPr>
          <p:nvPr>
            <p:ph type="body" sz="quarter" idx="45"/>
          </p:nvPr>
        </p:nvSpPr>
        <p:spPr>
          <a:xfrm>
            <a:off x="7650745" y="5593489"/>
            <a:ext cx="5479536" cy="541523"/>
          </a:xfrm>
        </p:spPr>
        <p:txBody>
          <a:bodyPr anchor="b"/>
          <a:lstStyle>
            <a:lvl1pPr>
              <a:defRPr lang="en-US" sz="1813" b="0" i="0" kern="1200" spc="23"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2267"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36" name="Text Placeholder 11">
            <a:extLst>
              <a:ext uri="{FF2B5EF4-FFF2-40B4-BE49-F238E27FC236}">
                <a16:creationId xmlns:a16="http://schemas.microsoft.com/office/drawing/2014/main" id="{305EC790-4219-A14D-A482-1622808E7528}"/>
              </a:ext>
            </a:extLst>
          </p:cNvPr>
          <p:cNvSpPr>
            <a:spLocks noGrp="1"/>
          </p:cNvSpPr>
          <p:nvPr>
            <p:ph type="body" sz="quarter" idx="46"/>
          </p:nvPr>
        </p:nvSpPr>
        <p:spPr>
          <a:xfrm>
            <a:off x="7650745" y="6148906"/>
            <a:ext cx="5479536" cy="1002780"/>
          </a:xfrm>
        </p:spPr>
        <p:txBody>
          <a:bodyPr/>
          <a:lstStyle>
            <a:lvl1pPr>
              <a:defRPr lang="en-US" sz="1190" kern="1200" spc="11" dirty="0" smtClean="0">
                <a:solidFill>
                  <a:schemeClr val="accent6"/>
                </a:solidFill>
                <a:latin typeface="Arial" panose="020B0604020202020204" pitchFamily="34" charset="0"/>
                <a:ea typeface="+mn-ea"/>
                <a:cs typeface="Arial" panose="020B0604020202020204" pitchFamily="34" charset="0"/>
              </a:defRPr>
            </a:lvl1pPr>
            <a:lvl2pPr>
              <a:defRPr lang="en-US" sz="1190" kern="1200" spc="11" dirty="0" smtClean="0">
                <a:solidFill>
                  <a:schemeClr val="accent6"/>
                </a:solidFill>
                <a:latin typeface="Arial" panose="020B0604020202020204" pitchFamily="34" charset="0"/>
                <a:ea typeface="+mn-ea"/>
                <a:cs typeface="Arial" panose="020B0604020202020204" pitchFamily="34" charset="0"/>
              </a:defRPr>
            </a:lvl2pPr>
            <a:lvl3pPr>
              <a:defRPr lang="en-US" sz="1190" kern="1200" spc="11" dirty="0" smtClean="0">
                <a:solidFill>
                  <a:schemeClr val="accent6"/>
                </a:solidFill>
                <a:latin typeface="Arial" panose="020B0604020202020204" pitchFamily="34" charset="0"/>
                <a:ea typeface="+mn-ea"/>
                <a:cs typeface="Arial" panose="020B0604020202020204" pitchFamily="34" charset="0"/>
              </a:defRPr>
            </a:lvl3pPr>
            <a:lvl4pPr>
              <a:defRPr lang="en-US" sz="1190" kern="1200" spc="11" dirty="0" smtClean="0">
                <a:solidFill>
                  <a:schemeClr val="accent6"/>
                </a:solidFill>
                <a:latin typeface="Arial" panose="020B0604020202020204" pitchFamily="34" charset="0"/>
                <a:ea typeface="+mn-ea"/>
                <a:cs typeface="Arial" panose="020B0604020202020204" pitchFamily="34" charset="0"/>
              </a:defRPr>
            </a:lvl4pPr>
            <a:lvl5pPr>
              <a:defRPr lang="en-US" sz="119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225CE746-8CD6-E244-8826-0BF132225960}"/>
              </a:ext>
            </a:extLst>
          </p:cNvPr>
          <p:cNvSpPr>
            <a:spLocks noGrp="1"/>
          </p:cNvSpPr>
          <p:nvPr>
            <p:ph type="ftr" sz="quarter" idx="47"/>
          </p:nvPr>
        </p:nvSpPr>
        <p:spPr/>
        <p:txBody>
          <a:bodyPr/>
          <a:lstStyle/>
          <a:p>
            <a:endParaRPr lang="en-US" sz="907" dirty="0"/>
          </a:p>
        </p:txBody>
      </p:sp>
    </p:spTree>
    <p:extLst>
      <p:ext uri="{BB962C8B-B14F-4D97-AF65-F5344CB8AC3E}">
        <p14:creationId xmlns:p14="http://schemas.microsoft.com/office/powerpoint/2010/main" val="37075500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93" name="Picture Placeholder 19">
            <a:extLst>
              <a:ext uri="{FF2B5EF4-FFF2-40B4-BE49-F238E27FC236}">
                <a16:creationId xmlns:a16="http://schemas.microsoft.com/office/drawing/2014/main" id="{4AB6C01E-A604-A443-9224-CE274D6BCC01}"/>
              </a:ext>
            </a:extLst>
          </p:cNvPr>
          <p:cNvSpPr>
            <a:spLocks noGrp="1"/>
          </p:cNvSpPr>
          <p:nvPr>
            <p:ph type="pic" sz="quarter" idx="27" hasCustomPrompt="1"/>
          </p:nvPr>
        </p:nvSpPr>
        <p:spPr>
          <a:xfrm>
            <a:off x="9286149" y="3072829"/>
            <a:ext cx="3185486" cy="1457936"/>
          </a:xfrm>
          <a:prstGeom prst="roundRect">
            <a:avLst>
              <a:gd name="adj" fmla="val 0"/>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marR="0" indent="0" algn="l" defTabSz="1036290" rtl="0" eaLnBrk="1" fontAlgn="auto" latinLnBrk="0" hangingPunct="1">
              <a:lnSpc>
                <a:spcPct val="90000"/>
              </a:lnSpc>
              <a:spcBef>
                <a:spcPts val="1133"/>
              </a:spcBef>
              <a:spcAft>
                <a:spcPts val="0"/>
              </a:spcAft>
              <a:buClrTx/>
              <a:buSzTx/>
              <a:buFont typeface="Arial" panose="020B0604020202020204" pitchFamily="34" charset="0"/>
              <a:buNone/>
              <a:tabLst/>
              <a:defRPr lang="en-US" sz="1360">
                <a:solidFill>
                  <a:schemeClr val="bg1"/>
                </a:solidFill>
              </a:defRPr>
            </a:lvl1pPr>
          </a:lstStyle>
          <a:p>
            <a:pPr marL="0" marR="0" lvl="0" indent="0" algn="ctr" defTabSz="1036290" rtl="0" eaLnBrk="1" fontAlgn="auto" latinLnBrk="0" hangingPunct="1">
              <a:lnSpc>
                <a:spcPct val="90000"/>
              </a:lnSpc>
              <a:spcBef>
                <a:spcPts val="1133"/>
              </a:spcBef>
              <a:spcAft>
                <a:spcPts val="0"/>
              </a:spcAft>
              <a:buClrTx/>
              <a:buSzTx/>
              <a:buFont typeface="Arial" panose="020B0604020202020204" pitchFamily="34" charset="0"/>
              <a:buNone/>
              <a:tabLst/>
              <a:defRPr/>
            </a:pPr>
            <a:r>
              <a:rPr lang="en-US" dirty="0"/>
              <a:t>Image placeholder</a:t>
            </a:r>
          </a:p>
          <a:p>
            <a:pPr marL="0" lvl="0" algn="ctr"/>
            <a:endParaRPr lang="en-US" dirty="0"/>
          </a:p>
        </p:txBody>
      </p:sp>
      <p:sp>
        <p:nvSpPr>
          <p:cNvPr id="94" name="Text Placeholder 9">
            <a:extLst>
              <a:ext uri="{FF2B5EF4-FFF2-40B4-BE49-F238E27FC236}">
                <a16:creationId xmlns:a16="http://schemas.microsoft.com/office/drawing/2014/main" id="{7A67AD9C-CB23-484F-BDD6-3A8639C85B17}"/>
              </a:ext>
            </a:extLst>
          </p:cNvPr>
          <p:cNvSpPr>
            <a:spLocks noGrp="1"/>
          </p:cNvSpPr>
          <p:nvPr>
            <p:ph type="body" sz="quarter" idx="28"/>
          </p:nvPr>
        </p:nvSpPr>
        <p:spPr>
          <a:xfrm>
            <a:off x="9286149" y="4530765"/>
            <a:ext cx="3185486" cy="541523"/>
          </a:xfrm>
        </p:spPr>
        <p:txBody>
          <a:bodyPr anchor="b"/>
          <a:lstStyle>
            <a:lvl1pPr>
              <a:defRPr lang="en-US" sz="1813" b="0" i="0" kern="1200" spc="23"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2267"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95" name="Text Placeholder 11">
            <a:extLst>
              <a:ext uri="{FF2B5EF4-FFF2-40B4-BE49-F238E27FC236}">
                <a16:creationId xmlns:a16="http://schemas.microsoft.com/office/drawing/2014/main" id="{A810A014-4DC1-C84E-A94E-9F8E077563E8}"/>
              </a:ext>
            </a:extLst>
          </p:cNvPr>
          <p:cNvSpPr>
            <a:spLocks noGrp="1"/>
          </p:cNvSpPr>
          <p:nvPr>
            <p:ph type="body" sz="quarter" idx="29"/>
          </p:nvPr>
        </p:nvSpPr>
        <p:spPr>
          <a:xfrm>
            <a:off x="9286149" y="5072288"/>
            <a:ext cx="3185486" cy="1580062"/>
          </a:xfrm>
        </p:spPr>
        <p:txBody>
          <a:bodyPr/>
          <a:lstStyle>
            <a:lvl1pPr>
              <a:defRPr lang="en-US" sz="1190" kern="1200" spc="11" dirty="0" smtClean="0">
                <a:solidFill>
                  <a:schemeClr val="accent6"/>
                </a:solidFill>
                <a:latin typeface="Arial" panose="020B0604020202020204" pitchFamily="34" charset="0"/>
                <a:ea typeface="+mn-ea"/>
                <a:cs typeface="Arial" panose="020B0604020202020204" pitchFamily="34" charset="0"/>
              </a:defRPr>
            </a:lvl1pPr>
            <a:lvl2pPr>
              <a:defRPr lang="en-US" sz="1190" kern="1200" spc="11" dirty="0" smtClean="0">
                <a:solidFill>
                  <a:schemeClr val="accent6"/>
                </a:solidFill>
                <a:latin typeface="Arial" panose="020B0604020202020204" pitchFamily="34" charset="0"/>
                <a:ea typeface="+mn-ea"/>
                <a:cs typeface="Arial" panose="020B0604020202020204" pitchFamily="34" charset="0"/>
              </a:defRPr>
            </a:lvl2pPr>
            <a:lvl3pPr>
              <a:defRPr lang="en-US" sz="1190" kern="1200" spc="11" dirty="0" smtClean="0">
                <a:solidFill>
                  <a:schemeClr val="accent6"/>
                </a:solidFill>
                <a:latin typeface="Arial" panose="020B0604020202020204" pitchFamily="34" charset="0"/>
                <a:ea typeface="+mn-ea"/>
                <a:cs typeface="Arial" panose="020B0604020202020204" pitchFamily="34" charset="0"/>
              </a:defRPr>
            </a:lvl3pPr>
            <a:lvl4pPr>
              <a:defRPr lang="en-US" sz="1360" kern="1200" spc="11" dirty="0" smtClean="0">
                <a:solidFill>
                  <a:schemeClr val="accent6"/>
                </a:solidFill>
                <a:latin typeface="Arial" panose="020B0604020202020204" pitchFamily="34" charset="0"/>
                <a:ea typeface="+mn-ea"/>
                <a:cs typeface="Arial" panose="020B0604020202020204" pitchFamily="34" charset="0"/>
              </a:defRPr>
            </a:lvl4pPr>
            <a:lvl5pPr>
              <a:defRPr lang="en-US" sz="136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D808FD99-1FBB-BA42-939C-B655A2AEC8DF}"/>
              </a:ext>
            </a:extLst>
          </p:cNvPr>
          <p:cNvSpPr>
            <a:spLocks noGrp="1"/>
          </p:cNvSpPr>
          <p:nvPr>
            <p:ph type="title"/>
          </p:nvPr>
        </p:nvSpPr>
        <p:spPr>
          <a:xfrm>
            <a:off x="1375179" y="945459"/>
            <a:ext cx="11096454" cy="629586"/>
          </a:xfrm>
        </p:spPr>
        <p:txBody>
          <a:bodyPr anchor="t"/>
          <a:lstStyle>
            <a:lvl1pPr algn="ctr">
              <a:lnSpc>
                <a:spcPct val="90000"/>
              </a:lnSpc>
              <a:defRPr b="0" i="0" spc="23" baseline="0"/>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BDA799A0-0FFD-CD48-B8EB-8A70ABC8A773}"/>
              </a:ext>
            </a:extLst>
          </p:cNvPr>
          <p:cNvSpPr>
            <a:spLocks noGrp="1"/>
          </p:cNvSpPr>
          <p:nvPr>
            <p:ph type="sldNum" sz="quarter" idx="10"/>
          </p:nvPr>
        </p:nvSpPr>
        <p:spPr/>
        <p:txBody>
          <a:bodyPr/>
          <a:lstStyle/>
          <a:p>
            <a:fld id="{7A0727DF-FE34-B54C-B65E-545640FDBF94}" type="slidenum">
              <a:rPr lang="en-US" smtClean="0"/>
              <a:pPr/>
              <a:t>‹#›</a:t>
            </a:fld>
            <a:endParaRPr lang="en-US" dirty="0"/>
          </a:p>
        </p:txBody>
      </p:sp>
      <p:sp>
        <p:nvSpPr>
          <p:cNvPr id="8" name="Text Placeholder 7">
            <a:extLst>
              <a:ext uri="{FF2B5EF4-FFF2-40B4-BE49-F238E27FC236}">
                <a16:creationId xmlns:a16="http://schemas.microsoft.com/office/drawing/2014/main" id="{80304BCE-7E75-A24D-A533-F1595CB4478C}"/>
              </a:ext>
            </a:extLst>
          </p:cNvPr>
          <p:cNvSpPr>
            <a:spLocks noGrp="1"/>
          </p:cNvSpPr>
          <p:nvPr>
            <p:ph type="body" sz="quarter" idx="11" hasCustomPrompt="1"/>
          </p:nvPr>
        </p:nvSpPr>
        <p:spPr>
          <a:xfrm>
            <a:off x="1375179" y="544696"/>
            <a:ext cx="11096454" cy="371101"/>
          </a:xfrm>
        </p:spPr>
        <p:txBody>
          <a:bodyPr anchor="b"/>
          <a:lstStyle>
            <a:lvl1pPr algn="ctr">
              <a:defRPr lang="en-US" sz="1190" b="1" kern="1200" spc="227" dirty="0" smtClean="0">
                <a:solidFill>
                  <a:schemeClr val="accent6"/>
                </a:solidFill>
                <a:latin typeface="Arial" panose="020B0604020202020204" pitchFamily="34" charset="0"/>
                <a:ea typeface="+mn-ea"/>
                <a:cs typeface="Arial" panose="020B0604020202020204" pitchFamily="34" charset="0"/>
              </a:defRPr>
            </a:lvl1pPr>
            <a:lvl2pPr>
              <a:defRPr lang="en-US" sz="1360" b="1" kern="1200" spc="227" dirty="0" smtClean="0">
                <a:solidFill>
                  <a:schemeClr val="accent6"/>
                </a:solidFill>
                <a:latin typeface="Arial" panose="020B0604020202020204" pitchFamily="34" charset="0"/>
                <a:ea typeface="+mn-ea"/>
                <a:cs typeface="Arial" panose="020B0604020202020204" pitchFamily="34" charset="0"/>
              </a:defRPr>
            </a:lvl2pPr>
            <a:lvl3pPr>
              <a:defRPr lang="en-US" sz="1360" b="1" kern="1200" spc="227" dirty="0" smtClean="0">
                <a:solidFill>
                  <a:schemeClr val="accent6"/>
                </a:solidFill>
                <a:latin typeface="Arial" panose="020B0604020202020204" pitchFamily="34" charset="0"/>
                <a:ea typeface="+mn-ea"/>
                <a:cs typeface="Arial" panose="020B0604020202020204" pitchFamily="34" charset="0"/>
              </a:defRPr>
            </a:lvl3pPr>
            <a:lvl4pPr>
              <a:defRPr lang="en-US" sz="1360" b="1" kern="1200" spc="227" dirty="0" smtClean="0">
                <a:solidFill>
                  <a:schemeClr val="accent6"/>
                </a:solidFill>
                <a:latin typeface="Arial" panose="020B0604020202020204" pitchFamily="34" charset="0"/>
                <a:ea typeface="+mn-ea"/>
                <a:cs typeface="Arial" panose="020B0604020202020204" pitchFamily="34" charset="0"/>
              </a:defRPr>
            </a:lvl4pPr>
            <a:lvl5pPr>
              <a:defRPr lang="en-US" sz="1360" b="1" kern="1200" spc="227"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 TEXT STYLES</a:t>
            </a:r>
          </a:p>
        </p:txBody>
      </p:sp>
      <p:sp>
        <p:nvSpPr>
          <p:cNvPr id="79" name="Picture Placeholder 19">
            <a:extLst>
              <a:ext uri="{FF2B5EF4-FFF2-40B4-BE49-F238E27FC236}">
                <a16:creationId xmlns:a16="http://schemas.microsoft.com/office/drawing/2014/main" id="{B240EB13-54D3-6B4D-ACC5-2D00EAFBD147}"/>
              </a:ext>
            </a:extLst>
          </p:cNvPr>
          <p:cNvSpPr>
            <a:spLocks noGrp="1"/>
          </p:cNvSpPr>
          <p:nvPr>
            <p:ph type="pic" sz="quarter" idx="26" hasCustomPrompt="1"/>
          </p:nvPr>
        </p:nvSpPr>
        <p:spPr>
          <a:xfrm>
            <a:off x="5330666" y="3072829"/>
            <a:ext cx="3185486" cy="1457936"/>
          </a:xfrm>
          <a:prstGeom prst="roundRect">
            <a:avLst>
              <a:gd name="adj" fmla="val 0"/>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marR="0" indent="0" algn="l" defTabSz="1036290" rtl="0" eaLnBrk="1" fontAlgn="auto" latinLnBrk="0" hangingPunct="1">
              <a:lnSpc>
                <a:spcPct val="90000"/>
              </a:lnSpc>
              <a:spcBef>
                <a:spcPts val="1133"/>
              </a:spcBef>
              <a:spcAft>
                <a:spcPts val="0"/>
              </a:spcAft>
              <a:buClrTx/>
              <a:buSzTx/>
              <a:buFont typeface="Arial" panose="020B0604020202020204" pitchFamily="34" charset="0"/>
              <a:buNone/>
              <a:tabLst/>
              <a:defRPr lang="en-US" sz="1360">
                <a:solidFill>
                  <a:schemeClr val="bg1"/>
                </a:solidFill>
              </a:defRPr>
            </a:lvl1pPr>
          </a:lstStyle>
          <a:p>
            <a:pPr marL="0" marR="0" lvl="0" indent="0" algn="ctr" defTabSz="1036290" rtl="0" eaLnBrk="1" fontAlgn="auto" latinLnBrk="0" hangingPunct="1">
              <a:lnSpc>
                <a:spcPct val="90000"/>
              </a:lnSpc>
              <a:spcBef>
                <a:spcPts val="1133"/>
              </a:spcBef>
              <a:spcAft>
                <a:spcPts val="0"/>
              </a:spcAft>
              <a:buClrTx/>
              <a:buSzTx/>
              <a:buFont typeface="Arial" panose="020B0604020202020204" pitchFamily="34" charset="0"/>
              <a:buNone/>
              <a:tabLst/>
              <a:defRPr/>
            </a:pPr>
            <a:r>
              <a:rPr lang="en-US" dirty="0"/>
              <a:t>Image placeholder</a:t>
            </a:r>
          </a:p>
          <a:p>
            <a:pPr marL="0" lvl="0" algn="ctr"/>
            <a:endParaRPr lang="en-US" dirty="0"/>
          </a:p>
        </p:txBody>
      </p:sp>
      <p:sp>
        <p:nvSpPr>
          <p:cNvPr id="77" name="Text Placeholder 9">
            <a:extLst>
              <a:ext uri="{FF2B5EF4-FFF2-40B4-BE49-F238E27FC236}">
                <a16:creationId xmlns:a16="http://schemas.microsoft.com/office/drawing/2014/main" id="{793B0AFC-A871-044F-9FAE-132B31A26BC8}"/>
              </a:ext>
            </a:extLst>
          </p:cNvPr>
          <p:cNvSpPr>
            <a:spLocks noGrp="1"/>
          </p:cNvSpPr>
          <p:nvPr>
            <p:ph type="body" sz="quarter" idx="24"/>
          </p:nvPr>
        </p:nvSpPr>
        <p:spPr>
          <a:xfrm>
            <a:off x="5330666" y="4530765"/>
            <a:ext cx="3185486" cy="541523"/>
          </a:xfrm>
        </p:spPr>
        <p:txBody>
          <a:bodyPr anchor="b"/>
          <a:lstStyle>
            <a:lvl1pPr>
              <a:defRPr lang="en-US" sz="1813" b="0" i="0" kern="1200" spc="23"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2267"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78" name="Text Placeholder 11">
            <a:extLst>
              <a:ext uri="{FF2B5EF4-FFF2-40B4-BE49-F238E27FC236}">
                <a16:creationId xmlns:a16="http://schemas.microsoft.com/office/drawing/2014/main" id="{145B7E22-EB33-1D45-B272-6AB82D68EF1E}"/>
              </a:ext>
            </a:extLst>
          </p:cNvPr>
          <p:cNvSpPr>
            <a:spLocks noGrp="1"/>
          </p:cNvSpPr>
          <p:nvPr>
            <p:ph type="body" sz="quarter" idx="25"/>
          </p:nvPr>
        </p:nvSpPr>
        <p:spPr>
          <a:xfrm>
            <a:off x="5330666" y="5072288"/>
            <a:ext cx="3185486" cy="1580062"/>
          </a:xfrm>
        </p:spPr>
        <p:txBody>
          <a:bodyPr/>
          <a:lstStyle>
            <a:lvl1pPr>
              <a:defRPr lang="en-US" sz="1190" kern="1200" spc="11" dirty="0" smtClean="0">
                <a:solidFill>
                  <a:schemeClr val="accent6"/>
                </a:solidFill>
                <a:latin typeface="Arial" panose="020B0604020202020204" pitchFamily="34" charset="0"/>
                <a:ea typeface="+mn-ea"/>
                <a:cs typeface="Arial" panose="020B0604020202020204" pitchFamily="34" charset="0"/>
              </a:defRPr>
            </a:lvl1pPr>
            <a:lvl2pPr>
              <a:defRPr lang="en-US" sz="1190" kern="1200" spc="11" dirty="0" smtClean="0">
                <a:solidFill>
                  <a:schemeClr val="accent6"/>
                </a:solidFill>
                <a:latin typeface="Arial" panose="020B0604020202020204" pitchFamily="34" charset="0"/>
                <a:ea typeface="+mn-ea"/>
                <a:cs typeface="Arial" panose="020B0604020202020204" pitchFamily="34" charset="0"/>
              </a:defRPr>
            </a:lvl2pPr>
            <a:lvl3pPr>
              <a:defRPr lang="en-US" sz="1190" kern="1200" spc="11" dirty="0" smtClean="0">
                <a:solidFill>
                  <a:schemeClr val="accent6"/>
                </a:solidFill>
                <a:latin typeface="Arial" panose="020B0604020202020204" pitchFamily="34" charset="0"/>
                <a:ea typeface="+mn-ea"/>
                <a:cs typeface="Arial" panose="020B0604020202020204" pitchFamily="34" charset="0"/>
              </a:defRPr>
            </a:lvl3pPr>
            <a:lvl4pPr>
              <a:defRPr lang="en-US" sz="1360" kern="1200" spc="11" dirty="0" smtClean="0">
                <a:solidFill>
                  <a:schemeClr val="accent6"/>
                </a:solidFill>
                <a:latin typeface="Arial" panose="020B0604020202020204" pitchFamily="34" charset="0"/>
                <a:ea typeface="+mn-ea"/>
                <a:cs typeface="Arial" panose="020B0604020202020204" pitchFamily="34" charset="0"/>
              </a:defRPr>
            </a:lvl4pPr>
            <a:lvl5pPr>
              <a:defRPr lang="en-US" sz="136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98" name="Picture Placeholder 19">
            <a:extLst>
              <a:ext uri="{FF2B5EF4-FFF2-40B4-BE49-F238E27FC236}">
                <a16:creationId xmlns:a16="http://schemas.microsoft.com/office/drawing/2014/main" id="{560EDE34-B23D-804D-9794-E93B7E9B8EF3}"/>
              </a:ext>
            </a:extLst>
          </p:cNvPr>
          <p:cNvSpPr>
            <a:spLocks noGrp="1"/>
          </p:cNvSpPr>
          <p:nvPr>
            <p:ph type="pic" sz="quarter" idx="30" hasCustomPrompt="1"/>
          </p:nvPr>
        </p:nvSpPr>
        <p:spPr>
          <a:xfrm>
            <a:off x="1375180" y="3072829"/>
            <a:ext cx="3185486" cy="1457936"/>
          </a:xfrm>
          <a:prstGeom prst="roundRect">
            <a:avLst>
              <a:gd name="adj" fmla="val 0"/>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marR="0" indent="0" algn="l" defTabSz="1036290" rtl="0" eaLnBrk="1" fontAlgn="auto" latinLnBrk="0" hangingPunct="1">
              <a:lnSpc>
                <a:spcPct val="90000"/>
              </a:lnSpc>
              <a:spcBef>
                <a:spcPts val="1133"/>
              </a:spcBef>
              <a:spcAft>
                <a:spcPts val="0"/>
              </a:spcAft>
              <a:buClrTx/>
              <a:buSzTx/>
              <a:buFont typeface="Arial" panose="020B0604020202020204" pitchFamily="34" charset="0"/>
              <a:buNone/>
              <a:tabLst/>
              <a:defRPr lang="en-US" sz="1360">
                <a:solidFill>
                  <a:schemeClr val="bg1"/>
                </a:solidFill>
              </a:defRPr>
            </a:lvl1pPr>
          </a:lstStyle>
          <a:p>
            <a:pPr marL="0" marR="0" lvl="0" indent="0" algn="ctr" defTabSz="1036290" rtl="0" eaLnBrk="1" fontAlgn="auto" latinLnBrk="0" hangingPunct="1">
              <a:lnSpc>
                <a:spcPct val="90000"/>
              </a:lnSpc>
              <a:spcBef>
                <a:spcPts val="1133"/>
              </a:spcBef>
              <a:spcAft>
                <a:spcPts val="0"/>
              </a:spcAft>
              <a:buClrTx/>
              <a:buSzTx/>
              <a:buFont typeface="Arial" panose="020B0604020202020204" pitchFamily="34" charset="0"/>
              <a:buNone/>
              <a:tabLst/>
              <a:defRPr/>
            </a:pPr>
            <a:r>
              <a:rPr lang="en-US" dirty="0"/>
              <a:t>Image placeholder</a:t>
            </a:r>
          </a:p>
          <a:p>
            <a:pPr marL="0" lvl="0" algn="ctr"/>
            <a:endParaRPr lang="en-US" dirty="0"/>
          </a:p>
        </p:txBody>
      </p:sp>
      <p:sp>
        <p:nvSpPr>
          <p:cNvPr id="99" name="Text Placeholder 9">
            <a:extLst>
              <a:ext uri="{FF2B5EF4-FFF2-40B4-BE49-F238E27FC236}">
                <a16:creationId xmlns:a16="http://schemas.microsoft.com/office/drawing/2014/main" id="{AD07097C-2881-E44F-9BB2-AE20A4968FEB}"/>
              </a:ext>
            </a:extLst>
          </p:cNvPr>
          <p:cNvSpPr>
            <a:spLocks noGrp="1"/>
          </p:cNvSpPr>
          <p:nvPr>
            <p:ph type="body" sz="quarter" idx="31"/>
          </p:nvPr>
        </p:nvSpPr>
        <p:spPr>
          <a:xfrm>
            <a:off x="1375180" y="4530765"/>
            <a:ext cx="3185486" cy="541523"/>
          </a:xfrm>
        </p:spPr>
        <p:txBody>
          <a:bodyPr anchor="b"/>
          <a:lstStyle>
            <a:lvl1pPr>
              <a:defRPr lang="en-US" sz="1813" b="0" i="0" kern="1200" spc="23"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2267"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00" name="Text Placeholder 11">
            <a:extLst>
              <a:ext uri="{FF2B5EF4-FFF2-40B4-BE49-F238E27FC236}">
                <a16:creationId xmlns:a16="http://schemas.microsoft.com/office/drawing/2014/main" id="{EB7B17D4-E6CF-5A42-90B7-30E59432340E}"/>
              </a:ext>
            </a:extLst>
          </p:cNvPr>
          <p:cNvSpPr>
            <a:spLocks noGrp="1"/>
          </p:cNvSpPr>
          <p:nvPr>
            <p:ph type="body" sz="quarter" idx="32"/>
          </p:nvPr>
        </p:nvSpPr>
        <p:spPr>
          <a:xfrm>
            <a:off x="1375180" y="5072288"/>
            <a:ext cx="3185486" cy="1580062"/>
          </a:xfrm>
        </p:spPr>
        <p:txBody>
          <a:bodyPr/>
          <a:lstStyle>
            <a:lvl1pPr>
              <a:defRPr lang="en-US" sz="1190" kern="1200" spc="11" dirty="0" smtClean="0">
                <a:solidFill>
                  <a:schemeClr val="accent6"/>
                </a:solidFill>
                <a:latin typeface="Arial" panose="020B0604020202020204" pitchFamily="34" charset="0"/>
                <a:ea typeface="+mn-ea"/>
                <a:cs typeface="Arial" panose="020B0604020202020204" pitchFamily="34" charset="0"/>
              </a:defRPr>
            </a:lvl1pPr>
            <a:lvl2pPr>
              <a:defRPr lang="en-US" sz="1190" kern="1200" spc="11" dirty="0" smtClean="0">
                <a:solidFill>
                  <a:schemeClr val="accent6"/>
                </a:solidFill>
                <a:latin typeface="Arial" panose="020B0604020202020204" pitchFamily="34" charset="0"/>
                <a:ea typeface="+mn-ea"/>
                <a:cs typeface="Arial" panose="020B0604020202020204" pitchFamily="34" charset="0"/>
              </a:defRPr>
            </a:lvl2pPr>
            <a:lvl3pPr>
              <a:defRPr lang="en-US" sz="1190" kern="1200" spc="11" dirty="0" smtClean="0">
                <a:solidFill>
                  <a:schemeClr val="accent6"/>
                </a:solidFill>
                <a:latin typeface="Arial" panose="020B0604020202020204" pitchFamily="34" charset="0"/>
                <a:ea typeface="+mn-ea"/>
                <a:cs typeface="Arial" panose="020B0604020202020204" pitchFamily="34" charset="0"/>
              </a:defRPr>
            </a:lvl3pPr>
            <a:lvl4pPr>
              <a:defRPr lang="en-US" sz="1360" kern="1200" spc="11" dirty="0" smtClean="0">
                <a:solidFill>
                  <a:schemeClr val="accent6"/>
                </a:solidFill>
                <a:latin typeface="Arial" panose="020B0604020202020204" pitchFamily="34" charset="0"/>
                <a:ea typeface="+mn-ea"/>
                <a:cs typeface="Arial" panose="020B0604020202020204" pitchFamily="34" charset="0"/>
              </a:defRPr>
            </a:lvl4pPr>
            <a:lvl5pPr>
              <a:defRPr lang="en-US" sz="136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38" name="Text Placeholder 11">
            <a:extLst>
              <a:ext uri="{FF2B5EF4-FFF2-40B4-BE49-F238E27FC236}">
                <a16:creationId xmlns:a16="http://schemas.microsoft.com/office/drawing/2014/main" id="{A37950B5-D9E0-384C-9AE6-CFCA40DFBE2F}"/>
              </a:ext>
            </a:extLst>
          </p:cNvPr>
          <p:cNvSpPr>
            <a:spLocks noGrp="1"/>
          </p:cNvSpPr>
          <p:nvPr>
            <p:ph type="body" sz="quarter" idx="20"/>
          </p:nvPr>
        </p:nvSpPr>
        <p:spPr>
          <a:xfrm>
            <a:off x="1375179" y="1586025"/>
            <a:ext cx="11096454" cy="939293"/>
          </a:xfrm>
        </p:spPr>
        <p:txBody>
          <a:bodyPr/>
          <a:lstStyle>
            <a:lvl1pPr algn="ctr">
              <a:defRPr lang="en-US" sz="1360" kern="1200" spc="11" dirty="0" smtClean="0">
                <a:solidFill>
                  <a:schemeClr val="accent6"/>
                </a:solidFill>
                <a:latin typeface="Arial" panose="020B0604020202020204" pitchFamily="34" charset="0"/>
                <a:ea typeface="+mn-ea"/>
                <a:cs typeface="Arial" panose="020B0604020202020204" pitchFamily="34" charset="0"/>
              </a:defRPr>
            </a:lvl1pPr>
            <a:lvl2pPr algn="ctr">
              <a:defRPr lang="en-US" sz="1360" kern="1200" spc="11" dirty="0" smtClean="0">
                <a:solidFill>
                  <a:schemeClr val="accent6"/>
                </a:solidFill>
                <a:latin typeface="Arial" panose="020B0604020202020204" pitchFamily="34" charset="0"/>
                <a:ea typeface="+mn-ea"/>
                <a:cs typeface="Arial" panose="020B0604020202020204" pitchFamily="34" charset="0"/>
              </a:defRPr>
            </a:lvl2pPr>
            <a:lvl3pPr algn="ctr">
              <a:defRPr lang="en-US" sz="1360" kern="1200" spc="11" dirty="0" smtClean="0">
                <a:solidFill>
                  <a:schemeClr val="accent6"/>
                </a:solidFill>
                <a:latin typeface="Arial" panose="020B0604020202020204" pitchFamily="34" charset="0"/>
                <a:ea typeface="+mn-ea"/>
                <a:cs typeface="Arial" panose="020B0604020202020204" pitchFamily="34" charset="0"/>
              </a:defRPr>
            </a:lvl3pPr>
            <a:lvl4pPr algn="ctr">
              <a:defRPr lang="en-US" sz="1360" kern="1200" spc="11" dirty="0" smtClean="0">
                <a:solidFill>
                  <a:schemeClr val="accent6"/>
                </a:solidFill>
                <a:latin typeface="Arial" panose="020B0604020202020204" pitchFamily="34" charset="0"/>
                <a:ea typeface="+mn-ea"/>
                <a:cs typeface="Arial" panose="020B0604020202020204" pitchFamily="34" charset="0"/>
              </a:defRPr>
            </a:lvl4pPr>
            <a:lvl5pPr algn="ctr">
              <a:defRPr lang="en-US" sz="136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p:txBody>
      </p:sp>
      <p:sp>
        <p:nvSpPr>
          <p:cNvPr id="4" name="Footer Placeholder 3">
            <a:extLst>
              <a:ext uri="{FF2B5EF4-FFF2-40B4-BE49-F238E27FC236}">
                <a16:creationId xmlns:a16="http://schemas.microsoft.com/office/drawing/2014/main" id="{AD612DA1-8AE4-D041-BAD3-8C8673DDAFDC}"/>
              </a:ext>
            </a:extLst>
          </p:cNvPr>
          <p:cNvSpPr>
            <a:spLocks noGrp="1"/>
          </p:cNvSpPr>
          <p:nvPr>
            <p:ph type="ftr" sz="quarter" idx="33"/>
          </p:nvPr>
        </p:nvSpPr>
        <p:spPr/>
        <p:txBody>
          <a:bodyPr/>
          <a:lstStyle/>
          <a:p>
            <a:endParaRPr lang="en-US" sz="907" dirty="0"/>
          </a:p>
        </p:txBody>
      </p:sp>
    </p:spTree>
    <p:extLst>
      <p:ext uri="{BB962C8B-B14F-4D97-AF65-F5344CB8AC3E}">
        <p14:creationId xmlns:p14="http://schemas.microsoft.com/office/powerpoint/2010/main" val="15379758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FD99-1FBB-BA42-939C-B655A2AEC8DF}"/>
              </a:ext>
            </a:extLst>
          </p:cNvPr>
          <p:cNvSpPr>
            <a:spLocks noGrp="1"/>
          </p:cNvSpPr>
          <p:nvPr>
            <p:ph type="title"/>
          </p:nvPr>
        </p:nvSpPr>
        <p:spPr>
          <a:xfrm>
            <a:off x="620127" y="2687868"/>
            <a:ext cx="4443998" cy="790125"/>
          </a:xfrm>
        </p:spPr>
        <p:txBody>
          <a:bodyPr anchor="t"/>
          <a:lstStyle>
            <a:lvl1pPr>
              <a:lnSpc>
                <a:spcPct val="90000"/>
              </a:lnSpc>
              <a:defRPr b="0" i="0" spc="23" baseline="0">
                <a:solidFill>
                  <a:schemeClr val="tx2"/>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BDA799A0-0FFD-CD48-B8EB-8A70ABC8A773}"/>
              </a:ext>
            </a:extLst>
          </p:cNvPr>
          <p:cNvSpPr>
            <a:spLocks noGrp="1"/>
          </p:cNvSpPr>
          <p:nvPr>
            <p:ph type="sldNum" sz="quarter" idx="10"/>
          </p:nvPr>
        </p:nvSpPr>
        <p:spPr/>
        <p:txBody>
          <a:bodyPr/>
          <a:lstStyle/>
          <a:p>
            <a:fld id="{7A0727DF-FE34-B54C-B65E-545640FDBF94}" type="slidenum">
              <a:rPr lang="en-US" smtClean="0"/>
              <a:pPr/>
              <a:t>‹#›</a:t>
            </a:fld>
            <a:endParaRPr lang="en-US" dirty="0"/>
          </a:p>
        </p:txBody>
      </p:sp>
      <p:sp>
        <p:nvSpPr>
          <p:cNvPr id="8" name="Text Placeholder 7">
            <a:extLst>
              <a:ext uri="{FF2B5EF4-FFF2-40B4-BE49-F238E27FC236}">
                <a16:creationId xmlns:a16="http://schemas.microsoft.com/office/drawing/2014/main" id="{80304BCE-7E75-A24D-A533-F1595CB4478C}"/>
              </a:ext>
            </a:extLst>
          </p:cNvPr>
          <p:cNvSpPr>
            <a:spLocks noGrp="1"/>
          </p:cNvSpPr>
          <p:nvPr>
            <p:ph type="body" sz="quarter" idx="11" hasCustomPrompt="1"/>
          </p:nvPr>
        </p:nvSpPr>
        <p:spPr>
          <a:xfrm>
            <a:off x="710431" y="2193364"/>
            <a:ext cx="2956651" cy="482738"/>
          </a:xfrm>
        </p:spPr>
        <p:txBody>
          <a:bodyPr anchor="b"/>
          <a:lstStyle>
            <a:lvl1pPr>
              <a:defRPr lang="en-US" sz="1190" b="1" kern="1200" spc="227" dirty="0" smtClean="0">
                <a:solidFill>
                  <a:schemeClr val="accent6"/>
                </a:solidFill>
                <a:latin typeface="Arial" panose="020B0604020202020204" pitchFamily="34" charset="0"/>
                <a:ea typeface="+mn-ea"/>
                <a:cs typeface="Arial" panose="020B0604020202020204" pitchFamily="34" charset="0"/>
              </a:defRPr>
            </a:lvl1pPr>
            <a:lvl2pPr>
              <a:defRPr lang="en-US" sz="1360" b="1" kern="1200" spc="227" dirty="0" smtClean="0">
                <a:solidFill>
                  <a:schemeClr val="accent6"/>
                </a:solidFill>
                <a:latin typeface="Arial" panose="020B0604020202020204" pitchFamily="34" charset="0"/>
                <a:ea typeface="+mn-ea"/>
                <a:cs typeface="Arial" panose="020B0604020202020204" pitchFamily="34" charset="0"/>
              </a:defRPr>
            </a:lvl2pPr>
            <a:lvl3pPr>
              <a:defRPr lang="en-US" sz="1360" b="1" kern="1200" spc="227" dirty="0" smtClean="0">
                <a:solidFill>
                  <a:schemeClr val="accent6"/>
                </a:solidFill>
                <a:latin typeface="Arial" panose="020B0604020202020204" pitchFamily="34" charset="0"/>
                <a:ea typeface="+mn-ea"/>
                <a:cs typeface="Arial" panose="020B0604020202020204" pitchFamily="34" charset="0"/>
              </a:defRPr>
            </a:lvl3pPr>
            <a:lvl4pPr>
              <a:defRPr lang="en-US" sz="1360" b="1" kern="1200" spc="227" dirty="0" smtClean="0">
                <a:solidFill>
                  <a:schemeClr val="accent6"/>
                </a:solidFill>
                <a:latin typeface="Arial" panose="020B0604020202020204" pitchFamily="34" charset="0"/>
                <a:ea typeface="+mn-ea"/>
                <a:cs typeface="Arial" panose="020B0604020202020204" pitchFamily="34" charset="0"/>
              </a:defRPr>
            </a:lvl4pPr>
            <a:lvl5pPr>
              <a:defRPr lang="en-US" sz="1360" b="1" kern="1200" spc="227"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10" name="Text Placeholder 9">
            <a:extLst>
              <a:ext uri="{FF2B5EF4-FFF2-40B4-BE49-F238E27FC236}">
                <a16:creationId xmlns:a16="http://schemas.microsoft.com/office/drawing/2014/main" id="{4E305C76-46A2-3747-9383-F6E239F007A1}"/>
              </a:ext>
            </a:extLst>
          </p:cNvPr>
          <p:cNvSpPr>
            <a:spLocks noGrp="1"/>
          </p:cNvSpPr>
          <p:nvPr>
            <p:ph type="body" sz="quarter" idx="12"/>
          </p:nvPr>
        </p:nvSpPr>
        <p:spPr>
          <a:xfrm>
            <a:off x="6209906" y="936946"/>
            <a:ext cx="2765793" cy="541523"/>
          </a:xfrm>
        </p:spPr>
        <p:txBody>
          <a:bodyPr anchor="b"/>
          <a:lstStyle>
            <a:lvl1pPr>
              <a:defRPr lang="en-US" sz="1587" b="0" i="0" kern="1200" spc="23"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2267"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2A93FEDB-650B-B14E-91C7-9FEB5DACB531}"/>
              </a:ext>
            </a:extLst>
          </p:cNvPr>
          <p:cNvSpPr>
            <a:spLocks noGrp="1"/>
          </p:cNvSpPr>
          <p:nvPr>
            <p:ph type="body" sz="quarter" idx="13"/>
          </p:nvPr>
        </p:nvSpPr>
        <p:spPr>
          <a:xfrm>
            <a:off x="6194707" y="1478469"/>
            <a:ext cx="2780085" cy="1997427"/>
          </a:xfrm>
        </p:spPr>
        <p:txBody>
          <a:bodyPr/>
          <a:lstStyle>
            <a:lvl1pPr marL="194304" indent="-194304">
              <a:buFont typeface="Arial" panose="020B0604020202020204" pitchFamily="34" charset="0"/>
              <a:buChar char="•"/>
              <a:defRPr lang="en-US" sz="1190" kern="1200" spc="11" dirty="0" smtClean="0">
                <a:solidFill>
                  <a:schemeClr val="accent6"/>
                </a:solidFill>
                <a:latin typeface="Arial" panose="020B0604020202020204" pitchFamily="34" charset="0"/>
                <a:ea typeface="+mn-ea"/>
                <a:cs typeface="Arial" panose="020B0604020202020204" pitchFamily="34" charset="0"/>
              </a:defRPr>
            </a:lvl1pPr>
            <a:lvl2pPr>
              <a:defRPr lang="en-US" sz="1190" kern="1200" spc="11" dirty="0" smtClean="0">
                <a:solidFill>
                  <a:schemeClr val="accent6"/>
                </a:solidFill>
                <a:latin typeface="Arial" panose="020B0604020202020204" pitchFamily="34" charset="0"/>
                <a:ea typeface="+mn-ea"/>
                <a:cs typeface="Arial" panose="020B0604020202020204" pitchFamily="34" charset="0"/>
              </a:defRPr>
            </a:lvl2pPr>
            <a:lvl3pPr>
              <a:defRPr lang="en-US" sz="1190" kern="1200" spc="11" dirty="0" smtClean="0">
                <a:solidFill>
                  <a:schemeClr val="accent6"/>
                </a:solidFill>
                <a:latin typeface="Arial" panose="020B0604020202020204" pitchFamily="34" charset="0"/>
                <a:ea typeface="+mn-ea"/>
                <a:cs typeface="Arial" panose="020B0604020202020204" pitchFamily="34" charset="0"/>
              </a:defRPr>
            </a:lvl3pPr>
            <a:lvl4pPr>
              <a:defRPr lang="en-US" sz="1190" kern="1200" spc="11" dirty="0" smtClean="0">
                <a:solidFill>
                  <a:schemeClr val="accent6"/>
                </a:solidFill>
                <a:latin typeface="Arial" panose="020B0604020202020204" pitchFamily="34" charset="0"/>
                <a:ea typeface="+mn-ea"/>
                <a:cs typeface="Arial" panose="020B0604020202020204" pitchFamily="34" charset="0"/>
              </a:defRPr>
            </a:lvl4pPr>
            <a:lvl5pPr>
              <a:defRPr lang="en-US" sz="119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6" name="Text Placeholder 9">
            <a:extLst>
              <a:ext uri="{FF2B5EF4-FFF2-40B4-BE49-F238E27FC236}">
                <a16:creationId xmlns:a16="http://schemas.microsoft.com/office/drawing/2014/main" id="{41638D9D-992D-BE4F-86E6-7E5B23AFE6D1}"/>
              </a:ext>
            </a:extLst>
          </p:cNvPr>
          <p:cNvSpPr>
            <a:spLocks noGrp="1"/>
          </p:cNvSpPr>
          <p:nvPr>
            <p:ph type="body" sz="quarter" idx="14"/>
          </p:nvPr>
        </p:nvSpPr>
        <p:spPr>
          <a:xfrm>
            <a:off x="10378743" y="934203"/>
            <a:ext cx="2765793" cy="541523"/>
          </a:xfrm>
        </p:spPr>
        <p:txBody>
          <a:bodyPr anchor="b"/>
          <a:lstStyle>
            <a:lvl1pPr>
              <a:defRPr lang="en-US" sz="1587" b="0" i="0" kern="1200" spc="23"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2267"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67" name="Text Placeholder 11">
            <a:extLst>
              <a:ext uri="{FF2B5EF4-FFF2-40B4-BE49-F238E27FC236}">
                <a16:creationId xmlns:a16="http://schemas.microsoft.com/office/drawing/2014/main" id="{16E6705A-76F2-4248-86D9-DC8FBEEC3CAD}"/>
              </a:ext>
            </a:extLst>
          </p:cNvPr>
          <p:cNvSpPr>
            <a:spLocks noGrp="1"/>
          </p:cNvSpPr>
          <p:nvPr>
            <p:ph type="body" sz="quarter" idx="15"/>
          </p:nvPr>
        </p:nvSpPr>
        <p:spPr>
          <a:xfrm>
            <a:off x="10363543" y="1473096"/>
            <a:ext cx="2780085" cy="1997429"/>
          </a:xfrm>
        </p:spPr>
        <p:txBody>
          <a:bodyPr/>
          <a:lstStyle>
            <a:lvl1pPr marL="194304" indent="-194304">
              <a:buFont typeface="Arial" panose="020B0604020202020204" pitchFamily="34" charset="0"/>
              <a:buChar char="•"/>
              <a:defRPr lang="en-US" sz="1190" kern="1200" spc="11" dirty="0" smtClean="0">
                <a:solidFill>
                  <a:schemeClr val="accent6"/>
                </a:solidFill>
                <a:latin typeface="Arial" panose="020B0604020202020204" pitchFamily="34" charset="0"/>
                <a:ea typeface="+mn-ea"/>
                <a:cs typeface="Arial" panose="020B0604020202020204" pitchFamily="34" charset="0"/>
              </a:defRPr>
            </a:lvl1pPr>
            <a:lvl2pPr>
              <a:defRPr lang="en-US" sz="1190" kern="1200" spc="11" dirty="0" smtClean="0">
                <a:solidFill>
                  <a:schemeClr val="accent6"/>
                </a:solidFill>
                <a:latin typeface="Arial" panose="020B0604020202020204" pitchFamily="34" charset="0"/>
                <a:ea typeface="+mn-ea"/>
                <a:cs typeface="Arial" panose="020B0604020202020204" pitchFamily="34" charset="0"/>
              </a:defRPr>
            </a:lvl2pPr>
            <a:lvl3pPr>
              <a:defRPr lang="en-US" sz="1190" kern="1200" spc="11" dirty="0" smtClean="0">
                <a:solidFill>
                  <a:schemeClr val="accent6"/>
                </a:solidFill>
                <a:latin typeface="Arial" panose="020B0604020202020204" pitchFamily="34" charset="0"/>
                <a:ea typeface="+mn-ea"/>
                <a:cs typeface="Arial" panose="020B0604020202020204" pitchFamily="34" charset="0"/>
              </a:defRPr>
            </a:lvl3pPr>
            <a:lvl4pPr>
              <a:defRPr lang="en-US" sz="1190" kern="1200" spc="11" dirty="0" smtClean="0">
                <a:solidFill>
                  <a:schemeClr val="accent6"/>
                </a:solidFill>
                <a:latin typeface="Arial" panose="020B0604020202020204" pitchFamily="34" charset="0"/>
                <a:ea typeface="+mn-ea"/>
                <a:cs typeface="Arial" panose="020B0604020202020204" pitchFamily="34" charset="0"/>
              </a:defRPr>
            </a:lvl4pPr>
            <a:lvl5pPr>
              <a:defRPr lang="en-US" sz="119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0" name="Text Placeholder 9">
            <a:extLst>
              <a:ext uri="{FF2B5EF4-FFF2-40B4-BE49-F238E27FC236}">
                <a16:creationId xmlns:a16="http://schemas.microsoft.com/office/drawing/2014/main" id="{FD66DEF3-95CB-4D40-896B-C293C9D2D4A5}"/>
              </a:ext>
            </a:extLst>
          </p:cNvPr>
          <p:cNvSpPr>
            <a:spLocks noGrp="1"/>
          </p:cNvSpPr>
          <p:nvPr>
            <p:ph type="body" sz="quarter" idx="16"/>
          </p:nvPr>
        </p:nvSpPr>
        <p:spPr>
          <a:xfrm>
            <a:off x="6221616" y="4482400"/>
            <a:ext cx="2765793" cy="541523"/>
          </a:xfrm>
        </p:spPr>
        <p:txBody>
          <a:bodyPr anchor="b"/>
          <a:lstStyle>
            <a:lvl1pPr>
              <a:defRPr lang="en-US" sz="1587" b="0" i="0" kern="1200" spc="23"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2267"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01" name="Text Placeholder 11">
            <a:extLst>
              <a:ext uri="{FF2B5EF4-FFF2-40B4-BE49-F238E27FC236}">
                <a16:creationId xmlns:a16="http://schemas.microsoft.com/office/drawing/2014/main" id="{490F1A11-DDFD-1044-96FD-64B20B71FF60}"/>
              </a:ext>
            </a:extLst>
          </p:cNvPr>
          <p:cNvSpPr>
            <a:spLocks noGrp="1"/>
          </p:cNvSpPr>
          <p:nvPr>
            <p:ph type="body" sz="quarter" idx="17"/>
          </p:nvPr>
        </p:nvSpPr>
        <p:spPr>
          <a:xfrm>
            <a:off x="6206417" y="5023923"/>
            <a:ext cx="2780085" cy="1997427"/>
          </a:xfrm>
        </p:spPr>
        <p:txBody>
          <a:bodyPr/>
          <a:lstStyle>
            <a:lvl1pPr marL="194304" indent="-194304">
              <a:buFont typeface="Arial" panose="020B0604020202020204" pitchFamily="34" charset="0"/>
              <a:buChar char="•"/>
              <a:defRPr lang="en-US" sz="1190" kern="1200" spc="11" dirty="0" smtClean="0">
                <a:solidFill>
                  <a:schemeClr val="accent6"/>
                </a:solidFill>
                <a:latin typeface="Arial" panose="020B0604020202020204" pitchFamily="34" charset="0"/>
                <a:ea typeface="+mn-ea"/>
                <a:cs typeface="Arial" panose="020B0604020202020204" pitchFamily="34" charset="0"/>
              </a:defRPr>
            </a:lvl1pPr>
            <a:lvl2pPr>
              <a:defRPr lang="en-US" sz="1190" kern="1200" spc="11" dirty="0" smtClean="0">
                <a:solidFill>
                  <a:schemeClr val="accent6"/>
                </a:solidFill>
                <a:latin typeface="Arial" panose="020B0604020202020204" pitchFamily="34" charset="0"/>
                <a:ea typeface="+mn-ea"/>
                <a:cs typeface="Arial" panose="020B0604020202020204" pitchFamily="34" charset="0"/>
              </a:defRPr>
            </a:lvl2pPr>
            <a:lvl3pPr>
              <a:defRPr lang="en-US" sz="1190" kern="1200" spc="11" dirty="0" smtClean="0">
                <a:solidFill>
                  <a:schemeClr val="accent6"/>
                </a:solidFill>
                <a:latin typeface="Arial" panose="020B0604020202020204" pitchFamily="34" charset="0"/>
                <a:ea typeface="+mn-ea"/>
                <a:cs typeface="Arial" panose="020B0604020202020204" pitchFamily="34" charset="0"/>
              </a:defRPr>
            </a:lvl3pPr>
            <a:lvl4pPr>
              <a:defRPr lang="en-US" sz="1190" kern="1200" spc="11" dirty="0" smtClean="0">
                <a:solidFill>
                  <a:schemeClr val="accent6"/>
                </a:solidFill>
                <a:latin typeface="Arial" panose="020B0604020202020204" pitchFamily="34" charset="0"/>
                <a:ea typeface="+mn-ea"/>
                <a:cs typeface="Arial" panose="020B0604020202020204" pitchFamily="34" charset="0"/>
              </a:defRPr>
            </a:lvl4pPr>
            <a:lvl5pPr>
              <a:defRPr lang="en-US" sz="119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 name="Text Placeholder 9">
            <a:extLst>
              <a:ext uri="{FF2B5EF4-FFF2-40B4-BE49-F238E27FC236}">
                <a16:creationId xmlns:a16="http://schemas.microsoft.com/office/drawing/2014/main" id="{9F304928-1DA3-7541-8227-6167B4A5B895}"/>
              </a:ext>
            </a:extLst>
          </p:cNvPr>
          <p:cNvSpPr>
            <a:spLocks noGrp="1"/>
          </p:cNvSpPr>
          <p:nvPr>
            <p:ph type="body" sz="quarter" idx="18"/>
          </p:nvPr>
        </p:nvSpPr>
        <p:spPr>
          <a:xfrm>
            <a:off x="10390452" y="4479657"/>
            <a:ext cx="2765793" cy="541523"/>
          </a:xfrm>
        </p:spPr>
        <p:txBody>
          <a:bodyPr anchor="b"/>
          <a:lstStyle>
            <a:lvl1pPr>
              <a:defRPr lang="en-US" sz="1587" b="0" i="0" kern="1200" spc="23"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2267"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2267"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04" name="Text Placeholder 11">
            <a:extLst>
              <a:ext uri="{FF2B5EF4-FFF2-40B4-BE49-F238E27FC236}">
                <a16:creationId xmlns:a16="http://schemas.microsoft.com/office/drawing/2014/main" id="{E8ABD08D-E81B-4F4E-A66C-D7ECAE178D0E}"/>
              </a:ext>
            </a:extLst>
          </p:cNvPr>
          <p:cNvSpPr>
            <a:spLocks noGrp="1"/>
          </p:cNvSpPr>
          <p:nvPr>
            <p:ph type="body" sz="quarter" idx="19"/>
          </p:nvPr>
        </p:nvSpPr>
        <p:spPr>
          <a:xfrm>
            <a:off x="10375253" y="5018550"/>
            <a:ext cx="2780085" cy="1997429"/>
          </a:xfrm>
        </p:spPr>
        <p:txBody>
          <a:bodyPr/>
          <a:lstStyle>
            <a:lvl1pPr marL="194304" indent="-194304">
              <a:buFont typeface="Arial" panose="020B0604020202020204" pitchFamily="34" charset="0"/>
              <a:buChar char="•"/>
              <a:defRPr lang="en-US" sz="1190" kern="1200" spc="11" dirty="0" smtClean="0">
                <a:solidFill>
                  <a:schemeClr val="accent6"/>
                </a:solidFill>
                <a:latin typeface="Arial" panose="020B0604020202020204" pitchFamily="34" charset="0"/>
                <a:ea typeface="+mn-ea"/>
                <a:cs typeface="Arial" panose="020B0604020202020204" pitchFamily="34" charset="0"/>
              </a:defRPr>
            </a:lvl1pPr>
            <a:lvl2pPr>
              <a:defRPr lang="en-US" sz="1190" kern="1200" spc="11" dirty="0" smtClean="0">
                <a:solidFill>
                  <a:schemeClr val="accent6"/>
                </a:solidFill>
                <a:latin typeface="Arial" panose="020B0604020202020204" pitchFamily="34" charset="0"/>
                <a:ea typeface="+mn-ea"/>
                <a:cs typeface="Arial" panose="020B0604020202020204" pitchFamily="34" charset="0"/>
              </a:defRPr>
            </a:lvl2pPr>
            <a:lvl3pPr>
              <a:defRPr lang="en-US" sz="1190" kern="1200" spc="11" dirty="0" smtClean="0">
                <a:solidFill>
                  <a:schemeClr val="accent6"/>
                </a:solidFill>
                <a:latin typeface="Arial" panose="020B0604020202020204" pitchFamily="34" charset="0"/>
                <a:ea typeface="+mn-ea"/>
                <a:cs typeface="Arial" panose="020B0604020202020204" pitchFamily="34" charset="0"/>
              </a:defRPr>
            </a:lvl3pPr>
            <a:lvl4pPr>
              <a:defRPr lang="en-US" sz="1190" kern="1200" spc="11" dirty="0" smtClean="0">
                <a:solidFill>
                  <a:schemeClr val="accent6"/>
                </a:solidFill>
                <a:latin typeface="Arial" panose="020B0604020202020204" pitchFamily="34" charset="0"/>
                <a:ea typeface="+mn-ea"/>
                <a:cs typeface="Arial" panose="020B0604020202020204" pitchFamily="34" charset="0"/>
              </a:defRPr>
            </a:lvl4pPr>
            <a:lvl5pPr>
              <a:defRPr lang="en-US" sz="119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5" name="Text Placeholder 11">
            <a:extLst>
              <a:ext uri="{FF2B5EF4-FFF2-40B4-BE49-F238E27FC236}">
                <a16:creationId xmlns:a16="http://schemas.microsoft.com/office/drawing/2014/main" id="{1C78842E-7560-B14F-900F-9432B7D03883}"/>
              </a:ext>
            </a:extLst>
          </p:cNvPr>
          <p:cNvSpPr>
            <a:spLocks noGrp="1"/>
          </p:cNvSpPr>
          <p:nvPr>
            <p:ph type="body" sz="quarter" idx="20"/>
          </p:nvPr>
        </p:nvSpPr>
        <p:spPr>
          <a:xfrm>
            <a:off x="610885" y="3473153"/>
            <a:ext cx="3678999" cy="1878586"/>
          </a:xfrm>
        </p:spPr>
        <p:txBody>
          <a:bodyPr/>
          <a:lstStyle>
            <a:lvl1pPr marL="194304" indent="-194304">
              <a:buFont typeface="Arial" panose="020B0604020202020204" pitchFamily="34" charset="0"/>
              <a:buChar char="•"/>
              <a:defRPr lang="en-US" sz="1360" kern="1200" spc="11" dirty="0" smtClean="0">
                <a:solidFill>
                  <a:schemeClr val="accent6"/>
                </a:solidFill>
                <a:latin typeface="Arial" panose="020B0604020202020204" pitchFamily="34" charset="0"/>
                <a:ea typeface="+mn-ea"/>
                <a:cs typeface="Arial" panose="020B0604020202020204" pitchFamily="34" charset="0"/>
              </a:defRPr>
            </a:lvl1pPr>
            <a:lvl2pPr>
              <a:defRPr lang="en-US" sz="1360" kern="1200" spc="11" dirty="0" smtClean="0">
                <a:solidFill>
                  <a:schemeClr val="accent6"/>
                </a:solidFill>
                <a:latin typeface="Arial" panose="020B0604020202020204" pitchFamily="34" charset="0"/>
                <a:ea typeface="+mn-ea"/>
                <a:cs typeface="Arial" panose="020B0604020202020204" pitchFamily="34" charset="0"/>
              </a:defRPr>
            </a:lvl2pPr>
            <a:lvl3pPr>
              <a:defRPr lang="en-US" sz="1360" kern="1200" spc="11" dirty="0" smtClean="0">
                <a:solidFill>
                  <a:schemeClr val="accent6"/>
                </a:solidFill>
                <a:latin typeface="Arial" panose="020B0604020202020204" pitchFamily="34" charset="0"/>
                <a:ea typeface="+mn-ea"/>
                <a:cs typeface="Arial" panose="020B0604020202020204" pitchFamily="34" charset="0"/>
              </a:defRPr>
            </a:lvl3pPr>
            <a:lvl4pPr>
              <a:defRPr lang="en-US" sz="1360" kern="1200" spc="11" dirty="0" smtClean="0">
                <a:solidFill>
                  <a:schemeClr val="accent6"/>
                </a:solidFill>
                <a:latin typeface="Arial" panose="020B0604020202020204" pitchFamily="34" charset="0"/>
                <a:ea typeface="+mn-ea"/>
                <a:cs typeface="Arial" panose="020B0604020202020204" pitchFamily="34" charset="0"/>
              </a:defRPr>
            </a:lvl4pPr>
            <a:lvl5pPr>
              <a:defRPr lang="en-US" sz="1360" kern="1200" spc="11"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E71E7855-7D86-CF4E-A44E-0E043E6C1C53}"/>
              </a:ext>
            </a:extLst>
          </p:cNvPr>
          <p:cNvSpPr>
            <a:spLocks noGrp="1"/>
          </p:cNvSpPr>
          <p:nvPr>
            <p:ph type="ftr" sz="quarter" idx="21"/>
          </p:nvPr>
        </p:nvSpPr>
        <p:spPr/>
        <p:txBody>
          <a:bodyPr/>
          <a:lstStyle/>
          <a:p>
            <a:endParaRPr lang="en-US" sz="907" dirty="0"/>
          </a:p>
        </p:txBody>
      </p:sp>
    </p:spTree>
    <p:extLst>
      <p:ext uri="{BB962C8B-B14F-4D97-AF65-F5344CB8AC3E}">
        <p14:creationId xmlns:p14="http://schemas.microsoft.com/office/powerpoint/2010/main" val="339761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FD99-1FBB-BA42-939C-B655A2AEC8DF}"/>
              </a:ext>
            </a:extLst>
          </p:cNvPr>
          <p:cNvSpPr>
            <a:spLocks noGrp="1"/>
          </p:cNvSpPr>
          <p:nvPr>
            <p:ph type="title"/>
          </p:nvPr>
        </p:nvSpPr>
        <p:spPr>
          <a:xfrm>
            <a:off x="841775" y="1839687"/>
            <a:ext cx="3412740" cy="1306293"/>
          </a:xfrm>
        </p:spPr>
        <p:txBody>
          <a:bodyPr anchor="b"/>
          <a:lstStyle>
            <a:lvl1pPr>
              <a:lnSpc>
                <a:spcPct val="90000"/>
              </a:lnSpc>
              <a:defRPr b="0" i="0" spc="17" baseline="0">
                <a:solidFill>
                  <a:schemeClr val="tx2"/>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BDA799A0-0FFD-CD48-B8EB-8A70ABC8A773}"/>
              </a:ext>
            </a:extLst>
          </p:cNvPr>
          <p:cNvSpPr>
            <a:spLocks noGrp="1"/>
          </p:cNvSpPr>
          <p:nvPr>
            <p:ph type="sldNum" sz="quarter" idx="10"/>
          </p:nvPr>
        </p:nvSpPr>
        <p:spPr/>
        <p:txBody>
          <a:bodyPr/>
          <a:lstStyle/>
          <a:p>
            <a:fld id="{7A0727DF-FE34-B54C-B65E-545640FDBF94}" type="slidenum">
              <a:rPr lang="en-US" smtClean="0"/>
              <a:pPr/>
              <a:t>‹#›</a:t>
            </a:fld>
            <a:endParaRPr lang="en-US" dirty="0"/>
          </a:p>
        </p:txBody>
      </p:sp>
      <p:sp>
        <p:nvSpPr>
          <p:cNvPr id="105" name="Text Placeholder 11">
            <a:extLst>
              <a:ext uri="{FF2B5EF4-FFF2-40B4-BE49-F238E27FC236}">
                <a16:creationId xmlns:a16="http://schemas.microsoft.com/office/drawing/2014/main" id="{1C78842E-7560-B14F-900F-9432B7D03883}"/>
              </a:ext>
            </a:extLst>
          </p:cNvPr>
          <p:cNvSpPr>
            <a:spLocks noGrp="1"/>
          </p:cNvSpPr>
          <p:nvPr>
            <p:ph type="body" sz="quarter" idx="20"/>
          </p:nvPr>
        </p:nvSpPr>
        <p:spPr>
          <a:xfrm>
            <a:off x="841775" y="3342624"/>
            <a:ext cx="3412740" cy="1878586"/>
          </a:xfrm>
        </p:spPr>
        <p:txBody>
          <a:bodyPr/>
          <a:lstStyle>
            <a:lvl1pPr marL="0" indent="0">
              <a:buFont typeface="Arial" panose="020B0604020202020204" pitchFamily="34" charset="0"/>
              <a:buNone/>
              <a:defRPr lang="en-US" sz="1800" kern="1200" spc="8" dirty="0" smtClean="0">
                <a:solidFill>
                  <a:schemeClr val="accent6"/>
                </a:solidFill>
                <a:latin typeface="Arial" panose="020B0604020202020204" pitchFamily="34" charset="0"/>
                <a:ea typeface="+mn-ea"/>
                <a:cs typeface="Arial" panose="020B0604020202020204" pitchFamily="34" charset="0"/>
              </a:defRPr>
            </a:lvl1pPr>
            <a:lvl2pPr>
              <a:defRPr lang="en-US" sz="1000" kern="1200" spc="8" dirty="0" smtClean="0">
                <a:solidFill>
                  <a:schemeClr val="accent6"/>
                </a:solidFill>
                <a:latin typeface="Arial" panose="020B0604020202020204" pitchFamily="34" charset="0"/>
                <a:ea typeface="+mn-ea"/>
                <a:cs typeface="Arial" panose="020B0604020202020204" pitchFamily="34" charset="0"/>
              </a:defRPr>
            </a:lvl2pPr>
            <a:lvl3pPr>
              <a:defRPr lang="en-US" sz="1000" kern="1200" spc="8" dirty="0" smtClean="0">
                <a:solidFill>
                  <a:schemeClr val="accent6"/>
                </a:solidFill>
                <a:latin typeface="Arial" panose="020B0604020202020204" pitchFamily="34" charset="0"/>
                <a:ea typeface="+mn-ea"/>
                <a:cs typeface="Arial" panose="020B0604020202020204" pitchFamily="34" charset="0"/>
              </a:defRPr>
            </a:lvl3pPr>
            <a:lvl4pPr>
              <a:defRPr lang="en-US" sz="1000" kern="1200" spc="8" dirty="0" smtClean="0">
                <a:solidFill>
                  <a:schemeClr val="accent6"/>
                </a:solidFill>
                <a:latin typeface="Arial" panose="020B0604020202020204" pitchFamily="34" charset="0"/>
                <a:ea typeface="+mn-ea"/>
                <a:cs typeface="Arial" panose="020B0604020202020204" pitchFamily="34" charset="0"/>
              </a:defRPr>
            </a:lvl4pPr>
            <a:lvl5pPr>
              <a:defRPr lang="en-US" sz="100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4" name="Footer Placeholder 3">
            <a:extLst>
              <a:ext uri="{FF2B5EF4-FFF2-40B4-BE49-F238E27FC236}">
                <a16:creationId xmlns:a16="http://schemas.microsoft.com/office/drawing/2014/main" id="{E71E7855-7D86-CF4E-A44E-0E043E6C1C53}"/>
              </a:ext>
            </a:extLst>
          </p:cNvPr>
          <p:cNvSpPr>
            <a:spLocks noGrp="1"/>
          </p:cNvSpPr>
          <p:nvPr>
            <p:ph type="ftr" sz="quarter" idx="21"/>
          </p:nvPr>
        </p:nvSpPr>
        <p:spPr>
          <a:xfrm>
            <a:off x="5370984" y="7219938"/>
            <a:ext cx="7537105" cy="413808"/>
          </a:xfrm>
        </p:spPr>
        <p:txBody>
          <a:bodyPr/>
          <a:lstStyle/>
          <a:p>
            <a:endParaRPr lang="en-US" sz="660" dirty="0"/>
          </a:p>
        </p:txBody>
      </p:sp>
      <p:sp>
        <p:nvSpPr>
          <p:cNvPr id="10" name="Text Placeholder 11">
            <a:extLst>
              <a:ext uri="{FF2B5EF4-FFF2-40B4-BE49-F238E27FC236}">
                <a16:creationId xmlns:a16="http://schemas.microsoft.com/office/drawing/2014/main" id="{5648D0BB-174E-78D0-79C6-19E579601610}"/>
              </a:ext>
            </a:extLst>
          </p:cNvPr>
          <p:cNvSpPr>
            <a:spLocks noGrp="1"/>
          </p:cNvSpPr>
          <p:nvPr>
            <p:ph type="body" sz="quarter" idx="14"/>
          </p:nvPr>
        </p:nvSpPr>
        <p:spPr>
          <a:xfrm>
            <a:off x="6055666" y="3429000"/>
            <a:ext cx="6016441" cy="4055332"/>
          </a:xfrm>
        </p:spPr>
        <p:txBody>
          <a:bodyPr/>
          <a:lstStyle>
            <a:lvl1pPr marL="342900" indent="-342900">
              <a:spcBef>
                <a:spcPts val="1200"/>
              </a:spcBef>
              <a:spcAft>
                <a:spcPts val="0"/>
              </a:spcAft>
              <a:buClr>
                <a:schemeClr val="accent2"/>
              </a:buClr>
              <a:buFont typeface="+mj-lt"/>
              <a:buAutoNum type="arabicPeriod"/>
              <a:defRPr lang="en-US" sz="14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400" kern="1200" spc="8" dirty="0" smtClean="0">
                <a:solidFill>
                  <a:schemeClr val="accent6"/>
                </a:solidFill>
                <a:latin typeface="Arial" panose="020B0604020202020204" pitchFamily="34" charset="0"/>
                <a:ea typeface="+mn-ea"/>
                <a:cs typeface="Arial" panose="020B0604020202020204" pitchFamily="34" charset="0"/>
              </a:defRPr>
            </a:lvl2pPr>
            <a:lvl3pPr>
              <a:spcBef>
                <a:spcPts val="600"/>
              </a:spcBef>
              <a:spcAft>
                <a:spcPts val="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marL="735925" indent="-171450">
              <a:spcBef>
                <a:spcPts val="600"/>
              </a:spcBef>
              <a:spcAft>
                <a:spcPts val="0"/>
              </a:spcAft>
              <a:buClr>
                <a:schemeClr val="accent2"/>
              </a:buClr>
              <a:buFont typeface="Arial" panose="020B0604020202020204" pitchFamily="34" charset="0"/>
              <a:buChar char="•"/>
              <a:defRPr lang="en-US" sz="110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10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85154936"/>
      </p:ext>
    </p:extLst>
  </p:cSld>
  <p:clrMapOvr>
    <a:masterClrMapping/>
  </p:clrMapOvr>
  <p:hf hdr="0"/>
  <p:extLst>
    <p:ext uri="{DCECCB84-F9BA-43D5-87BE-67443E8EF086}">
      <p15:sldGuideLst xmlns:p15="http://schemas.microsoft.com/office/powerpoint/2012/main">
        <p15:guide id="1" pos="336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1598-B876-CF47-995E-7DF8A26EC234}"/>
              </a:ext>
            </a:extLst>
          </p:cNvPr>
          <p:cNvSpPr>
            <a:spLocks noGrp="1"/>
          </p:cNvSpPr>
          <p:nvPr>
            <p:ph type="title"/>
          </p:nvPr>
        </p:nvSpPr>
        <p:spPr>
          <a:xfrm>
            <a:off x="266145" y="425527"/>
            <a:ext cx="9326880" cy="629587"/>
          </a:xfrm>
        </p:spPr>
        <p:txBody>
          <a:bodyPr anchor="ctr"/>
          <a:lstStyle>
            <a:lvl1pPr algn="l">
              <a:defRPr sz="3200" b="0" i="0"/>
            </a:lvl1pPr>
          </a:lstStyle>
          <a:p>
            <a:r>
              <a:rPr lang="en-US"/>
              <a:t>Click to edit Master title style</a:t>
            </a:r>
            <a:endParaRPr lang="en-US" dirty="0"/>
          </a:p>
        </p:txBody>
      </p:sp>
      <p:sp>
        <p:nvSpPr>
          <p:cNvPr id="157" name="Text Placeholder 7">
            <a:extLst>
              <a:ext uri="{FF2B5EF4-FFF2-40B4-BE49-F238E27FC236}">
                <a16:creationId xmlns:a16="http://schemas.microsoft.com/office/drawing/2014/main" id="{4B456B34-1BC8-BA44-BC04-EB9DA52286C6}"/>
              </a:ext>
            </a:extLst>
          </p:cNvPr>
          <p:cNvSpPr>
            <a:spLocks noGrp="1"/>
          </p:cNvSpPr>
          <p:nvPr>
            <p:ph type="body" sz="quarter" idx="11" hasCustomPrompt="1"/>
          </p:nvPr>
        </p:nvSpPr>
        <p:spPr>
          <a:xfrm>
            <a:off x="266145" y="135639"/>
            <a:ext cx="9326880" cy="283329"/>
          </a:xfrm>
        </p:spPr>
        <p:txBody>
          <a:bodyPr wrap="square" anchor="t"/>
          <a:lstStyle>
            <a:lvl1pPr algn="l">
              <a:defRPr lang="en-US" sz="1100" b="1" kern="1200" spc="165" dirty="0" smtClean="0">
                <a:solidFill>
                  <a:schemeClr val="bg2"/>
                </a:solidFill>
                <a:latin typeface="Arial" panose="020B0604020202020204" pitchFamily="34" charset="0"/>
                <a:ea typeface="+mn-ea"/>
                <a:cs typeface="Arial" panose="020B0604020202020204" pitchFamily="34" charset="0"/>
              </a:defRPr>
            </a:lvl1pPr>
            <a:lvl2pPr>
              <a:defRPr lang="en-US" sz="990" b="1" kern="1200" spc="165" dirty="0" smtClean="0">
                <a:solidFill>
                  <a:schemeClr val="accent6"/>
                </a:solidFill>
                <a:latin typeface="Arial" panose="020B0604020202020204" pitchFamily="34" charset="0"/>
                <a:ea typeface="+mn-ea"/>
                <a:cs typeface="Arial" panose="020B0604020202020204" pitchFamily="34" charset="0"/>
              </a:defRPr>
            </a:lvl2pPr>
            <a:lvl3pPr>
              <a:defRPr lang="en-US" sz="990" b="1" kern="1200" spc="165" dirty="0" smtClean="0">
                <a:solidFill>
                  <a:schemeClr val="accent6"/>
                </a:solidFill>
                <a:latin typeface="Arial" panose="020B0604020202020204" pitchFamily="34" charset="0"/>
                <a:ea typeface="+mn-ea"/>
                <a:cs typeface="Arial" panose="020B0604020202020204" pitchFamily="34" charset="0"/>
              </a:defRPr>
            </a:lvl3pPr>
            <a:lvl4pPr>
              <a:defRPr lang="en-US" sz="990" b="1" kern="1200" spc="165" dirty="0" smtClean="0">
                <a:solidFill>
                  <a:schemeClr val="accent6"/>
                </a:solidFill>
                <a:latin typeface="Arial" panose="020B0604020202020204" pitchFamily="34" charset="0"/>
                <a:ea typeface="+mn-ea"/>
                <a:cs typeface="Arial" panose="020B0604020202020204" pitchFamily="34" charset="0"/>
              </a:defRPr>
            </a:lvl4pPr>
            <a:lvl5pPr>
              <a:defRPr lang="en-US" sz="990" b="1" kern="1200" spc="165"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159" name="Text Placeholder 9">
            <a:extLst>
              <a:ext uri="{FF2B5EF4-FFF2-40B4-BE49-F238E27FC236}">
                <a16:creationId xmlns:a16="http://schemas.microsoft.com/office/drawing/2014/main" id="{8C65836A-D8F9-E34B-B666-9B2670191A82}"/>
              </a:ext>
            </a:extLst>
          </p:cNvPr>
          <p:cNvSpPr>
            <a:spLocks noGrp="1"/>
          </p:cNvSpPr>
          <p:nvPr>
            <p:ph type="body" sz="quarter" idx="12"/>
          </p:nvPr>
        </p:nvSpPr>
        <p:spPr>
          <a:xfrm>
            <a:off x="618400" y="2005805"/>
            <a:ext cx="9669853"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60" name="Text Placeholder 11">
            <a:extLst>
              <a:ext uri="{FF2B5EF4-FFF2-40B4-BE49-F238E27FC236}">
                <a16:creationId xmlns:a16="http://schemas.microsoft.com/office/drawing/2014/main" id="{E93746FB-1D4B-784A-95E8-F14320912683}"/>
              </a:ext>
            </a:extLst>
          </p:cNvPr>
          <p:cNvSpPr>
            <a:spLocks noGrp="1"/>
          </p:cNvSpPr>
          <p:nvPr>
            <p:ph type="body" sz="quarter" idx="14"/>
          </p:nvPr>
        </p:nvSpPr>
        <p:spPr>
          <a:xfrm>
            <a:off x="640049" y="2812905"/>
            <a:ext cx="9669853" cy="4055332"/>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1209F612-E46A-ED4B-B1EC-9BD45C46593B}"/>
              </a:ext>
            </a:extLst>
          </p:cNvPr>
          <p:cNvSpPr>
            <a:spLocks noGrp="1"/>
          </p:cNvSpPr>
          <p:nvPr>
            <p:ph type="ftr" sz="quarter" idx="37"/>
          </p:nvPr>
        </p:nvSpPr>
        <p:spPr/>
        <p:txBody>
          <a:bodyPr/>
          <a:lstStyle/>
          <a:p>
            <a:endParaRPr lang="en-US" sz="660" dirty="0"/>
          </a:p>
        </p:txBody>
      </p:sp>
      <p:sp>
        <p:nvSpPr>
          <p:cNvPr id="3" name="Slide Number Placeholder 2">
            <a:extLst>
              <a:ext uri="{FF2B5EF4-FFF2-40B4-BE49-F238E27FC236}">
                <a16:creationId xmlns:a16="http://schemas.microsoft.com/office/drawing/2014/main" id="{0616F56B-3066-4F41-AA87-94BD0835F1A5}"/>
              </a:ext>
            </a:extLst>
          </p:cNvPr>
          <p:cNvSpPr>
            <a:spLocks noGrp="1"/>
          </p:cNvSpPr>
          <p:nvPr>
            <p:ph type="sldNum" sz="quarter" idx="10"/>
          </p:nvPr>
        </p:nvSpPr>
        <p:spPr/>
        <p:txBody>
          <a:bodyPr/>
          <a:lstStyle/>
          <a:p>
            <a:fld id="{7A0727DF-FE34-B54C-B65E-545640FDBF94}" type="slidenum">
              <a:rPr lang="en-US" smtClean="0"/>
              <a:pPr/>
              <a:t>‹#›</a:t>
            </a:fld>
            <a:endParaRPr lang="en-US" dirty="0"/>
          </a:p>
        </p:txBody>
      </p:sp>
      <p:sp>
        <p:nvSpPr>
          <p:cNvPr id="5" name="Text Placeholder 11">
            <a:extLst>
              <a:ext uri="{FF2B5EF4-FFF2-40B4-BE49-F238E27FC236}">
                <a16:creationId xmlns:a16="http://schemas.microsoft.com/office/drawing/2014/main" id="{75ABE953-55C9-4A13-FB6B-0F4987B67AE1}"/>
              </a:ext>
            </a:extLst>
          </p:cNvPr>
          <p:cNvSpPr>
            <a:spLocks noGrp="1"/>
          </p:cNvSpPr>
          <p:nvPr>
            <p:ph type="body" sz="quarter" idx="36"/>
          </p:nvPr>
        </p:nvSpPr>
        <p:spPr>
          <a:xfrm>
            <a:off x="266146" y="1238816"/>
            <a:ext cx="13162656" cy="629586"/>
          </a:xfrm>
        </p:spPr>
        <p:txBody>
          <a:bodyPr anchor="ctr"/>
          <a:lstStyle>
            <a:lvl1pPr algn="ctr">
              <a:buClr>
                <a:schemeClr val="accent2"/>
              </a:buClr>
              <a:buFont typeface="Arial" panose="020B0604020202020204" pitchFamily="34" charset="0"/>
              <a:buNone/>
              <a:defRPr lang="en-US" sz="1800" b="1" kern="1200" spc="8" baseline="0" dirty="0" smtClean="0">
                <a:solidFill>
                  <a:schemeClr val="bg1"/>
                </a:solidFill>
                <a:latin typeface="Arial" panose="020B0604020202020204" pitchFamily="34" charset="0"/>
                <a:ea typeface="+mn-ea"/>
                <a:cs typeface="Arial" panose="020B0604020202020204" pitchFamily="34" charset="0"/>
              </a:defRPr>
            </a:lvl1pPr>
            <a:lvl2pPr algn="l">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2pPr>
            <a:lvl3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3pPr>
            <a:lvl4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4pPr>
            <a:lvl5pPr>
              <a:buClr>
                <a:schemeClr val="accent2"/>
              </a:buClr>
              <a:buFont typeface="Arial" panose="020B0604020202020204" pitchFamily="34" charset="0"/>
              <a:buChar char="•"/>
              <a:defRPr lang="en-US" sz="99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287890299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1598-B876-CF47-995E-7DF8A26EC234}"/>
              </a:ext>
            </a:extLst>
          </p:cNvPr>
          <p:cNvSpPr>
            <a:spLocks noGrp="1"/>
          </p:cNvSpPr>
          <p:nvPr>
            <p:ph type="title"/>
          </p:nvPr>
        </p:nvSpPr>
        <p:spPr>
          <a:xfrm>
            <a:off x="266145" y="425527"/>
            <a:ext cx="9326880" cy="629587"/>
          </a:xfrm>
        </p:spPr>
        <p:txBody>
          <a:bodyPr anchor="ctr"/>
          <a:lstStyle>
            <a:lvl1pPr algn="l">
              <a:defRPr sz="3200" b="0" i="0"/>
            </a:lvl1pPr>
          </a:lstStyle>
          <a:p>
            <a:r>
              <a:rPr lang="en-US"/>
              <a:t>Click to edit Master title style</a:t>
            </a:r>
            <a:endParaRPr lang="en-US" dirty="0"/>
          </a:p>
        </p:txBody>
      </p:sp>
      <p:sp>
        <p:nvSpPr>
          <p:cNvPr id="157" name="Text Placeholder 7">
            <a:extLst>
              <a:ext uri="{FF2B5EF4-FFF2-40B4-BE49-F238E27FC236}">
                <a16:creationId xmlns:a16="http://schemas.microsoft.com/office/drawing/2014/main" id="{4B456B34-1BC8-BA44-BC04-EB9DA52286C6}"/>
              </a:ext>
            </a:extLst>
          </p:cNvPr>
          <p:cNvSpPr>
            <a:spLocks noGrp="1"/>
          </p:cNvSpPr>
          <p:nvPr>
            <p:ph type="body" sz="quarter" idx="11" hasCustomPrompt="1"/>
          </p:nvPr>
        </p:nvSpPr>
        <p:spPr>
          <a:xfrm>
            <a:off x="266145" y="135639"/>
            <a:ext cx="9326880" cy="283329"/>
          </a:xfrm>
        </p:spPr>
        <p:txBody>
          <a:bodyPr wrap="square" anchor="t"/>
          <a:lstStyle>
            <a:lvl1pPr algn="l">
              <a:defRPr lang="en-US" sz="1100" b="1" kern="1200" spc="165" dirty="0" smtClean="0">
                <a:solidFill>
                  <a:schemeClr val="bg2"/>
                </a:solidFill>
                <a:latin typeface="Arial" panose="020B0604020202020204" pitchFamily="34" charset="0"/>
                <a:ea typeface="+mn-ea"/>
                <a:cs typeface="Arial" panose="020B0604020202020204" pitchFamily="34" charset="0"/>
              </a:defRPr>
            </a:lvl1pPr>
            <a:lvl2pPr>
              <a:defRPr lang="en-US" sz="990" b="1" kern="1200" spc="165" dirty="0" smtClean="0">
                <a:solidFill>
                  <a:schemeClr val="accent6"/>
                </a:solidFill>
                <a:latin typeface="Arial" panose="020B0604020202020204" pitchFamily="34" charset="0"/>
                <a:ea typeface="+mn-ea"/>
                <a:cs typeface="Arial" panose="020B0604020202020204" pitchFamily="34" charset="0"/>
              </a:defRPr>
            </a:lvl2pPr>
            <a:lvl3pPr>
              <a:defRPr lang="en-US" sz="990" b="1" kern="1200" spc="165" dirty="0" smtClean="0">
                <a:solidFill>
                  <a:schemeClr val="accent6"/>
                </a:solidFill>
                <a:latin typeface="Arial" panose="020B0604020202020204" pitchFamily="34" charset="0"/>
                <a:ea typeface="+mn-ea"/>
                <a:cs typeface="Arial" panose="020B0604020202020204" pitchFamily="34" charset="0"/>
              </a:defRPr>
            </a:lvl3pPr>
            <a:lvl4pPr>
              <a:defRPr lang="en-US" sz="990" b="1" kern="1200" spc="165" dirty="0" smtClean="0">
                <a:solidFill>
                  <a:schemeClr val="accent6"/>
                </a:solidFill>
                <a:latin typeface="Arial" panose="020B0604020202020204" pitchFamily="34" charset="0"/>
                <a:ea typeface="+mn-ea"/>
                <a:cs typeface="Arial" panose="020B0604020202020204" pitchFamily="34" charset="0"/>
              </a:defRPr>
            </a:lvl4pPr>
            <a:lvl5pPr>
              <a:defRPr lang="en-US" sz="990" b="1" kern="1200" spc="165"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160" name="Text Placeholder 11">
            <a:extLst>
              <a:ext uri="{FF2B5EF4-FFF2-40B4-BE49-F238E27FC236}">
                <a16:creationId xmlns:a16="http://schemas.microsoft.com/office/drawing/2014/main" id="{E93746FB-1D4B-784A-95E8-F14320912683}"/>
              </a:ext>
            </a:extLst>
          </p:cNvPr>
          <p:cNvSpPr>
            <a:spLocks noGrp="1"/>
          </p:cNvSpPr>
          <p:nvPr>
            <p:ph type="body" sz="quarter" idx="14"/>
          </p:nvPr>
        </p:nvSpPr>
        <p:spPr>
          <a:xfrm>
            <a:off x="613013" y="2116868"/>
            <a:ext cx="6016441" cy="4055332"/>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1209F612-E46A-ED4B-B1EC-9BD45C46593B}"/>
              </a:ext>
            </a:extLst>
          </p:cNvPr>
          <p:cNvSpPr>
            <a:spLocks noGrp="1"/>
          </p:cNvSpPr>
          <p:nvPr>
            <p:ph type="ftr" sz="quarter" idx="37"/>
          </p:nvPr>
        </p:nvSpPr>
        <p:spPr/>
        <p:txBody>
          <a:bodyPr/>
          <a:lstStyle/>
          <a:p>
            <a:endParaRPr lang="en-US" sz="660" dirty="0"/>
          </a:p>
        </p:txBody>
      </p:sp>
      <p:sp>
        <p:nvSpPr>
          <p:cNvPr id="3" name="Slide Number Placeholder 2">
            <a:extLst>
              <a:ext uri="{FF2B5EF4-FFF2-40B4-BE49-F238E27FC236}">
                <a16:creationId xmlns:a16="http://schemas.microsoft.com/office/drawing/2014/main" id="{0616F56B-3066-4F41-AA87-94BD0835F1A5}"/>
              </a:ext>
            </a:extLst>
          </p:cNvPr>
          <p:cNvSpPr>
            <a:spLocks noGrp="1"/>
          </p:cNvSpPr>
          <p:nvPr>
            <p:ph type="sldNum" sz="quarter" idx="10"/>
          </p:nvPr>
        </p:nvSpPr>
        <p:spPr/>
        <p:txBody>
          <a:bodyPr/>
          <a:lstStyle/>
          <a:p>
            <a:fld id="{7A0727DF-FE34-B54C-B65E-545640FDBF94}" type="slidenum">
              <a:rPr lang="en-US" smtClean="0"/>
              <a:pPr/>
              <a:t>‹#›</a:t>
            </a:fld>
            <a:endParaRPr lang="en-US" dirty="0"/>
          </a:p>
        </p:txBody>
      </p:sp>
      <p:sp>
        <p:nvSpPr>
          <p:cNvPr id="5" name="Text Placeholder 11">
            <a:extLst>
              <a:ext uri="{FF2B5EF4-FFF2-40B4-BE49-F238E27FC236}">
                <a16:creationId xmlns:a16="http://schemas.microsoft.com/office/drawing/2014/main" id="{75ABE953-55C9-4A13-FB6B-0F4987B67AE1}"/>
              </a:ext>
            </a:extLst>
          </p:cNvPr>
          <p:cNvSpPr>
            <a:spLocks noGrp="1"/>
          </p:cNvSpPr>
          <p:nvPr>
            <p:ph type="body" sz="quarter" idx="36"/>
          </p:nvPr>
        </p:nvSpPr>
        <p:spPr>
          <a:xfrm>
            <a:off x="266146" y="1238816"/>
            <a:ext cx="13162656" cy="629586"/>
          </a:xfrm>
        </p:spPr>
        <p:txBody>
          <a:bodyPr anchor="ctr"/>
          <a:lstStyle>
            <a:lvl1pPr algn="ctr">
              <a:buClr>
                <a:schemeClr val="accent2"/>
              </a:buClr>
              <a:buFont typeface="Arial" panose="020B0604020202020204" pitchFamily="34" charset="0"/>
              <a:buNone/>
              <a:defRPr lang="en-US" sz="1800" b="1" kern="1200" spc="8" baseline="0" dirty="0" smtClean="0">
                <a:solidFill>
                  <a:schemeClr val="bg1"/>
                </a:solidFill>
                <a:latin typeface="Arial" panose="020B0604020202020204" pitchFamily="34" charset="0"/>
                <a:ea typeface="+mn-ea"/>
                <a:cs typeface="Arial" panose="020B0604020202020204" pitchFamily="34" charset="0"/>
              </a:defRPr>
            </a:lvl1pPr>
            <a:lvl2pPr algn="l">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2pPr>
            <a:lvl3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3pPr>
            <a:lvl4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4pPr>
            <a:lvl5pPr>
              <a:buClr>
                <a:schemeClr val="accent2"/>
              </a:buClr>
              <a:buFont typeface="Arial" panose="020B0604020202020204" pitchFamily="34" charset="0"/>
              <a:buChar char="•"/>
              <a:defRPr lang="en-US" sz="99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326531693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1598-B876-CF47-995E-7DF8A26EC234}"/>
              </a:ext>
            </a:extLst>
          </p:cNvPr>
          <p:cNvSpPr>
            <a:spLocks noGrp="1"/>
          </p:cNvSpPr>
          <p:nvPr>
            <p:ph type="title"/>
          </p:nvPr>
        </p:nvSpPr>
        <p:spPr>
          <a:xfrm>
            <a:off x="266145" y="425527"/>
            <a:ext cx="9326880" cy="629587"/>
          </a:xfrm>
        </p:spPr>
        <p:txBody>
          <a:bodyPr anchor="ctr"/>
          <a:lstStyle>
            <a:lvl1pPr algn="l">
              <a:defRPr sz="3200" b="0" i="0"/>
            </a:lvl1pPr>
          </a:lstStyle>
          <a:p>
            <a:r>
              <a:rPr lang="en-US"/>
              <a:t>Click to edit Master title style</a:t>
            </a:r>
            <a:endParaRPr lang="en-US" dirty="0"/>
          </a:p>
        </p:txBody>
      </p:sp>
      <p:sp>
        <p:nvSpPr>
          <p:cNvPr id="157" name="Text Placeholder 7">
            <a:extLst>
              <a:ext uri="{FF2B5EF4-FFF2-40B4-BE49-F238E27FC236}">
                <a16:creationId xmlns:a16="http://schemas.microsoft.com/office/drawing/2014/main" id="{4B456B34-1BC8-BA44-BC04-EB9DA52286C6}"/>
              </a:ext>
            </a:extLst>
          </p:cNvPr>
          <p:cNvSpPr>
            <a:spLocks noGrp="1"/>
          </p:cNvSpPr>
          <p:nvPr>
            <p:ph type="body" sz="quarter" idx="11" hasCustomPrompt="1"/>
          </p:nvPr>
        </p:nvSpPr>
        <p:spPr>
          <a:xfrm>
            <a:off x="266145" y="135639"/>
            <a:ext cx="9326880" cy="283329"/>
          </a:xfrm>
        </p:spPr>
        <p:txBody>
          <a:bodyPr wrap="square" anchor="t"/>
          <a:lstStyle>
            <a:lvl1pPr algn="l">
              <a:defRPr lang="en-US" sz="1100" b="1" kern="1200" spc="165" dirty="0" smtClean="0">
                <a:solidFill>
                  <a:schemeClr val="bg2"/>
                </a:solidFill>
                <a:latin typeface="Arial" panose="020B0604020202020204" pitchFamily="34" charset="0"/>
                <a:ea typeface="+mn-ea"/>
                <a:cs typeface="Arial" panose="020B0604020202020204" pitchFamily="34" charset="0"/>
              </a:defRPr>
            </a:lvl1pPr>
            <a:lvl2pPr>
              <a:defRPr lang="en-US" sz="990" b="1" kern="1200" spc="165" dirty="0" smtClean="0">
                <a:solidFill>
                  <a:schemeClr val="accent6"/>
                </a:solidFill>
                <a:latin typeface="Arial" panose="020B0604020202020204" pitchFamily="34" charset="0"/>
                <a:ea typeface="+mn-ea"/>
                <a:cs typeface="Arial" panose="020B0604020202020204" pitchFamily="34" charset="0"/>
              </a:defRPr>
            </a:lvl2pPr>
            <a:lvl3pPr>
              <a:defRPr lang="en-US" sz="990" b="1" kern="1200" spc="165" dirty="0" smtClean="0">
                <a:solidFill>
                  <a:schemeClr val="accent6"/>
                </a:solidFill>
                <a:latin typeface="Arial" panose="020B0604020202020204" pitchFamily="34" charset="0"/>
                <a:ea typeface="+mn-ea"/>
                <a:cs typeface="Arial" panose="020B0604020202020204" pitchFamily="34" charset="0"/>
              </a:defRPr>
            </a:lvl3pPr>
            <a:lvl4pPr>
              <a:defRPr lang="en-US" sz="990" b="1" kern="1200" spc="165" dirty="0" smtClean="0">
                <a:solidFill>
                  <a:schemeClr val="accent6"/>
                </a:solidFill>
                <a:latin typeface="Arial" panose="020B0604020202020204" pitchFamily="34" charset="0"/>
                <a:ea typeface="+mn-ea"/>
                <a:cs typeface="Arial" panose="020B0604020202020204" pitchFamily="34" charset="0"/>
              </a:defRPr>
            </a:lvl4pPr>
            <a:lvl5pPr>
              <a:defRPr lang="en-US" sz="990" b="1" kern="1200" spc="165"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159" name="Text Placeholder 9">
            <a:extLst>
              <a:ext uri="{FF2B5EF4-FFF2-40B4-BE49-F238E27FC236}">
                <a16:creationId xmlns:a16="http://schemas.microsoft.com/office/drawing/2014/main" id="{8C65836A-D8F9-E34B-B666-9B2670191A82}"/>
              </a:ext>
            </a:extLst>
          </p:cNvPr>
          <p:cNvSpPr>
            <a:spLocks noGrp="1"/>
          </p:cNvSpPr>
          <p:nvPr>
            <p:ph type="body" sz="quarter" idx="12"/>
          </p:nvPr>
        </p:nvSpPr>
        <p:spPr>
          <a:xfrm>
            <a:off x="618401" y="2005805"/>
            <a:ext cx="6016441"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60" name="Text Placeholder 11">
            <a:extLst>
              <a:ext uri="{FF2B5EF4-FFF2-40B4-BE49-F238E27FC236}">
                <a16:creationId xmlns:a16="http://schemas.microsoft.com/office/drawing/2014/main" id="{E93746FB-1D4B-784A-95E8-F14320912683}"/>
              </a:ext>
            </a:extLst>
          </p:cNvPr>
          <p:cNvSpPr>
            <a:spLocks noGrp="1"/>
          </p:cNvSpPr>
          <p:nvPr>
            <p:ph type="body" sz="quarter" idx="14"/>
          </p:nvPr>
        </p:nvSpPr>
        <p:spPr>
          <a:xfrm>
            <a:off x="640050" y="2812905"/>
            <a:ext cx="6016441" cy="4055332"/>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1" name="Text Placeholder 9">
            <a:extLst>
              <a:ext uri="{FF2B5EF4-FFF2-40B4-BE49-F238E27FC236}">
                <a16:creationId xmlns:a16="http://schemas.microsoft.com/office/drawing/2014/main" id="{BE039350-58A8-DB46-A7F3-115B8C1A0DB1}"/>
              </a:ext>
            </a:extLst>
          </p:cNvPr>
          <p:cNvSpPr>
            <a:spLocks noGrp="1"/>
          </p:cNvSpPr>
          <p:nvPr>
            <p:ph type="body" sz="quarter" idx="28"/>
          </p:nvPr>
        </p:nvSpPr>
        <p:spPr>
          <a:xfrm>
            <a:off x="7168493" y="2011517"/>
            <a:ext cx="6016441"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2" name="Text Placeholder 11">
            <a:extLst>
              <a:ext uri="{FF2B5EF4-FFF2-40B4-BE49-F238E27FC236}">
                <a16:creationId xmlns:a16="http://schemas.microsoft.com/office/drawing/2014/main" id="{D8402F2D-F6BB-AE46-B596-8B150E077EDD}"/>
              </a:ext>
            </a:extLst>
          </p:cNvPr>
          <p:cNvSpPr>
            <a:spLocks noGrp="1"/>
          </p:cNvSpPr>
          <p:nvPr>
            <p:ph type="body" sz="quarter" idx="29"/>
          </p:nvPr>
        </p:nvSpPr>
        <p:spPr>
          <a:xfrm>
            <a:off x="7190142" y="2818617"/>
            <a:ext cx="6016441" cy="4055332"/>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1209F612-E46A-ED4B-B1EC-9BD45C46593B}"/>
              </a:ext>
            </a:extLst>
          </p:cNvPr>
          <p:cNvSpPr>
            <a:spLocks noGrp="1"/>
          </p:cNvSpPr>
          <p:nvPr>
            <p:ph type="ftr" sz="quarter" idx="37"/>
          </p:nvPr>
        </p:nvSpPr>
        <p:spPr/>
        <p:txBody>
          <a:bodyPr/>
          <a:lstStyle/>
          <a:p>
            <a:endParaRPr lang="en-US" sz="660" dirty="0"/>
          </a:p>
        </p:txBody>
      </p:sp>
      <p:sp>
        <p:nvSpPr>
          <p:cNvPr id="3" name="Slide Number Placeholder 2">
            <a:extLst>
              <a:ext uri="{FF2B5EF4-FFF2-40B4-BE49-F238E27FC236}">
                <a16:creationId xmlns:a16="http://schemas.microsoft.com/office/drawing/2014/main" id="{0616F56B-3066-4F41-AA87-94BD0835F1A5}"/>
              </a:ext>
            </a:extLst>
          </p:cNvPr>
          <p:cNvSpPr>
            <a:spLocks noGrp="1"/>
          </p:cNvSpPr>
          <p:nvPr>
            <p:ph type="sldNum" sz="quarter" idx="10"/>
          </p:nvPr>
        </p:nvSpPr>
        <p:spPr/>
        <p:txBody>
          <a:bodyPr/>
          <a:lstStyle/>
          <a:p>
            <a:fld id="{7A0727DF-FE34-B54C-B65E-545640FDBF94}" type="slidenum">
              <a:rPr lang="en-US" smtClean="0"/>
              <a:pPr/>
              <a:t>‹#›</a:t>
            </a:fld>
            <a:endParaRPr lang="en-US" dirty="0"/>
          </a:p>
        </p:txBody>
      </p:sp>
      <p:sp>
        <p:nvSpPr>
          <p:cNvPr id="5" name="Text Placeholder 11">
            <a:extLst>
              <a:ext uri="{FF2B5EF4-FFF2-40B4-BE49-F238E27FC236}">
                <a16:creationId xmlns:a16="http://schemas.microsoft.com/office/drawing/2014/main" id="{75ABE953-55C9-4A13-FB6B-0F4987B67AE1}"/>
              </a:ext>
            </a:extLst>
          </p:cNvPr>
          <p:cNvSpPr>
            <a:spLocks noGrp="1"/>
          </p:cNvSpPr>
          <p:nvPr>
            <p:ph type="body" sz="quarter" idx="36"/>
          </p:nvPr>
        </p:nvSpPr>
        <p:spPr>
          <a:xfrm>
            <a:off x="266146" y="1238816"/>
            <a:ext cx="13162656" cy="629586"/>
          </a:xfrm>
        </p:spPr>
        <p:txBody>
          <a:bodyPr anchor="ctr"/>
          <a:lstStyle>
            <a:lvl1pPr algn="ctr">
              <a:buClr>
                <a:schemeClr val="accent2"/>
              </a:buClr>
              <a:buFont typeface="Arial" panose="020B0604020202020204" pitchFamily="34" charset="0"/>
              <a:buNone/>
              <a:defRPr lang="en-US" sz="1800" b="1" kern="1200" spc="8" baseline="0" dirty="0" smtClean="0">
                <a:solidFill>
                  <a:schemeClr val="bg1"/>
                </a:solidFill>
                <a:latin typeface="Arial" panose="020B0604020202020204" pitchFamily="34" charset="0"/>
                <a:ea typeface="+mn-ea"/>
                <a:cs typeface="Arial" panose="020B0604020202020204" pitchFamily="34" charset="0"/>
              </a:defRPr>
            </a:lvl1pPr>
            <a:lvl2pPr algn="l">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2pPr>
            <a:lvl3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3pPr>
            <a:lvl4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4pPr>
            <a:lvl5pPr>
              <a:buClr>
                <a:schemeClr val="accent2"/>
              </a:buClr>
              <a:buFont typeface="Arial" panose="020B0604020202020204" pitchFamily="34" charset="0"/>
              <a:buChar char="•"/>
              <a:defRPr lang="en-US" sz="99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247186357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1598-B876-CF47-995E-7DF8A26EC234}"/>
              </a:ext>
            </a:extLst>
          </p:cNvPr>
          <p:cNvSpPr>
            <a:spLocks noGrp="1"/>
          </p:cNvSpPr>
          <p:nvPr>
            <p:ph type="title"/>
          </p:nvPr>
        </p:nvSpPr>
        <p:spPr>
          <a:xfrm>
            <a:off x="266145" y="425527"/>
            <a:ext cx="9326880" cy="629587"/>
          </a:xfrm>
        </p:spPr>
        <p:txBody>
          <a:bodyPr anchor="ctr"/>
          <a:lstStyle>
            <a:lvl1pPr algn="l">
              <a:defRPr sz="3200" b="0" i="0"/>
            </a:lvl1pPr>
          </a:lstStyle>
          <a:p>
            <a:r>
              <a:rPr lang="en-US"/>
              <a:t>Click to edit Master title style</a:t>
            </a:r>
            <a:endParaRPr lang="en-US" dirty="0"/>
          </a:p>
        </p:txBody>
      </p:sp>
      <p:sp>
        <p:nvSpPr>
          <p:cNvPr id="157" name="Text Placeholder 7">
            <a:extLst>
              <a:ext uri="{FF2B5EF4-FFF2-40B4-BE49-F238E27FC236}">
                <a16:creationId xmlns:a16="http://schemas.microsoft.com/office/drawing/2014/main" id="{4B456B34-1BC8-BA44-BC04-EB9DA52286C6}"/>
              </a:ext>
            </a:extLst>
          </p:cNvPr>
          <p:cNvSpPr>
            <a:spLocks noGrp="1"/>
          </p:cNvSpPr>
          <p:nvPr>
            <p:ph type="body" sz="quarter" idx="11" hasCustomPrompt="1"/>
          </p:nvPr>
        </p:nvSpPr>
        <p:spPr>
          <a:xfrm>
            <a:off x="266145" y="135639"/>
            <a:ext cx="9326880" cy="283329"/>
          </a:xfrm>
        </p:spPr>
        <p:txBody>
          <a:bodyPr wrap="square" anchor="t"/>
          <a:lstStyle>
            <a:lvl1pPr algn="l">
              <a:defRPr lang="en-US" sz="1100" b="1" kern="1200" spc="165" dirty="0" smtClean="0">
                <a:solidFill>
                  <a:schemeClr val="bg2"/>
                </a:solidFill>
                <a:latin typeface="Arial" panose="020B0604020202020204" pitchFamily="34" charset="0"/>
                <a:ea typeface="+mn-ea"/>
                <a:cs typeface="Arial" panose="020B0604020202020204" pitchFamily="34" charset="0"/>
              </a:defRPr>
            </a:lvl1pPr>
            <a:lvl2pPr>
              <a:defRPr lang="en-US" sz="990" b="1" kern="1200" spc="165" dirty="0" smtClean="0">
                <a:solidFill>
                  <a:schemeClr val="accent6"/>
                </a:solidFill>
                <a:latin typeface="Arial" panose="020B0604020202020204" pitchFamily="34" charset="0"/>
                <a:ea typeface="+mn-ea"/>
                <a:cs typeface="Arial" panose="020B0604020202020204" pitchFamily="34" charset="0"/>
              </a:defRPr>
            </a:lvl2pPr>
            <a:lvl3pPr>
              <a:defRPr lang="en-US" sz="990" b="1" kern="1200" spc="165" dirty="0" smtClean="0">
                <a:solidFill>
                  <a:schemeClr val="accent6"/>
                </a:solidFill>
                <a:latin typeface="Arial" panose="020B0604020202020204" pitchFamily="34" charset="0"/>
                <a:ea typeface="+mn-ea"/>
                <a:cs typeface="Arial" panose="020B0604020202020204" pitchFamily="34" charset="0"/>
              </a:defRPr>
            </a:lvl3pPr>
            <a:lvl4pPr>
              <a:defRPr lang="en-US" sz="990" b="1" kern="1200" spc="165" dirty="0" smtClean="0">
                <a:solidFill>
                  <a:schemeClr val="accent6"/>
                </a:solidFill>
                <a:latin typeface="Arial" panose="020B0604020202020204" pitchFamily="34" charset="0"/>
                <a:ea typeface="+mn-ea"/>
                <a:cs typeface="Arial" panose="020B0604020202020204" pitchFamily="34" charset="0"/>
              </a:defRPr>
            </a:lvl4pPr>
            <a:lvl5pPr>
              <a:defRPr lang="en-US" sz="990" b="1" kern="1200" spc="165"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181" name="Text Placeholder 9">
            <a:extLst>
              <a:ext uri="{FF2B5EF4-FFF2-40B4-BE49-F238E27FC236}">
                <a16:creationId xmlns:a16="http://schemas.microsoft.com/office/drawing/2014/main" id="{BE039350-58A8-DB46-A7F3-115B8C1A0DB1}"/>
              </a:ext>
            </a:extLst>
          </p:cNvPr>
          <p:cNvSpPr>
            <a:spLocks noGrp="1"/>
          </p:cNvSpPr>
          <p:nvPr>
            <p:ph type="body" sz="quarter" idx="28"/>
          </p:nvPr>
        </p:nvSpPr>
        <p:spPr>
          <a:xfrm>
            <a:off x="7168493" y="1485244"/>
            <a:ext cx="6016441"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2" name="Text Placeholder 11">
            <a:extLst>
              <a:ext uri="{FF2B5EF4-FFF2-40B4-BE49-F238E27FC236}">
                <a16:creationId xmlns:a16="http://schemas.microsoft.com/office/drawing/2014/main" id="{D8402F2D-F6BB-AE46-B596-8B150E077EDD}"/>
              </a:ext>
            </a:extLst>
          </p:cNvPr>
          <p:cNvSpPr>
            <a:spLocks noGrp="1"/>
          </p:cNvSpPr>
          <p:nvPr>
            <p:ph type="body" sz="quarter" idx="29"/>
          </p:nvPr>
        </p:nvSpPr>
        <p:spPr>
          <a:xfrm>
            <a:off x="7190142" y="2292344"/>
            <a:ext cx="6016441" cy="4055332"/>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1209F612-E46A-ED4B-B1EC-9BD45C46593B}"/>
              </a:ext>
            </a:extLst>
          </p:cNvPr>
          <p:cNvSpPr>
            <a:spLocks noGrp="1"/>
          </p:cNvSpPr>
          <p:nvPr>
            <p:ph type="ftr" sz="quarter" idx="37"/>
          </p:nvPr>
        </p:nvSpPr>
        <p:spPr/>
        <p:txBody>
          <a:bodyPr/>
          <a:lstStyle/>
          <a:p>
            <a:endParaRPr lang="en-US" sz="660" dirty="0"/>
          </a:p>
        </p:txBody>
      </p:sp>
      <p:sp>
        <p:nvSpPr>
          <p:cNvPr id="3" name="Slide Number Placeholder 2">
            <a:extLst>
              <a:ext uri="{FF2B5EF4-FFF2-40B4-BE49-F238E27FC236}">
                <a16:creationId xmlns:a16="http://schemas.microsoft.com/office/drawing/2014/main" id="{0616F56B-3066-4F41-AA87-94BD0835F1A5}"/>
              </a:ext>
            </a:extLst>
          </p:cNvPr>
          <p:cNvSpPr>
            <a:spLocks noGrp="1"/>
          </p:cNvSpPr>
          <p:nvPr>
            <p:ph type="sldNum" sz="quarter" idx="10"/>
          </p:nvPr>
        </p:nvSpPr>
        <p:spPr/>
        <p:txBody>
          <a:bodyPr/>
          <a:lstStyle/>
          <a:p>
            <a:fld id="{7A0727DF-FE34-B54C-B65E-545640FDBF94}" type="slidenum">
              <a:rPr lang="en-US" smtClean="0"/>
              <a:pPr/>
              <a:t>‹#›</a:t>
            </a:fld>
            <a:endParaRPr lang="en-US" dirty="0"/>
          </a:p>
        </p:txBody>
      </p:sp>
      <p:sp>
        <p:nvSpPr>
          <p:cNvPr id="6" name="Content Placeholder 84">
            <a:extLst>
              <a:ext uri="{FF2B5EF4-FFF2-40B4-BE49-F238E27FC236}">
                <a16:creationId xmlns:a16="http://schemas.microsoft.com/office/drawing/2014/main" id="{6F48AF1A-3956-2431-44CF-A0248F6AC31C}"/>
              </a:ext>
            </a:extLst>
          </p:cNvPr>
          <p:cNvSpPr>
            <a:spLocks noGrp="1"/>
          </p:cNvSpPr>
          <p:nvPr>
            <p:ph sz="quarter" idx="27"/>
          </p:nvPr>
        </p:nvSpPr>
        <p:spPr>
          <a:xfrm>
            <a:off x="322794" y="1485244"/>
            <a:ext cx="6413505" cy="5421472"/>
          </a:xfrm>
          <a:solidFill>
            <a:schemeClr val="bg2"/>
          </a:solidFill>
        </p:spPr>
        <p:txBody>
          <a:bodyPr/>
          <a:lstStyle>
            <a:lvl1pPr>
              <a:defRPr sz="866"/>
            </a:lvl1pPr>
            <a:lvl2pPr>
              <a:defRPr sz="866"/>
            </a:lvl2pPr>
            <a:lvl3pPr>
              <a:defRPr sz="866"/>
            </a:lvl3pPr>
            <a:lvl4pPr>
              <a:defRPr sz="866"/>
            </a:lvl4pPr>
            <a:lvl5pPr>
              <a:defRPr sz="8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0173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FD99-1FBB-BA42-939C-B655A2AEC8DF}"/>
              </a:ext>
            </a:extLst>
          </p:cNvPr>
          <p:cNvSpPr>
            <a:spLocks noGrp="1"/>
          </p:cNvSpPr>
          <p:nvPr>
            <p:ph type="title"/>
          </p:nvPr>
        </p:nvSpPr>
        <p:spPr>
          <a:xfrm>
            <a:off x="841775" y="1839687"/>
            <a:ext cx="3412740" cy="1306293"/>
          </a:xfrm>
        </p:spPr>
        <p:txBody>
          <a:bodyPr anchor="b"/>
          <a:lstStyle>
            <a:lvl1pPr>
              <a:lnSpc>
                <a:spcPct val="90000"/>
              </a:lnSpc>
              <a:defRPr b="0" i="0" spc="17" baseline="0">
                <a:solidFill>
                  <a:schemeClr val="tx2"/>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BDA799A0-0FFD-CD48-B8EB-8A70ABC8A773}"/>
              </a:ext>
            </a:extLst>
          </p:cNvPr>
          <p:cNvSpPr>
            <a:spLocks noGrp="1"/>
          </p:cNvSpPr>
          <p:nvPr>
            <p:ph type="sldNum" sz="quarter" idx="10"/>
          </p:nvPr>
        </p:nvSpPr>
        <p:spPr/>
        <p:txBody>
          <a:bodyPr/>
          <a:lstStyle/>
          <a:p>
            <a:fld id="{7A0727DF-FE34-B54C-B65E-545640FDBF94}" type="slidenum">
              <a:rPr lang="en-US" smtClean="0"/>
              <a:pPr/>
              <a:t>‹#›</a:t>
            </a:fld>
            <a:endParaRPr lang="en-US" dirty="0"/>
          </a:p>
        </p:txBody>
      </p:sp>
      <p:sp>
        <p:nvSpPr>
          <p:cNvPr id="105" name="Text Placeholder 11">
            <a:extLst>
              <a:ext uri="{FF2B5EF4-FFF2-40B4-BE49-F238E27FC236}">
                <a16:creationId xmlns:a16="http://schemas.microsoft.com/office/drawing/2014/main" id="{1C78842E-7560-B14F-900F-9432B7D03883}"/>
              </a:ext>
            </a:extLst>
          </p:cNvPr>
          <p:cNvSpPr>
            <a:spLocks noGrp="1"/>
          </p:cNvSpPr>
          <p:nvPr>
            <p:ph type="body" sz="quarter" idx="20"/>
          </p:nvPr>
        </p:nvSpPr>
        <p:spPr>
          <a:xfrm>
            <a:off x="841775" y="3342624"/>
            <a:ext cx="3412740" cy="1878586"/>
          </a:xfrm>
        </p:spPr>
        <p:txBody>
          <a:bodyPr/>
          <a:lstStyle>
            <a:lvl1pPr marL="0" indent="0">
              <a:buFont typeface="Arial" panose="020B0604020202020204" pitchFamily="34" charset="0"/>
              <a:buNone/>
              <a:defRPr lang="en-US" sz="1800" kern="1200" spc="8" dirty="0" smtClean="0">
                <a:solidFill>
                  <a:schemeClr val="accent6"/>
                </a:solidFill>
                <a:latin typeface="Arial" panose="020B0604020202020204" pitchFamily="34" charset="0"/>
                <a:ea typeface="+mn-ea"/>
                <a:cs typeface="Arial" panose="020B0604020202020204" pitchFamily="34" charset="0"/>
              </a:defRPr>
            </a:lvl1pPr>
            <a:lvl2pPr>
              <a:defRPr lang="en-US" sz="1000" kern="1200" spc="8" dirty="0" smtClean="0">
                <a:solidFill>
                  <a:schemeClr val="accent6"/>
                </a:solidFill>
                <a:latin typeface="Arial" panose="020B0604020202020204" pitchFamily="34" charset="0"/>
                <a:ea typeface="+mn-ea"/>
                <a:cs typeface="Arial" panose="020B0604020202020204" pitchFamily="34" charset="0"/>
              </a:defRPr>
            </a:lvl2pPr>
            <a:lvl3pPr>
              <a:defRPr lang="en-US" sz="1000" kern="1200" spc="8" dirty="0" smtClean="0">
                <a:solidFill>
                  <a:schemeClr val="accent6"/>
                </a:solidFill>
                <a:latin typeface="Arial" panose="020B0604020202020204" pitchFamily="34" charset="0"/>
                <a:ea typeface="+mn-ea"/>
                <a:cs typeface="Arial" panose="020B0604020202020204" pitchFamily="34" charset="0"/>
              </a:defRPr>
            </a:lvl3pPr>
            <a:lvl4pPr>
              <a:defRPr lang="en-US" sz="1000" kern="1200" spc="8" dirty="0" smtClean="0">
                <a:solidFill>
                  <a:schemeClr val="accent6"/>
                </a:solidFill>
                <a:latin typeface="Arial" panose="020B0604020202020204" pitchFamily="34" charset="0"/>
                <a:ea typeface="+mn-ea"/>
                <a:cs typeface="Arial" panose="020B0604020202020204" pitchFamily="34" charset="0"/>
              </a:defRPr>
            </a:lvl4pPr>
            <a:lvl5pPr>
              <a:defRPr lang="en-US" sz="100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4" name="Footer Placeholder 3">
            <a:extLst>
              <a:ext uri="{FF2B5EF4-FFF2-40B4-BE49-F238E27FC236}">
                <a16:creationId xmlns:a16="http://schemas.microsoft.com/office/drawing/2014/main" id="{E71E7855-7D86-CF4E-A44E-0E043E6C1C53}"/>
              </a:ext>
            </a:extLst>
          </p:cNvPr>
          <p:cNvSpPr>
            <a:spLocks noGrp="1"/>
          </p:cNvSpPr>
          <p:nvPr>
            <p:ph type="ftr" sz="quarter" idx="21"/>
          </p:nvPr>
        </p:nvSpPr>
        <p:spPr>
          <a:xfrm>
            <a:off x="5370984" y="7219938"/>
            <a:ext cx="7537105" cy="413808"/>
          </a:xfrm>
        </p:spPr>
        <p:txBody>
          <a:bodyPr/>
          <a:lstStyle/>
          <a:p>
            <a:endParaRPr lang="en-US" sz="660" dirty="0"/>
          </a:p>
        </p:txBody>
      </p:sp>
      <p:sp>
        <p:nvSpPr>
          <p:cNvPr id="5" name="Text Placeholder 7">
            <a:extLst>
              <a:ext uri="{FF2B5EF4-FFF2-40B4-BE49-F238E27FC236}">
                <a16:creationId xmlns:a16="http://schemas.microsoft.com/office/drawing/2014/main" id="{CE8C74E1-1DA2-DB85-83EF-BACD41630943}"/>
              </a:ext>
            </a:extLst>
          </p:cNvPr>
          <p:cNvSpPr>
            <a:spLocks noGrp="1"/>
          </p:cNvSpPr>
          <p:nvPr>
            <p:ph type="body" sz="quarter" idx="22" hasCustomPrompt="1"/>
          </p:nvPr>
        </p:nvSpPr>
        <p:spPr>
          <a:xfrm>
            <a:off x="266146" y="135639"/>
            <a:ext cx="3494990" cy="283329"/>
          </a:xfrm>
        </p:spPr>
        <p:txBody>
          <a:bodyPr wrap="square" anchor="t"/>
          <a:lstStyle>
            <a:lvl1pPr algn="l">
              <a:defRPr lang="en-US" sz="1100" b="1" kern="1200" spc="165" dirty="0" smtClean="0">
                <a:solidFill>
                  <a:schemeClr val="bg2"/>
                </a:solidFill>
                <a:latin typeface="Arial" panose="020B0604020202020204" pitchFamily="34" charset="0"/>
                <a:ea typeface="+mn-ea"/>
                <a:cs typeface="Arial" panose="020B0604020202020204" pitchFamily="34" charset="0"/>
              </a:defRPr>
            </a:lvl1pPr>
            <a:lvl2pPr>
              <a:defRPr lang="en-US" sz="990" b="1" kern="1200" spc="165" dirty="0" smtClean="0">
                <a:solidFill>
                  <a:schemeClr val="accent6"/>
                </a:solidFill>
                <a:latin typeface="Arial" panose="020B0604020202020204" pitchFamily="34" charset="0"/>
                <a:ea typeface="+mn-ea"/>
                <a:cs typeface="Arial" panose="020B0604020202020204" pitchFamily="34" charset="0"/>
              </a:defRPr>
            </a:lvl2pPr>
            <a:lvl3pPr>
              <a:defRPr lang="en-US" sz="990" b="1" kern="1200" spc="165" dirty="0" smtClean="0">
                <a:solidFill>
                  <a:schemeClr val="accent6"/>
                </a:solidFill>
                <a:latin typeface="Arial" panose="020B0604020202020204" pitchFamily="34" charset="0"/>
                <a:ea typeface="+mn-ea"/>
                <a:cs typeface="Arial" panose="020B0604020202020204" pitchFamily="34" charset="0"/>
              </a:defRPr>
            </a:lvl3pPr>
            <a:lvl4pPr>
              <a:defRPr lang="en-US" sz="990" b="1" kern="1200" spc="165" dirty="0" smtClean="0">
                <a:solidFill>
                  <a:schemeClr val="accent6"/>
                </a:solidFill>
                <a:latin typeface="Arial" panose="020B0604020202020204" pitchFamily="34" charset="0"/>
                <a:ea typeface="+mn-ea"/>
                <a:cs typeface="Arial" panose="020B0604020202020204" pitchFamily="34" charset="0"/>
              </a:defRPr>
            </a:lvl4pPr>
            <a:lvl5pPr>
              <a:defRPr lang="en-US" sz="990" b="1" kern="1200" spc="165"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6" name="Text Placeholder 17">
            <a:extLst>
              <a:ext uri="{FF2B5EF4-FFF2-40B4-BE49-F238E27FC236}">
                <a16:creationId xmlns:a16="http://schemas.microsoft.com/office/drawing/2014/main" id="{0581944C-3F30-F644-94B5-BF38F94764BA}"/>
              </a:ext>
            </a:extLst>
          </p:cNvPr>
          <p:cNvSpPr>
            <a:spLocks noGrp="1"/>
          </p:cNvSpPr>
          <p:nvPr>
            <p:ph type="body" sz="quarter" idx="25"/>
          </p:nvPr>
        </p:nvSpPr>
        <p:spPr>
          <a:xfrm>
            <a:off x="5783368" y="1359342"/>
            <a:ext cx="7537105" cy="2195028"/>
          </a:xfrm>
        </p:spPr>
        <p:txBody>
          <a:bodyPr/>
          <a:lstStyle>
            <a:lvl1pPr algn="l">
              <a:spcAft>
                <a:spcPts val="300"/>
              </a:spcAft>
              <a:defRPr sz="1200"/>
            </a:lvl1pPr>
            <a:lvl2pPr algn="l">
              <a:spcAft>
                <a:spcPts val="300"/>
              </a:spcAft>
              <a:defRPr sz="1200"/>
            </a:lvl2pPr>
          </a:lstStyle>
          <a:p>
            <a:pPr lvl="0"/>
            <a:r>
              <a:rPr lang="en-US"/>
              <a:t>Click to edit Master text styles</a:t>
            </a:r>
          </a:p>
          <a:p>
            <a:pPr lvl="1"/>
            <a:r>
              <a:rPr lang="en-US"/>
              <a:t>Second level</a:t>
            </a:r>
          </a:p>
        </p:txBody>
      </p:sp>
      <p:sp>
        <p:nvSpPr>
          <p:cNvPr id="7" name="Text Placeholder 9">
            <a:extLst>
              <a:ext uri="{FF2B5EF4-FFF2-40B4-BE49-F238E27FC236}">
                <a16:creationId xmlns:a16="http://schemas.microsoft.com/office/drawing/2014/main" id="{8AE8A9DF-F327-583B-A021-589F7DF1DF9D}"/>
              </a:ext>
            </a:extLst>
          </p:cNvPr>
          <p:cNvSpPr>
            <a:spLocks noGrp="1"/>
          </p:cNvSpPr>
          <p:nvPr>
            <p:ph type="body" sz="quarter" idx="26"/>
          </p:nvPr>
        </p:nvSpPr>
        <p:spPr>
          <a:xfrm>
            <a:off x="5781288" y="699399"/>
            <a:ext cx="7508401" cy="541523"/>
          </a:xfrm>
        </p:spPr>
        <p:txBody>
          <a:bodyPr anchor="b"/>
          <a:lstStyle>
            <a:lvl1pPr algn="l">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8" name="Text Placeholder 17">
            <a:extLst>
              <a:ext uri="{FF2B5EF4-FFF2-40B4-BE49-F238E27FC236}">
                <a16:creationId xmlns:a16="http://schemas.microsoft.com/office/drawing/2014/main" id="{A1A77FCF-6729-9E83-54E3-40E4A97A99D8}"/>
              </a:ext>
            </a:extLst>
          </p:cNvPr>
          <p:cNvSpPr>
            <a:spLocks noGrp="1"/>
          </p:cNvSpPr>
          <p:nvPr>
            <p:ph type="body" sz="quarter" idx="28"/>
          </p:nvPr>
        </p:nvSpPr>
        <p:spPr>
          <a:xfrm>
            <a:off x="5785419" y="4426538"/>
            <a:ext cx="7534853" cy="2195028"/>
          </a:xfrm>
        </p:spPr>
        <p:txBody>
          <a:bodyPr/>
          <a:lstStyle>
            <a:lvl1pPr algn="l">
              <a:spcAft>
                <a:spcPts val="300"/>
              </a:spcAft>
              <a:defRPr sz="1200"/>
            </a:lvl1pPr>
            <a:lvl2pPr algn="l">
              <a:spcAft>
                <a:spcPts val="300"/>
              </a:spcAft>
              <a:defRPr sz="1200"/>
            </a:lvl2pPr>
          </a:lstStyle>
          <a:p>
            <a:pPr lvl="0"/>
            <a:r>
              <a:rPr lang="en-US"/>
              <a:t>Click to edit Master text styles</a:t>
            </a:r>
          </a:p>
          <a:p>
            <a:pPr lvl="1"/>
            <a:r>
              <a:rPr lang="en-US"/>
              <a:t>Second level</a:t>
            </a:r>
          </a:p>
        </p:txBody>
      </p:sp>
      <p:sp>
        <p:nvSpPr>
          <p:cNvPr id="9" name="Text Placeholder 9">
            <a:extLst>
              <a:ext uri="{FF2B5EF4-FFF2-40B4-BE49-F238E27FC236}">
                <a16:creationId xmlns:a16="http://schemas.microsoft.com/office/drawing/2014/main" id="{41F8121E-1389-99AC-DC70-59EC8E408F27}"/>
              </a:ext>
            </a:extLst>
          </p:cNvPr>
          <p:cNvSpPr>
            <a:spLocks noGrp="1"/>
          </p:cNvSpPr>
          <p:nvPr>
            <p:ph type="body" sz="quarter" idx="29"/>
          </p:nvPr>
        </p:nvSpPr>
        <p:spPr>
          <a:xfrm>
            <a:off x="5783337" y="3766595"/>
            <a:ext cx="7506160" cy="541523"/>
          </a:xfrm>
        </p:spPr>
        <p:txBody>
          <a:bodyPr anchor="b"/>
          <a:lstStyle>
            <a:lvl1pPr algn="l">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Tree>
    <p:extLst>
      <p:ext uri="{BB962C8B-B14F-4D97-AF65-F5344CB8AC3E}">
        <p14:creationId xmlns:p14="http://schemas.microsoft.com/office/powerpoint/2010/main" val="436137839"/>
      </p:ext>
    </p:extLst>
  </p:cSld>
  <p:clrMapOvr>
    <a:masterClrMapping/>
  </p:clrMapOvr>
  <p:hf hdr="0"/>
  <p:extLst>
    <p:ext uri="{DCECCB84-F9BA-43D5-87BE-67443E8EF086}">
      <p15:sldGuideLst xmlns:p15="http://schemas.microsoft.com/office/powerpoint/2012/main">
        <p15:guide id="1" pos="336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1598-B876-CF47-995E-7DF8A26EC234}"/>
              </a:ext>
            </a:extLst>
          </p:cNvPr>
          <p:cNvSpPr>
            <a:spLocks noGrp="1"/>
          </p:cNvSpPr>
          <p:nvPr>
            <p:ph type="title"/>
          </p:nvPr>
        </p:nvSpPr>
        <p:spPr>
          <a:xfrm>
            <a:off x="266145" y="425527"/>
            <a:ext cx="9326880" cy="629587"/>
          </a:xfrm>
        </p:spPr>
        <p:txBody>
          <a:bodyPr anchor="ctr"/>
          <a:lstStyle>
            <a:lvl1pPr algn="l">
              <a:defRPr sz="3200" b="0" i="0"/>
            </a:lvl1pPr>
          </a:lstStyle>
          <a:p>
            <a:r>
              <a:rPr lang="en-US"/>
              <a:t>Click to edit Master title style</a:t>
            </a:r>
            <a:endParaRPr lang="en-US" dirty="0"/>
          </a:p>
        </p:txBody>
      </p:sp>
      <p:sp>
        <p:nvSpPr>
          <p:cNvPr id="157" name="Text Placeholder 7">
            <a:extLst>
              <a:ext uri="{FF2B5EF4-FFF2-40B4-BE49-F238E27FC236}">
                <a16:creationId xmlns:a16="http://schemas.microsoft.com/office/drawing/2014/main" id="{4B456B34-1BC8-BA44-BC04-EB9DA52286C6}"/>
              </a:ext>
            </a:extLst>
          </p:cNvPr>
          <p:cNvSpPr>
            <a:spLocks noGrp="1"/>
          </p:cNvSpPr>
          <p:nvPr>
            <p:ph type="body" sz="quarter" idx="11" hasCustomPrompt="1"/>
          </p:nvPr>
        </p:nvSpPr>
        <p:spPr>
          <a:xfrm>
            <a:off x="266145" y="135639"/>
            <a:ext cx="9326880" cy="283329"/>
          </a:xfrm>
        </p:spPr>
        <p:txBody>
          <a:bodyPr wrap="square" anchor="t"/>
          <a:lstStyle>
            <a:lvl1pPr algn="l">
              <a:defRPr lang="en-US" sz="1100" b="1" kern="1200" spc="165" dirty="0" smtClean="0">
                <a:solidFill>
                  <a:schemeClr val="bg2"/>
                </a:solidFill>
                <a:latin typeface="Arial" panose="020B0604020202020204" pitchFamily="34" charset="0"/>
                <a:ea typeface="+mn-ea"/>
                <a:cs typeface="Arial" panose="020B0604020202020204" pitchFamily="34" charset="0"/>
              </a:defRPr>
            </a:lvl1pPr>
            <a:lvl2pPr>
              <a:defRPr lang="en-US" sz="990" b="1" kern="1200" spc="165" dirty="0" smtClean="0">
                <a:solidFill>
                  <a:schemeClr val="accent6"/>
                </a:solidFill>
                <a:latin typeface="Arial" panose="020B0604020202020204" pitchFamily="34" charset="0"/>
                <a:ea typeface="+mn-ea"/>
                <a:cs typeface="Arial" panose="020B0604020202020204" pitchFamily="34" charset="0"/>
              </a:defRPr>
            </a:lvl2pPr>
            <a:lvl3pPr>
              <a:defRPr lang="en-US" sz="990" b="1" kern="1200" spc="165" dirty="0" smtClean="0">
                <a:solidFill>
                  <a:schemeClr val="accent6"/>
                </a:solidFill>
                <a:latin typeface="Arial" panose="020B0604020202020204" pitchFamily="34" charset="0"/>
                <a:ea typeface="+mn-ea"/>
                <a:cs typeface="Arial" panose="020B0604020202020204" pitchFamily="34" charset="0"/>
              </a:defRPr>
            </a:lvl3pPr>
            <a:lvl4pPr>
              <a:defRPr lang="en-US" sz="990" b="1" kern="1200" spc="165" dirty="0" smtClean="0">
                <a:solidFill>
                  <a:schemeClr val="accent6"/>
                </a:solidFill>
                <a:latin typeface="Arial" panose="020B0604020202020204" pitchFamily="34" charset="0"/>
                <a:ea typeface="+mn-ea"/>
                <a:cs typeface="Arial" panose="020B0604020202020204" pitchFamily="34" charset="0"/>
              </a:defRPr>
            </a:lvl4pPr>
            <a:lvl5pPr>
              <a:defRPr lang="en-US" sz="990" b="1" kern="1200" spc="165" dirty="0">
                <a:solidFill>
                  <a:schemeClr val="accent6"/>
                </a:solidFill>
                <a:latin typeface="Arial" panose="020B0604020202020204" pitchFamily="34" charset="0"/>
                <a:ea typeface="+mn-ea"/>
                <a:cs typeface="Arial" panose="020B0604020202020204" pitchFamily="34" charset="0"/>
              </a:defRPr>
            </a:lvl5pPr>
          </a:lstStyle>
          <a:p>
            <a:pPr lvl="0"/>
            <a:r>
              <a:rPr lang="en-US" dirty="0"/>
              <a:t>CLICK TO EDIT MASTER</a:t>
            </a:r>
          </a:p>
        </p:txBody>
      </p:sp>
      <p:sp>
        <p:nvSpPr>
          <p:cNvPr id="26" name="Text Placeholder 11">
            <a:extLst>
              <a:ext uri="{FF2B5EF4-FFF2-40B4-BE49-F238E27FC236}">
                <a16:creationId xmlns:a16="http://schemas.microsoft.com/office/drawing/2014/main" id="{C64126B3-90BC-FA4A-B19F-C091EB87660D}"/>
              </a:ext>
            </a:extLst>
          </p:cNvPr>
          <p:cNvSpPr>
            <a:spLocks noGrp="1"/>
          </p:cNvSpPr>
          <p:nvPr>
            <p:ph type="body" sz="quarter" idx="36"/>
          </p:nvPr>
        </p:nvSpPr>
        <p:spPr>
          <a:xfrm>
            <a:off x="302787" y="6522101"/>
            <a:ext cx="13161487" cy="629586"/>
          </a:xfrm>
        </p:spPr>
        <p:txBody>
          <a:bodyPr anchor="ctr"/>
          <a:lstStyle>
            <a:lvl1pPr algn="ctr">
              <a:buClr>
                <a:schemeClr val="accent2"/>
              </a:buClr>
              <a:buFont typeface="Arial" panose="020B0604020202020204" pitchFamily="34" charset="0"/>
              <a:buNone/>
              <a:defRPr lang="en-US" sz="1800" b="1" kern="1200" spc="8" baseline="0" dirty="0" smtClean="0">
                <a:solidFill>
                  <a:schemeClr val="bg1"/>
                </a:solidFill>
                <a:latin typeface="Arial" panose="020B0604020202020204" pitchFamily="34" charset="0"/>
                <a:ea typeface="+mn-ea"/>
                <a:cs typeface="Arial" panose="020B0604020202020204" pitchFamily="34" charset="0"/>
              </a:defRPr>
            </a:lvl1pPr>
            <a:lvl2pPr algn="l">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2pPr>
            <a:lvl3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3pPr>
            <a:lvl4pPr>
              <a:buClr>
                <a:schemeClr val="accent2"/>
              </a:buClr>
              <a:buFont typeface="Arial" panose="020B0604020202020204" pitchFamily="34" charset="0"/>
              <a:buChar char="•"/>
              <a:defRPr lang="en-US" sz="990" kern="1200" spc="8" dirty="0" smtClean="0">
                <a:solidFill>
                  <a:schemeClr val="accent6"/>
                </a:solidFill>
                <a:latin typeface="Arial" panose="020B0604020202020204" pitchFamily="34" charset="0"/>
                <a:ea typeface="+mn-ea"/>
                <a:cs typeface="Arial" panose="020B0604020202020204" pitchFamily="34" charset="0"/>
              </a:defRPr>
            </a:lvl4pPr>
            <a:lvl5pPr>
              <a:buClr>
                <a:schemeClr val="accent2"/>
              </a:buClr>
              <a:buFont typeface="Arial" panose="020B0604020202020204" pitchFamily="34" charset="0"/>
              <a:buChar char="•"/>
              <a:defRPr lang="en-US" sz="99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159" name="Text Placeholder 9">
            <a:extLst>
              <a:ext uri="{FF2B5EF4-FFF2-40B4-BE49-F238E27FC236}">
                <a16:creationId xmlns:a16="http://schemas.microsoft.com/office/drawing/2014/main" id="{8C65836A-D8F9-E34B-B666-9B2670191A82}"/>
              </a:ext>
            </a:extLst>
          </p:cNvPr>
          <p:cNvSpPr>
            <a:spLocks noGrp="1"/>
          </p:cNvSpPr>
          <p:nvPr>
            <p:ph type="body" sz="quarter" idx="12"/>
          </p:nvPr>
        </p:nvSpPr>
        <p:spPr>
          <a:xfrm>
            <a:off x="618401" y="1260131"/>
            <a:ext cx="6016441"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60" name="Text Placeholder 11">
            <a:extLst>
              <a:ext uri="{FF2B5EF4-FFF2-40B4-BE49-F238E27FC236}">
                <a16:creationId xmlns:a16="http://schemas.microsoft.com/office/drawing/2014/main" id="{E93746FB-1D4B-784A-95E8-F14320912683}"/>
              </a:ext>
            </a:extLst>
          </p:cNvPr>
          <p:cNvSpPr>
            <a:spLocks noGrp="1"/>
          </p:cNvSpPr>
          <p:nvPr>
            <p:ph type="body" sz="quarter" idx="14"/>
          </p:nvPr>
        </p:nvSpPr>
        <p:spPr>
          <a:xfrm>
            <a:off x="640050" y="2067232"/>
            <a:ext cx="6016441" cy="1605643"/>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1" name="Text Placeholder 9">
            <a:extLst>
              <a:ext uri="{FF2B5EF4-FFF2-40B4-BE49-F238E27FC236}">
                <a16:creationId xmlns:a16="http://schemas.microsoft.com/office/drawing/2014/main" id="{BE039350-58A8-DB46-A7F3-115B8C1A0DB1}"/>
              </a:ext>
            </a:extLst>
          </p:cNvPr>
          <p:cNvSpPr>
            <a:spLocks noGrp="1"/>
          </p:cNvSpPr>
          <p:nvPr>
            <p:ph type="body" sz="quarter" idx="28"/>
          </p:nvPr>
        </p:nvSpPr>
        <p:spPr>
          <a:xfrm>
            <a:off x="7168493" y="1265843"/>
            <a:ext cx="6016441"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2" name="Text Placeholder 11">
            <a:extLst>
              <a:ext uri="{FF2B5EF4-FFF2-40B4-BE49-F238E27FC236}">
                <a16:creationId xmlns:a16="http://schemas.microsoft.com/office/drawing/2014/main" id="{D8402F2D-F6BB-AE46-B596-8B150E077EDD}"/>
              </a:ext>
            </a:extLst>
          </p:cNvPr>
          <p:cNvSpPr>
            <a:spLocks noGrp="1"/>
          </p:cNvSpPr>
          <p:nvPr>
            <p:ph type="body" sz="quarter" idx="29"/>
          </p:nvPr>
        </p:nvSpPr>
        <p:spPr>
          <a:xfrm>
            <a:off x="7190142" y="2072944"/>
            <a:ext cx="6016441" cy="1605643"/>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3" name="Text Placeholder 9">
            <a:extLst>
              <a:ext uri="{FF2B5EF4-FFF2-40B4-BE49-F238E27FC236}">
                <a16:creationId xmlns:a16="http://schemas.microsoft.com/office/drawing/2014/main" id="{A62E3813-C1D8-2F47-9F89-65BEA7448464}"/>
              </a:ext>
            </a:extLst>
          </p:cNvPr>
          <p:cNvSpPr>
            <a:spLocks noGrp="1"/>
          </p:cNvSpPr>
          <p:nvPr>
            <p:ph type="body" sz="quarter" idx="30"/>
          </p:nvPr>
        </p:nvSpPr>
        <p:spPr>
          <a:xfrm>
            <a:off x="622174" y="3874260"/>
            <a:ext cx="6016441"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4" name="Text Placeholder 11">
            <a:extLst>
              <a:ext uri="{FF2B5EF4-FFF2-40B4-BE49-F238E27FC236}">
                <a16:creationId xmlns:a16="http://schemas.microsoft.com/office/drawing/2014/main" id="{FBDCE3EA-18C4-684F-B4C5-BFEFFFB4D458}"/>
              </a:ext>
            </a:extLst>
          </p:cNvPr>
          <p:cNvSpPr>
            <a:spLocks noGrp="1"/>
          </p:cNvSpPr>
          <p:nvPr>
            <p:ph type="body" sz="quarter" idx="31"/>
          </p:nvPr>
        </p:nvSpPr>
        <p:spPr>
          <a:xfrm>
            <a:off x="643823" y="4681361"/>
            <a:ext cx="6016441" cy="1605643"/>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5" name="Text Placeholder 9">
            <a:extLst>
              <a:ext uri="{FF2B5EF4-FFF2-40B4-BE49-F238E27FC236}">
                <a16:creationId xmlns:a16="http://schemas.microsoft.com/office/drawing/2014/main" id="{24AF0368-1C3E-5C4A-9A63-C97C42BC8DDF}"/>
              </a:ext>
            </a:extLst>
          </p:cNvPr>
          <p:cNvSpPr>
            <a:spLocks noGrp="1"/>
          </p:cNvSpPr>
          <p:nvPr>
            <p:ph type="body" sz="quarter" idx="32"/>
          </p:nvPr>
        </p:nvSpPr>
        <p:spPr>
          <a:xfrm>
            <a:off x="7157312" y="3874260"/>
            <a:ext cx="6016441" cy="629586"/>
          </a:xfrm>
        </p:spPr>
        <p:txBody>
          <a:bodyPr anchor="b"/>
          <a:lstStyle>
            <a:lvl1pPr algn="l">
              <a:lnSpc>
                <a:spcPct val="100000"/>
              </a:lnSpc>
              <a:defRPr lang="en-US" sz="1800" b="0" i="0" kern="1200" spc="17" baseline="0" dirty="0" smtClean="0">
                <a:solidFill>
                  <a:schemeClr val="tx2"/>
                </a:solidFill>
                <a:latin typeface="Georgia" panose="02040502050405020303" pitchFamily="18" charset="0"/>
                <a:ea typeface="+mn-ea"/>
                <a:cs typeface="Times New Roman" panose="02020603050405020304" pitchFamily="18" charset="0"/>
              </a:defRPr>
            </a:lvl1pPr>
            <a:lvl2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2pPr>
            <a:lvl3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3pPr>
            <a:lvl4pPr>
              <a:defRPr lang="en-US" sz="1650" kern="1200" dirty="0" smtClean="0">
                <a:solidFill>
                  <a:schemeClr val="accent6"/>
                </a:solidFill>
                <a:latin typeface="Times New Roman" panose="02020603050405020304" pitchFamily="18" charset="0"/>
                <a:ea typeface="+mn-ea"/>
                <a:cs typeface="Times New Roman" panose="02020603050405020304" pitchFamily="18" charset="0"/>
              </a:defRPr>
            </a:lvl4pPr>
            <a:lvl5pPr>
              <a:defRPr lang="en-US" sz="1650" kern="1200" dirty="0">
                <a:solidFill>
                  <a:schemeClr val="accent6"/>
                </a:solidFill>
                <a:latin typeface="Times New Roman" panose="02020603050405020304" pitchFamily="18" charset="0"/>
                <a:ea typeface="+mn-ea"/>
                <a:cs typeface="Times New Roman" panose="02020603050405020304" pitchFamily="18" charset="0"/>
              </a:defRPr>
            </a:lvl5pPr>
          </a:lstStyle>
          <a:p>
            <a:pPr lvl="0"/>
            <a:r>
              <a:rPr lang="en-US"/>
              <a:t>Click to edit Master text styles</a:t>
            </a:r>
          </a:p>
        </p:txBody>
      </p:sp>
      <p:sp>
        <p:nvSpPr>
          <p:cNvPr id="186" name="Text Placeholder 11">
            <a:extLst>
              <a:ext uri="{FF2B5EF4-FFF2-40B4-BE49-F238E27FC236}">
                <a16:creationId xmlns:a16="http://schemas.microsoft.com/office/drawing/2014/main" id="{44AA5C8C-7969-2D4C-8788-563B4B70E024}"/>
              </a:ext>
            </a:extLst>
          </p:cNvPr>
          <p:cNvSpPr>
            <a:spLocks noGrp="1"/>
          </p:cNvSpPr>
          <p:nvPr>
            <p:ph type="body" sz="quarter" idx="33"/>
          </p:nvPr>
        </p:nvSpPr>
        <p:spPr>
          <a:xfrm>
            <a:off x="7178961" y="4681361"/>
            <a:ext cx="6016441" cy="1605643"/>
          </a:xfrm>
        </p:spPr>
        <p:txBody>
          <a:bodyPr/>
          <a:lstStyle>
            <a:lvl1pPr>
              <a:spcAft>
                <a:spcPts val="300"/>
              </a:spcAft>
              <a:buClr>
                <a:schemeClr val="accent2"/>
              </a:buClr>
              <a:buFont typeface="Arial" panose="020B0604020202020204" pitchFamily="34" charset="0"/>
              <a:buNone/>
              <a:defRPr lang="en-US" sz="1200" kern="0" spc="8" baseline="0" dirty="0" smtClean="0">
                <a:solidFill>
                  <a:schemeClr val="accent6"/>
                </a:solidFill>
                <a:latin typeface="Arial" panose="020B0604020202020204" pitchFamily="34" charset="0"/>
                <a:ea typeface="+mn-ea"/>
                <a:cs typeface="Arial" panose="020B0604020202020204" pitchFamily="34" charset="0"/>
              </a:defRPr>
            </a:lvl1pPr>
            <a:lvl2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2pPr>
            <a:lvl3pPr>
              <a:spcAft>
                <a:spcPts val="300"/>
              </a:spcAft>
              <a:buClr>
                <a:schemeClr val="accent2"/>
              </a:buClr>
              <a:buFont typeface="Arial" panose="020B0604020202020204" pitchFamily="34" charset="0"/>
              <a:buChar char="•"/>
              <a:defRPr lang="en-US" sz="1200" kern="1200" spc="8" dirty="0" smtClean="0">
                <a:solidFill>
                  <a:schemeClr val="accent6"/>
                </a:solidFill>
                <a:latin typeface="Arial" panose="020B0604020202020204" pitchFamily="34" charset="0"/>
                <a:ea typeface="+mn-ea"/>
                <a:cs typeface="Arial" panose="020B0604020202020204" pitchFamily="34" charset="0"/>
              </a:defRPr>
            </a:lvl3pPr>
            <a:lvl4pPr>
              <a:spcAft>
                <a:spcPts val="300"/>
              </a:spcAft>
              <a:buClr>
                <a:schemeClr val="accent2"/>
              </a:buClr>
              <a:buFont typeface="Arial" panose="020B0604020202020204" pitchFamily="34" charset="0"/>
              <a:buChar char="•"/>
              <a:defRPr lang="en-US" sz="1050" kern="1200" spc="8" dirty="0" smtClean="0">
                <a:solidFill>
                  <a:schemeClr val="accent6"/>
                </a:solidFill>
                <a:latin typeface="Arial" panose="020B0604020202020204" pitchFamily="34" charset="0"/>
                <a:ea typeface="+mn-ea"/>
                <a:cs typeface="Arial" panose="020B0604020202020204" pitchFamily="34" charset="0"/>
              </a:defRPr>
            </a:lvl4pPr>
            <a:lvl5pPr>
              <a:spcAft>
                <a:spcPts val="300"/>
              </a:spcAft>
              <a:buClr>
                <a:schemeClr val="accent2"/>
              </a:buClr>
              <a:buFont typeface="Arial" panose="020B0604020202020204" pitchFamily="34" charset="0"/>
              <a:buChar char="•"/>
              <a:defRPr lang="en-US" sz="1050" kern="1200" spc="8" dirty="0">
                <a:solidFill>
                  <a:schemeClr val="accent6"/>
                </a:solidFill>
                <a:latin typeface="Arial" panose="020B0604020202020204" pitchFamily="34" charset="0"/>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1209F612-E46A-ED4B-B1EC-9BD45C46593B}"/>
              </a:ext>
            </a:extLst>
          </p:cNvPr>
          <p:cNvSpPr>
            <a:spLocks noGrp="1"/>
          </p:cNvSpPr>
          <p:nvPr>
            <p:ph type="ftr" sz="quarter" idx="37"/>
          </p:nvPr>
        </p:nvSpPr>
        <p:spPr/>
        <p:txBody>
          <a:bodyPr/>
          <a:lstStyle/>
          <a:p>
            <a:endParaRPr lang="en-US" sz="660" dirty="0"/>
          </a:p>
        </p:txBody>
      </p:sp>
      <p:sp>
        <p:nvSpPr>
          <p:cNvPr id="3" name="Slide Number Placeholder 2">
            <a:extLst>
              <a:ext uri="{FF2B5EF4-FFF2-40B4-BE49-F238E27FC236}">
                <a16:creationId xmlns:a16="http://schemas.microsoft.com/office/drawing/2014/main" id="{0616F56B-3066-4F41-AA87-94BD0835F1A5}"/>
              </a:ext>
            </a:extLst>
          </p:cNvPr>
          <p:cNvSpPr>
            <a:spLocks noGrp="1"/>
          </p:cNvSpPr>
          <p:nvPr>
            <p:ph type="sldNum" sz="quarter" idx="10"/>
          </p:nvPr>
        </p:nvSpPr>
        <p:spPr/>
        <p:txBody>
          <a:bodyPr/>
          <a:lstStyle/>
          <a:p>
            <a:fld id="{7A0727DF-FE34-B54C-B65E-545640FDBF94}" type="slidenum">
              <a:rPr lang="en-US" smtClean="0"/>
              <a:pPr/>
              <a:t>‹#›</a:t>
            </a:fld>
            <a:endParaRPr lang="en-US" dirty="0"/>
          </a:p>
        </p:txBody>
      </p:sp>
    </p:spTree>
    <p:extLst>
      <p:ext uri="{BB962C8B-B14F-4D97-AF65-F5344CB8AC3E}">
        <p14:creationId xmlns:p14="http://schemas.microsoft.com/office/powerpoint/2010/main" val="341186848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7A5A25-62B3-D847-A5A0-69097DD07060}"/>
              </a:ext>
            </a:extLst>
          </p:cNvPr>
          <p:cNvSpPr>
            <a:spLocks noGrp="1"/>
          </p:cNvSpPr>
          <p:nvPr>
            <p:ph type="title"/>
          </p:nvPr>
        </p:nvSpPr>
        <p:spPr>
          <a:xfrm>
            <a:off x="473103" y="413810"/>
            <a:ext cx="13044116" cy="767114"/>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1634D6-0FCA-4940-8DFD-11B74BB52941}"/>
              </a:ext>
            </a:extLst>
          </p:cNvPr>
          <p:cNvSpPr>
            <a:spLocks noGrp="1"/>
          </p:cNvSpPr>
          <p:nvPr>
            <p:ph type="body" idx="1"/>
          </p:nvPr>
        </p:nvSpPr>
        <p:spPr>
          <a:xfrm>
            <a:off x="473103" y="1421928"/>
            <a:ext cx="13044116" cy="5578630"/>
          </a:xfrm>
          <a:prstGeom prst="rect">
            <a:avLst/>
          </a:prstGeom>
        </p:spPr>
        <p:txBody>
          <a:bodyPr vert="horz" lIns="91440" tIns="45720" rIns="91440" bIns="45720" rtlCol="0">
            <a:noAutofit/>
          </a:bodyPr>
          <a:lstStyle/>
          <a:p>
            <a:pPr lvl="0"/>
            <a:r>
              <a:rPr lang="en-US" dirty="0"/>
              <a:t>Click to edit Master text style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2B46CFD-F54B-774D-9394-00CBBACFD6E0}"/>
              </a:ext>
            </a:extLst>
          </p:cNvPr>
          <p:cNvSpPr>
            <a:spLocks noGrp="1"/>
          </p:cNvSpPr>
          <p:nvPr>
            <p:ph type="sldNum" sz="quarter" idx="4"/>
          </p:nvPr>
        </p:nvSpPr>
        <p:spPr>
          <a:xfrm>
            <a:off x="155981" y="7219938"/>
            <a:ext cx="516954" cy="413808"/>
          </a:xfrm>
          <a:prstGeom prst="rect">
            <a:avLst/>
          </a:prstGeom>
        </p:spPr>
        <p:txBody>
          <a:bodyPr vert="horz" lIns="91440" tIns="45720" rIns="91440" bIns="45720" rtlCol="0" anchor="ctr"/>
          <a:lstStyle>
            <a:lvl1pPr algn="l">
              <a:defRPr sz="660">
                <a:solidFill>
                  <a:schemeClr val="bg2"/>
                </a:solidFill>
                <a:latin typeface="Arial" panose="020B0604020202020204" pitchFamily="34" charset="0"/>
                <a:cs typeface="Arial" panose="020B0604020202020204" pitchFamily="34" charset="0"/>
              </a:defRPr>
            </a:lvl1pPr>
          </a:lstStyle>
          <a:p>
            <a:fld id="{7A0727DF-FE34-B54C-B65E-545640FDBF94}" type="slidenum">
              <a:rPr lang="en-US" smtClean="0"/>
              <a:pPr/>
              <a:t>‹#›</a:t>
            </a:fld>
            <a:endParaRPr lang="en-US" sz="660" dirty="0"/>
          </a:p>
        </p:txBody>
      </p:sp>
      <p:sp>
        <p:nvSpPr>
          <p:cNvPr id="8" name="Footer Placeholder 7">
            <a:extLst>
              <a:ext uri="{FF2B5EF4-FFF2-40B4-BE49-F238E27FC236}">
                <a16:creationId xmlns:a16="http://schemas.microsoft.com/office/drawing/2014/main" id="{65E553F6-A193-3147-9EDE-3119453EC10F}"/>
              </a:ext>
            </a:extLst>
          </p:cNvPr>
          <p:cNvSpPr>
            <a:spLocks noGrp="1"/>
          </p:cNvSpPr>
          <p:nvPr>
            <p:ph type="ftr" sz="quarter" idx="3"/>
          </p:nvPr>
        </p:nvSpPr>
        <p:spPr>
          <a:xfrm>
            <a:off x="1495451" y="7219938"/>
            <a:ext cx="11412638" cy="413808"/>
          </a:xfrm>
          <a:prstGeom prst="rect">
            <a:avLst/>
          </a:prstGeom>
        </p:spPr>
        <p:txBody>
          <a:bodyPr vert="horz" lIns="91440" tIns="45720" rIns="91440" bIns="45720" rtlCol="0" anchor="ctr"/>
          <a:lstStyle>
            <a:lvl1pPr algn="l">
              <a:defRPr lang="en-US" sz="700" i="0" kern="1200" spc="17" baseline="0">
                <a:solidFill>
                  <a:schemeClr val="bg2"/>
                </a:solidFill>
                <a:latin typeface="Arial" panose="020B0604020202020204" pitchFamily="34" charset="0"/>
                <a:ea typeface="+mn-ea"/>
                <a:cs typeface="Arial" panose="020B0604020202020204" pitchFamily="34" charset="0"/>
              </a:defRPr>
            </a:lvl1pPr>
          </a:lstStyle>
          <a:p>
            <a:endParaRPr lang="en-US" dirty="0"/>
          </a:p>
        </p:txBody>
      </p:sp>
      <p:sp>
        <p:nvSpPr>
          <p:cNvPr id="7" name="Footer Placeholder 7">
            <a:extLst>
              <a:ext uri="{FF2B5EF4-FFF2-40B4-BE49-F238E27FC236}">
                <a16:creationId xmlns:a16="http://schemas.microsoft.com/office/drawing/2014/main" id="{F9B15C2E-528D-2D44-95D6-0C0956B9334A}"/>
              </a:ext>
            </a:extLst>
          </p:cNvPr>
          <p:cNvSpPr txBox="1">
            <a:spLocks/>
          </p:cNvSpPr>
          <p:nvPr/>
        </p:nvSpPr>
        <p:spPr>
          <a:xfrm>
            <a:off x="384162" y="7210364"/>
            <a:ext cx="1229349" cy="423383"/>
          </a:xfrm>
          <a:prstGeom prst="rect">
            <a:avLst/>
          </a:prstGeom>
        </p:spPr>
        <p:txBody>
          <a:bodyPr vert="horz" lIns="75438" tIns="37719" rIns="75438" bIns="37719" rtlCol="0" anchor="ctr"/>
          <a:lstStyle>
            <a:defPPr>
              <a:defRPr lang="en-US"/>
            </a:defPPr>
            <a:lvl1pPr marL="0" algn="l" defTabSz="914400" rtl="0" eaLnBrk="1" latinLnBrk="0" hangingPunct="1">
              <a:defRPr lang="en-US" sz="800" kern="1200" spc="20" baseline="0">
                <a:solidFill>
                  <a:schemeClr val="bg2"/>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60" dirty="0"/>
              <a:t> CONFIDENTIAL</a:t>
            </a:r>
          </a:p>
        </p:txBody>
      </p:sp>
      <p:pic>
        <p:nvPicPr>
          <p:cNvPr id="5" name="Picture 4">
            <a:extLst>
              <a:ext uri="{FF2B5EF4-FFF2-40B4-BE49-F238E27FC236}">
                <a16:creationId xmlns:a16="http://schemas.microsoft.com/office/drawing/2014/main" id="{0341D3D1-0F66-0C40-9FFB-D6BA2F50BEF1}"/>
              </a:ext>
            </a:extLst>
          </p:cNvPr>
          <p:cNvPicPr>
            <a:picLocks noChangeAspect="1" noChangeArrowheads="1"/>
          </p:cNvPicPr>
          <p:nvPr userDrawn="1"/>
        </p:nvPicPr>
        <p:blipFill rotWithShape="1">
          <a:blip r:embed="rId28" cstate="screen">
            <a:extLst>
              <a:ext uri="{28A0092B-C50C-407E-A947-70E740481C1C}">
                <a14:useLocalDpi xmlns:a14="http://schemas.microsoft.com/office/drawing/2010/main"/>
              </a:ext>
            </a:extLst>
          </a:blip>
          <a:srcRect/>
          <a:stretch/>
        </p:blipFill>
        <p:spPr bwMode="auto">
          <a:xfrm>
            <a:off x="13196647" y="7197967"/>
            <a:ext cx="473581" cy="43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7216060"/>
      </p:ext>
    </p:extLst>
  </p:cSld>
  <p:clrMap bg1="lt1" tx1="dk1" bg2="lt2" tx2="dk2" accent1="accent1" accent2="accent2" accent3="accent3" accent4="accent4" accent5="accent5" accent6="accent6" hlink="hlink" folHlink="folHlink"/>
  <p:sldLayoutIdLst>
    <p:sldLayoutId id="2147484496" r:id="rId1"/>
    <p:sldLayoutId id="2147484463" r:id="rId2"/>
    <p:sldLayoutId id="2147484537" r:id="rId3"/>
    <p:sldLayoutId id="2147484544" r:id="rId4"/>
    <p:sldLayoutId id="2147484539" r:id="rId5"/>
    <p:sldLayoutId id="2147484541" r:id="rId6"/>
    <p:sldLayoutId id="2147484545" r:id="rId7"/>
    <p:sldLayoutId id="2147484543" r:id="rId8"/>
    <p:sldLayoutId id="2147484538" r:id="rId9"/>
    <p:sldLayoutId id="2147484533" r:id="rId10"/>
    <p:sldLayoutId id="2147484536" r:id="rId11"/>
    <p:sldLayoutId id="2147484532" r:id="rId12"/>
    <p:sldLayoutId id="2147484531" r:id="rId13"/>
    <p:sldLayoutId id="2147484530" r:id="rId14"/>
    <p:sldLayoutId id="2147484465" r:id="rId15"/>
    <p:sldLayoutId id="2147484535" r:id="rId16"/>
    <p:sldLayoutId id="2147484534" r:id="rId17"/>
    <p:sldLayoutId id="2147484464" r:id="rId18"/>
    <p:sldLayoutId id="2147484529" r:id="rId19"/>
    <p:sldLayoutId id="2147484528" r:id="rId20"/>
    <p:sldLayoutId id="2147484546" r:id="rId21"/>
    <p:sldLayoutId id="2147484547" r:id="rId22"/>
    <p:sldLayoutId id="2147484548" r:id="rId23"/>
    <p:sldLayoutId id="2147484549" r:id="rId24"/>
    <p:sldLayoutId id="2147484550" r:id="rId25"/>
    <p:sldLayoutId id="2147484551" r:id="rId26"/>
  </p:sldLayoutIdLst>
  <p:hf hdr="0"/>
  <p:txStyles>
    <p:titleStyle>
      <a:lvl1pPr marL="0" algn="l" defTabSz="754380" rtl="0" eaLnBrk="1" latinLnBrk="0" hangingPunct="1">
        <a:lnSpc>
          <a:spcPct val="100000"/>
        </a:lnSpc>
        <a:spcBef>
          <a:spcPts val="0"/>
        </a:spcBef>
        <a:buNone/>
        <a:defRPr lang="en-US" sz="3200" b="0" i="0" kern="1200" spc="17" baseline="0" dirty="0">
          <a:solidFill>
            <a:schemeClr val="tx2"/>
          </a:solidFill>
          <a:latin typeface="Georgia" panose="02040502050405020303" pitchFamily="18" charset="0"/>
          <a:ea typeface="+mn-ea"/>
          <a:cs typeface="Times New Roman" panose="02020603050405020304" pitchFamily="18" charset="0"/>
        </a:defRPr>
      </a:lvl1pPr>
    </p:titleStyle>
    <p:bodyStyle>
      <a:lvl1pPr marL="0" indent="0" algn="l" defTabSz="754380" rtl="0" eaLnBrk="1" latinLnBrk="0" hangingPunct="1">
        <a:lnSpc>
          <a:spcPct val="120000"/>
        </a:lnSpc>
        <a:spcBef>
          <a:spcPts val="0"/>
        </a:spcBef>
        <a:spcAft>
          <a:spcPts val="300"/>
        </a:spcAft>
        <a:buClr>
          <a:schemeClr val="accent2"/>
        </a:buClr>
        <a:buFont typeface="Arial" panose="020B0604020202020204" pitchFamily="34" charset="0"/>
        <a:buNone/>
        <a:tabLst>
          <a:tab pos="188595" algn="l"/>
          <a:tab pos="377190" algn="l"/>
          <a:tab pos="565785" algn="l"/>
        </a:tabLst>
        <a:defRPr lang="en-US" sz="1400" kern="0" spc="0" baseline="0">
          <a:solidFill>
            <a:schemeClr val="accent6"/>
          </a:solidFill>
          <a:latin typeface="Arial" panose="020B0604020202020204" pitchFamily="34" charset="0"/>
          <a:ea typeface="+mn-ea"/>
          <a:cs typeface="Arial" panose="020B0604020202020204" pitchFamily="34" charset="0"/>
        </a:defRPr>
      </a:lvl1pPr>
      <a:lvl2pPr marL="330041" indent="-189905" algn="l" defTabSz="754380" rtl="0" eaLnBrk="1" latinLnBrk="0" hangingPunct="1">
        <a:lnSpc>
          <a:spcPct val="120000"/>
        </a:lnSpc>
        <a:spcBef>
          <a:spcPts val="0"/>
        </a:spcBef>
        <a:spcAft>
          <a:spcPts val="300"/>
        </a:spcAft>
        <a:buClr>
          <a:schemeClr val="accent2"/>
        </a:buClr>
        <a:buFont typeface="Arial" panose="020B0604020202020204" pitchFamily="34" charset="0"/>
        <a:buChar char="•"/>
        <a:tabLst>
          <a:tab pos="188595" algn="l"/>
        </a:tabLst>
        <a:defRPr lang="en-US" sz="1400" kern="0" spc="0" baseline="0">
          <a:solidFill>
            <a:schemeClr val="accent6"/>
          </a:solidFill>
          <a:latin typeface="Arial" panose="020B0604020202020204" pitchFamily="34" charset="0"/>
          <a:ea typeface="+mn-ea"/>
          <a:cs typeface="Arial" panose="020B0604020202020204" pitchFamily="34" charset="0"/>
        </a:defRPr>
      </a:lvl2pPr>
      <a:lvl3pPr marL="519946" indent="-189905" algn="l" defTabSz="754380" rtl="0" eaLnBrk="1" latinLnBrk="0" hangingPunct="1">
        <a:lnSpc>
          <a:spcPct val="120000"/>
        </a:lnSpc>
        <a:spcBef>
          <a:spcPts val="0"/>
        </a:spcBef>
        <a:spcAft>
          <a:spcPts val="300"/>
        </a:spcAft>
        <a:buClr>
          <a:schemeClr val="accent2"/>
        </a:buClr>
        <a:buFont typeface="Arial" panose="020B0604020202020204" pitchFamily="34" charset="0"/>
        <a:buChar char="•"/>
        <a:defRPr lang="en-US" sz="1100" kern="0" spc="0" baseline="0">
          <a:solidFill>
            <a:schemeClr val="accent6"/>
          </a:solidFill>
          <a:latin typeface="Arial" panose="020B0604020202020204" pitchFamily="34" charset="0"/>
          <a:ea typeface="+mn-ea"/>
          <a:cs typeface="Arial" panose="020B0604020202020204" pitchFamily="34" charset="0"/>
        </a:defRPr>
      </a:lvl3pPr>
      <a:lvl4pPr marL="754380" indent="-189905" algn="l" defTabSz="754380" rtl="0" eaLnBrk="1" latinLnBrk="0" hangingPunct="1">
        <a:lnSpc>
          <a:spcPct val="120000"/>
        </a:lnSpc>
        <a:spcBef>
          <a:spcPts val="0"/>
        </a:spcBef>
        <a:spcAft>
          <a:spcPts val="300"/>
        </a:spcAft>
        <a:buClr>
          <a:schemeClr val="accent2"/>
        </a:buClr>
        <a:buFont typeface="Arial" panose="020B0604020202020204" pitchFamily="34" charset="0"/>
        <a:buChar char="•"/>
        <a:tabLst>
          <a:tab pos="188595" algn="l"/>
        </a:tabLst>
        <a:defRPr lang="en-US" sz="1100" kern="0" spc="0" baseline="0">
          <a:solidFill>
            <a:schemeClr val="accent6"/>
          </a:solidFill>
          <a:latin typeface="Arial" panose="020B0604020202020204" pitchFamily="34" charset="0"/>
          <a:ea typeface="+mn-ea"/>
          <a:cs typeface="Arial" panose="020B0604020202020204" pitchFamily="34" charset="0"/>
        </a:defRPr>
      </a:lvl4pPr>
      <a:lvl5pPr marL="988814" indent="-185976" algn="l" defTabSz="754380" rtl="0" eaLnBrk="1" latinLnBrk="0" hangingPunct="1">
        <a:lnSpc>
          <a:spcPct val="120000"/>
        </a:lnSpc>
        <a:spcBef>
          <a:spcPts val="0"/>
        </a:spcBef>
        <a:spcAft>
          <a:spcPts val="300"/>
        </a:spcAft>
        <a:buClr>
          <a:schemeClr val="accent2"/>
        </a:buClr>
        <a:buFont typeface="Arial" panose="020B0604020202020204" pitchFamily="34" charset="0"/>
        <a:buChar char="•"/>
        <a:tabLst>
          <a:tab pos="188595" algn="l"/>
        </a:tabLst>
        <a:defRPr lang="en-US" sz="1100" kern="0" spc="0" baseline="0">
          <a:solidFill>
            <a:schemeClr val="accent6"/>
          </a:solidFill>
          <a:latin typeface="Arial" panose="020B0604020202020204" pitchFamily="34" charset="0"/>
          <a:ea typeface="+mn-ea"/>
          <a:cs typeface="Arial" panose="020B0604020202020204" pitchFamily="34" charset="0"/>
        </a:defRPr>
      </a:lvl5pPr>
      <a:lvl6pPr marL="191214" indent="0" algn="l" defTabSz="754380" rtl="0" eaLnBrk="1" latinLnBrk="0" hangingPunct="1">
        <a:lnSpc>
          <a:spcPct val="90000"/>
        </a:lnSpc>
        <a:spcBef>
          <a:spcPts val="413"/>
        </a:spcBef>
        <a:buClr>
          <a:schemeClr val="accent2"/>
        </a:buClr>
        <a:buFont typeface="Arial" panose="020B0604020202020204" pitchFamily="34" charset="0"/>
        <a:buNone/>
        <a:defRPr sz="866" kern="1200" spc="17">
          <a:solidFill>
            <a:schemeClr val="accent6"/>
          </a:solidFill>
          <a:latin typeface="Arial" panose="020B0604020202020204" pitchFamily="34" charset="0"/>
          <a:ea typeface="+mn-ea"/>
          <a:cs typeface="Arial" panose="020B0604020202020204" pitchFamily="34" charset="0"/>
        </a:defRPr>
      </a:lvl6pPr>
      <a:lvl7pPr marL="425649" indent="0" algn="l" defTabSz="754380" rtl="0" eaLnBrk="1" latinLnBrk="0" hangingPunct="1">
        <a:lnSpc>
          <a:spcPct val="90000"/>
        </a:lnSpc>
        <a:spcBef>
          <a:spcPts val="413"/>
        </a:spcBef>
        <a:buClr>
          <a:schemeClr val="accent2"/>
        </a:buClr>
        <a:buFont typeface="Arial" panose="020B0604020202020204" pitchFamily="34" charset="0"/>
        <a:buNone/>
        <a:defRPr sz="866" kern="1200" spc="17">
          <a:solidFill>
            <a:schemeClr val="accent6"/>
          </a:solidFill>
          <a:latin typeface="Arial" panose="020B0604020202020204" pitchFamily="34" charset="0"/>
          <a:ea typeface="+mn-ea"/>
          <a:cs typeface="Arial" panose="020B0604020202020204" pitchFamily="34" charset="0"/>
        </a:defRPr>
      </a:lvl7pPr>
      <a:lvl8pPr marL="658773" indent="0" algn="l" defTabSz="754380" rtl="0" eaLnBrk="1" latinLnBrk="0" hangingPunct="1">
        <a:lnSpc>
          <a:spcPct val="90000"/>
        </a:lnSpc>
        <a:spcBef>
          <a:spcPts val="413"/>
        </a:spcBef>
        <a:buClr>
          <a:schemeClr val="accent2"/>
        </a:buClr>
        <a:buFont typeface="Arial" panose="020B0604020202020204" pitchFamily="34" charset="0"/>
        <a:buNone/>
        <a:defRPr sz="866" kern="1200" spc="17">
          <a:solidFill>
            <a:schemeClr val="accent6"/>
          </a:solidFill>
          <a:latin typeface="Arial" panose="020B0604020202020204" pitchFamily="34" charset="0"/>
          <a:ea typeface="+mn-ea"/>
          <a:cs typeface="Arial" panose="020B0604020202020204" pitchFamily="34" charset="0"/>
        </a:defRPr>
      </a:lvl8pPr>
      <a:lvl9pPr marL="945594" indent="0" algn="l" defTabSz="754380" rtl="0" eaLnBrk="1" latinLnBrk="0" hangingPunct="1">
        <a:lnSpc>
          <a:spcPct val="90000"/>
        </a:lnSpc>
        <a:spcBef>
          <a:spcPts val="413"/>
        </a:spcBef>
        <a:buClr>
          <a:schemeClr val="accent2"/>
        </a:buClr>
        <a:buFont typeface="Arial" panose="020B0604020202020204" pitchFamily="34" charset="0"/>
        <a:buNone/>
        <a:defRPr sz="866" kern="1200" spc="17">
          <a:solidFill>
            <a:schemeClr val="accent6"/>
          </a:solidFill>
          <a:latin typeface="Arial" panose="020B0604020202020204" pitchFamily="34" charset="0"/>
          <a:ea typeface="+mn-ea"/>
          <a:cs typeface="Arial" panose="020B0604020202020204" pitchFamily="34" charset="0"/>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5275" userDrawn="1">
          <p15:clr>
            <a:srgbClr val="F26B43"/>
          </p15:clr>
        </p15:guide>
        <p15:guide id="3" pos="4484" userDrawn="1">
          <p15:clr>
            <a:srgbClr val="F26B43"/>
          </p15:clr>
        </p15:guide>
        <p15:guide id="4" pos="3693" userDrawn="1">
          <p15:clr>
            <a:srgbClr val="F26B43"/>
          </p15:clr>
        </p15:guide>
        <p15:guide id="5" pos="2901" userDrawn="1">
          <p15:clr>
            <a:srgbClr val="F26B43"/>
          </p15:clr>
        </p15:guide>
        <p15:guide id="6" pos="2110" userDrawn="1">
          <p15:clr>
            <a:srgbClr val="F26B43"/>
          </p15:clr>
        </p15:guide>
        <p15:guide id="7" pos="1319" userDrawn="1">
          <p15:clr>
            <a:srgbClr val="F26B43"/>
          </p15:clr>
        </p15:guide>
        <p15:guide id="8" pos="528" userDrawn="1">
          <p15:clr>
            <a:srgbClr val="F26B43"/>
          </p15:clr>
        </p15:guide>
        <p15:guide id="9" pos="6066" userDrawn="1">
          <p15:clr>
            <a:srgbClr val="F26B43"/>
          </p15:clr>
        </p15:guide>
        <p15:guide id="10" pos="6858" userDrawn="1">
          <p15:clr>
            <a:srgbClr val="F26B43"/>
          </p15:clr>
        </p15:guide>
        <p15:guide id="11" pos="7649" userDrawn="1">
          <p15:clr>
            <a:srgbClr val="F26B43"/>
          </p15:clr>
        </p15:guide>
        <p15:guide id="12" pos="8440" userDrawn="1">
          <p15:clr>
            <a:srgbClr val="F26B43"/>
          </p15:clr>
        </p15:guide>
        <p15:guide id="13" pos="9232" userDrawn="1">
          <p15:clr>
            <a:srgbClr val="F26B43"/>
          </p15:clr>
        </p15:guide>
        <p15:guide id="14" pos="10023" userDrawn="1">
          <p15:clr>
            <a:srgbClr val="F26B43"/>
          </p15:clr>
        </p15:guide>
        <p15:guide id="15" orient="horz" pos="1584" userDrawn="1">
          <p15:clr>
            <a:srgbClr val="F26B43"/>
          </p15:clr>
        </p15:guide>
        <p15:guide id="16" orient="horz" pos="1008" userDrawn="1">
          <p15:clr>
            <a:srgbClr val="F26B43"/>
          </p15:clr>
        </p15:guide>
        <p15:guide id="17" orient="horz" pos="432" userDrawn="1">
          <p15:clr>
            <a:srgbClr val="F26B43"/>
          </p15:clr>
        </p15:guide>
        <p15:guide id="18" orient="horz" pos="2736" userDrawn="1">
          <p15:clr>
            <a:srgbClr val="F26B43"/>
          </p15:clr>
        </p15:guide>
        <p15:guide id="19" orient="horz" pos="3312" userDrawn="1">
          <p15:clr>
            <a:srgbClr val="F26B43"/>
          </p15:clr>
        </p15:guide>
        <p15:guide id="20"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 Id="rId5" Type="http://schemas.openxmlformats.org/officeDocument/2006/relationships/chart" Target="../charts/chart13.xml"/><Relationship Id="rId4" Type="http://schemas.openxmlformats.org/officeDocument/2006/relationships/chart" Target="../charts/char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7E45-877D-ED31-2A0D-A55067465025}"/>
              </a:ext>
            </a:extLst>
          </p:cNvPr>
          <p:cNvSpPr>
            <a:spLocks noGrp="1"/>
          </p:cNvSpPr>
          <p:nvPr>
            <p:ph type="ctrTitle"/>
          </p:nvPr>
        </p:nvSpPr>
        <p:spPr/>
        <p:txBody>
          <a:bodyPr/>
          <a:lstStyle/>
          <a:p>
            <a:r>
              <a:rPr lang="en-US" dirty="0"/>
              <a:t>Long KDP, </a:t>
            </a:r>
            <a:r>
              <a:rPr lang="en-US" i="1" dirty="0"/>
              <a:t>Dr. Pepper over Keurig</a:t>
            </a:r>
            <a:br>
              <a:rPr lang="en-US" dirty="0"/>
            </a:br>
            <a:r>
              <a:rPr lang="en-US" dirty="0"/>
              <a:t>PT: ~$37, Return ~10%+</a:t>
            </a:r>
            <a:br>
              <a:rPr lang="en-US" dirty="0"/>
            </a:br>
            <a:r>
              <a:rPr lang="en-US" dirty="0"/>
              <a:t>Zach MARIANI</a:t>
            </a:r>
          </a:p>
        </p:txBody>
      </p:sp>
      <p:sp>
        <p:nvSpPr>
          <p:cNvPr id="3" name="Text Placeholder 2">
            <a:extLst>
              <a:ext uri="{FF2B5EF4-FFF2-40B4-BE49-F238E27FC236}">
                <a16:creationId xmlns:a16="http://schemas.microsoft.com/office/drawing/2014/main" id="{F8AD8B22-DDFF-DDF8-BE5C-F534A32B3603}"/>
              </a:ext>
            </a:extLst>
          </p:cNvPr>
          <p:cNvSpPr>
            <a:spLocks noGrp="1"/>
          </p:cNvSpPr>
          <p:nvPr>
            <p:ph type="body" sz="quarter" idx="11"/>
          </p:nvPr>
        </p:nvSpPr>
        <p:spPr>
          <a:xfrm>
            <a:off x="5346119" y="4583566"/>
            <a:ext cx="4047860" cy="283329"/>
          </a:xfrm>
        </p:spPr>
        <p:txBody>
          <a:bodyPr/>
          <a:lstStyle/>
          <a:p>
            <a:r>
              <a:rPr lang="en-US" dirty="0"/>
              <a:t>11 September 2023 </a:t>
            </a:r>
          </a:p>
        </p:txBody>
      </p:sp>
      <p:pic>
        <p:nvPicPr>
          <p:cNvPr id="14338" name="Picture 2" descr="KEURIG DR PEPPER AND NUTRABOLT ANNOUNCE STRATEGIC PARTNERSHIP INCLUDING A  LONG-TERM SALES AND DISTRIBUTION AGREEMENT AND EQUITY INVESTMENT BY KDP">
            <a:extLst>
              <a:ext uri="{FF2B5EF4-FFF2-40B4-BE49-F238E27FC236}">
                <a16:creationId xmlns:a16="http://schemas.microsoft.com/office/drawing/2014/main" id="{B519B25C-2EE6-FC29-9B11-D21B21FE7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8825" y="6286500"/>
            <a:ext cx="3867150"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37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a:extLst>
              <a:ext uri="{FF2B5EF4-FFF2-40B4-BE49-F238E27FC236}">
                <a16:creationId xmlns:a16="http://schemas.microsoft.com/office/drawing/2014/main" id="{19A5E4FB-F064-1B4B-B46F-380EB4B1F525}"/>
              </a:ext>
            </a:extLst>
          </p:cNvPr>
          <p:cNvSpPr/>
          <p:nvPr/>
        </p:nvSpPr>
        <p:spPr>
          <a:xfrm>
            <a:off x="594758" y="1155032"/>
            <a:ext cx="6135054" cy="6239109"/>
          </a:xfrm>
          <a:prstGeom prst="roundRect">
            <a:avLst>
              <a:gd name="adj" fmla="val 0"/>
            </a:avLst>
          </a:prstGeom>
          <a:solidFill>
            <a:schemeClr val="bg1"/>
          </a:solidFill>
          <a:ln w="73025">
            <a:noFill/>
          </a:ln>
          <a:effectLst>
            <a:glow rad="381000">
              <a:schemeClr val="bg2">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1" name="Rounded Rectangle 30">
            <a:extLst>
              <a:ext uri="{FF2B5EF4-FFF2-40B4-BE49-F238E27FC236}">
                <a16:creationId xmlns:a16="http://schemas.microsoft.com/office/drawing/2014/main" id="{1E295E7B-0DFE-7B42-9D73-3E8B66EDB494}"/>
              </a:ext>
            </a:extLst>
          </p:cNvPr>
          <p:cNvSpPr/>
          <p:nvPr/>
        </p:nvSpPr>
        <p:spPr>
          <a:xfrm>
            <a:off x="7126183" y="2917589"/>
            <a:ext cx="6095892" cy="1972027"/>
          </a:xfrm>
          <a:prstGeom prst="roundRect">
            <a:avLst>
              <a:gd name="adj" fmla="val 0"/>
            </a:avLst>
          </a:prstGeom>
          <a:solidFill>
            <a:schemeClr val="bg1"/>
          </a:solidFill>
          <a:ln w="73025">
            <a:noFill/>
          </a:ln>
          <a:effectLst>
            <a:glow rad="508000">
              <a:schemeClr val="bg2">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2" name="Oval 31">
            <a:extLst>
              <a:ext uri="{FF2B5EF4-FFF2-40B4-BE49-F238E27FC236}">
                <a16:creationId xmlns:a16="http://schemas.microsoft.com/office/drawing/2014/main" id="{C571EAA9-6A9F-FD46-810C-A62CB67467C9}"/>
              </a:ext>
            </a:extLst>
          </p:cNvPr>
          <p:cNvSpPr/>
          <p:nvPr/>
        </p:nvSpPr>
        <p:spPr>
          <a:xfrm>
            <a:off x="6840777" y="3034072"/>
            <a:ext cx="718173" cy="718173"/>
          </a:xfrm>
          <a:prstGeom prst="ellipse">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5" name="Rounded Rectangle 34">
            <a:extLst>
              <a:ext uri="{FF2B5EF4-FFF2-40B4-BE49-F238E27FC236}">
                <a16:creationId xmlns:a16="http://schemas.microsoft.com/office/drawing/2014/main" id="{22B01CF8-E556-E746-8EBF-A0C0FCD03B6C}"/>
              </a:ext>
            </a:extLst>
          </p:cNvPr>
          <p:cNvSpPr/>
          <p:nvPr/>
        </p:nvSpPr>
        <p:spPr>
          <a:xfrm>
            <a:off x="7087789" y="5422114"/>
            <a:ext cx="6095892" cy="1972027"/>
          </a:xfrm>
          <a:prstGeom prst="roundRect">
            <a:avLst>
              <a:gd name="adj" fmla="val 0"/>
            </a:avLst>
          </a:prstGeom>
          <a:solidFill>
            <a:schemeClr val="bg1"/>
          </a:solidFill>
          <a:ln w="73025">
            <a:noFill/>
          </a:ln>
          <a:effectLst>
            <a:glow rad="508000">
              <a:schemeClr val="bg2">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6" name="Oval 35">
            <a:extLst>
              <a:ext uri="{FF2B5EF4-FFF2-40B4-BE49-F238E27FC236}">
                <a16:creationId xmlns:a16="http://schemas.microsoft.com/office/drawing/2014/main" id="{9B7D12D9-487C-2A43-B020-DB97D3727075}"/>
              </a:ext>
            </a:extLst>
          </p:cNvPr>
          <p:cNvSpPr/>
          <p:nvPr/>
        </p:nvSpPr>
        <p:spPr>
          <a:xfrm>
            <a:off x="6840777" y="5534543"/>
            <a:ext cx="718173" cy="718173"/>
          </a:xfrm>
          <a:prstGeom prst="ellipse">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27" name="Rounded Rectangle 26">
            <a:extLst>
              <a:ext uri="{FF2B5EF4-FFF2-40B4-BE49-F238E27FC236}">
                <a16:creationId xmlns:a16="http://schemas.microsoft.com/office/drawing/2014/main" id="{2F38EF1F-1FBE-984D-9800-D7B657E9A6D6}"/>
              </a:ext>
            </a:extLst>
          </p:cNvPr>
          <p:cNvSpPr/>
          <p:nvPr/>
        </p:nvSpPr>
        <p:spPr>
          <a:xfrm>
            <a:off x="7126183" y="397960"/>
            <a:ext cx="6095892" cy="1972027"/>
          </a:xfrm>
          <a:prstGeom prst="roundRect">
            <a:avLst>
              <a:gd name="adj" fmla="val 0"/>
            </a:avLst>
          </a:prstGeom>
          <a:solidFill>
            <a:schemeClr val="bg1"/>
          </a:solidFill>
          <a:ln w="73025">
            <a:noFill/>
          </a:ln>
          <a:effectLst>
            <a:glow rad="508000">
              <a:schemeClr val="bg2">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9" name="Title 8">
            <a:extLst>
              <a:ext uri="{FF2B5EF4-FFF2-40B4-BE49-F238E27FC236}">
                <a16:creationId xmlns:a16="http://schemas.microsoft.com/office/drawing/2014/main" id="{443CA35F-2C19-3944-A3D4-C790D2F4B6F6}"/>
              </a:ext>
            </a:extLst>
          </p:cNvPr>
          <p:cNvSpPr>
            <a:spLocks noGrp="1"/>
          </p:cNvSpPr>
          <p:nvPr>
            <p:ph type="title"/>
          </p:nvPr>
        </p:nvSpPr>
        <p:spPr>
          <a:xfrm>
            <a:off x="594758" y="514442"/>
            <a:ext cx="5725679" cy="557685"/>
          </a:xfrm>
        </p:spPr>
        <p:txBody>
          <a:bodyPr>
            <a:normAutofit fontScale="90000"/>
          </a:bodyPr>
          <a:lstStyle/>
          <a:p>
            <a:pPr algn="l"/>
            <a:r>
              <a:rPr lang="en-US" dirty="0"/>
              <a:t>Coffee Gets Too Much Airtime</a:t>
            </a:r>
          </a:p>
        </p:txBody>
      </p:sp>
      <p:sp>
        <p:nvSpPr>
          <p:cNvPr id="12" name="Text Placeholder 11">
            <a:extLst>
              <a:ext uri="{FF2B5EF4-FFF2-40B4-BE49-F238E27FC236}">
                <a16:creationId xmlns:a16="http://schemas.microsoft.com/office/drawing/2014/main" id="{0A8427B8-DF00-AD46-9BE3-B8A9D2DEC9E1}"/>
              </a:ext>
            </a:extLst>
          </p:cNvPr>
          <p:cNvSpPr>
            <a:spLocks noGrp="1"/>
          </p:cNvSpPr>
          <p:nvPr>
            <p:ph type="body" sz="quarter" idx="12"/>
          </p:nvPr>
        </p:nvSpPr>
        <p:spPr/>
        <p:txBody>
          <a:bodyPr/>
          <a:lstStyle/>
          <a:p>
            <a:r>
              <a:rPr lang="en-US" dirty="0"/>
              <a:t>Doubt about 2M+ HHs annually</a:t>
            </a:r>
          </a:p>
        </p:txBody>
      </p:sp>
      <p:sp>
        <p:nvSpPr>
          <p:cNvPr id="13" name="Text Placeholder 12">
            <a:extLst>
              <a:ext uri="{FF2B5EF4-FFF2-40B4-BE49-F238E27FC236}">
                <a16:creationId xmlns:a16="http://schemas.microsoft.com/office/drawing/2014/main" id="{82C07209-934F-C54C-80C8-D3D42F298A51}"/>
              </a:ext>
            </a:extLst>
          </p:cNvPr>
          <p:cNvSpPr>
            <a:spLocks noGrp="1"/>
          </p:cNvSpPr>
          <p:nvPr>
            <p:ph type="body" sz="quarter" idx="13"/>
          </p:nvPr>
        </p:nvSpPr>
        <p:spPr/>
        <p:txBody>
          <a:bodyPr/>
          <a:lstStyle/>
          <a:p>
            <a:r>
              <a:rPr lang="en-US" dirty="0"/>
              <a:t>Analysts have been doubting KDP’s ability to add 2MM HH annually, having the same conversations since 2013 despite KDP continuing to be able to add for ~10yrs</a:t>
            </a:r>
          </a:p>
        </p:txBody>
      </p:sp>
      <p:sp>
        <p:nvSpPr>
          <p:cNvPr id="15" name="Text Placeholder 14">
            <a:extLst>
              <a:ext uri="{FF2B5EF4-FFF2-40B4-BE49-F238E27FC236}">
                <a16:creationId xmlns:a16="http://schemas.microsoft.com/office/drawing/2014/main" id="{244AB68A-5B81-8745-85EB-B350205B8612}"/>
              </a:ext>
            </a:extLst>
          </p:cNvPr>
          <p:cNvSpPr>
            <a:spLocks noGrp="1"/>
          </p:cNvSpPr>
          <p:nvPr>
            <p:ph type="body" sz="quarter" idx="43"/>
          </p:nvPr>
        </p:nvSpPr>
        <p:spPr/>
        <p:txBody>
          <a:bodyPr/>
          <a:lstStyle/>
          <a:p>
            <a:r>
              <a:rPr lang="en-US" dirty="0"/>
              <a:t>Sticky / interesting business model</a:t>
            </a:r>
          </a:p>
        </p:txBody>
      </p:sp>
      <p:sp>
        <p:nvSpPr>
          <p:cNvPr id="16" name="Text Placeholder 15">
            <a:extLst>
              <a:ext uri="{FF2B5EF4-FFF2-40B4-BE49-F238E27FC236}">
                <a16:creationId xmlns:a16="http://schemas.microsoft.com/office/drawing/2014/main" id="{34542B6C-7107-A741-B372-DD45972D6CCC}"/>
              </a:ext>
            </a:extLst>
          </p:cNvPr>
          <p:cNvSpPr>
            <a:spLocks noGrp="1"/>
          </p:cNvSpPr>
          <p:nvPr>
            <p:ph type="body" sz="quarter" idx="44"/>
          </p:nvPr>
        </p:nvSpPr>
        <p:spPr/>
        <p:txBody>
          <a:bodyPr/>
          <a:lstStyle/>
          <a:p>
            <a:r>
              <a:rPr lang="en-US" dirty="0"/>
              <a:t>Attach rate coming under fire post COVID, pricing on pods falling, concerns about brewer shipments and mobility </a:t>
            </a:r>
          </a:p>
        </p:txBody>
      </p:sp>
      <p:sp>
        <p:nvSpPr>
          <p:cNvPr id="11" name="Text Placeholder 10">
            <a:extLst>
              <a:ext uri="{FF2B5EF4-FFF2-40B4-BE49-F238E27FC236}">
                <a16:creationId xmlns:a16="http://schemas.microsoft.com/office/drawing/2014/main" id="{447FFDE9-BD88-D34C-8353-5449986A6C0A}"/>
              </a:ext>
            </a:extLst>
          </p:cNvPr>
          <p:cNvSpPr>
            <a:spLocks noGrp="1"/>
          </p:cNvSpPr>
          <p:nvPr>
            <p:ph type="body" sz="quarter" idx="45"/>
          </p:nvPr>
        </p:nvSpPr>
        <p:spPr/>
        <p:txBody>
          <a:bodyPr/>
          <a:lstStyle/>
          <a:p>
            <a:r>
              <a:rPr lang="en-US" dirty="0"/>
              <a:t>Really doesn’t matter </a:t>
            </a:r>
          </a:p>
        </p:txBody>
      </p:sp>
      <p:sp>
        <p:nvSpPr>
          <p:cNvPr id="18" name="Text Placeholder 17">
            <a:extLst>
              <a:ext uri="{FF2B5EF4-FFF2-40B4-BE49-F238E27FC236}">
                <a16:creationId xmlns:a16="http://schemas.microsoft.com/office/drawing/2014/main" id="{FB85DA7B-3F35-6440-A82F-21BE530DB4CD}"/>
              </a:ext>
            </a:extLst>
          </p:cNvPr>
          <p:cNvSpPr>
            <a:spLocks noGrp="1"/>
          </p:cNvSpPr>
          <p:nvPr>
            <p:ph type="body" sz="quarter" idx="46"/>
          </p:nvPr>
        </p:nvSpPr>
        <p:spPr/>
        <p:txBody>
          <a:bodyPr/>
          <a:lstStyle/>
          <a:p>
            <a:r>
              <a:rPr lang="en-US" dirty="0"/>
              <a:t>Coffee revenue growth is less exciting than beverages and has worsening EBIT margins. Given the shrinking share of EBIT, analysts should care less and focus more on beverages which will drive EPS. </a:t>
            </a:r>
          </a:p>
          <a:p>
            <a:endParaRPr lang="en-US" dirty="0"/>
          </a:p>
        </p:txBody>
      </p:sp>
      <p:sp>
        <p:nvSpPr>
          <p:cNvPr id="28" name="Oval 27">
            <a:extLst>
              <a:ext uri="{FF2B5EF4-FFF2-40B4-BE49-F238E27FC236}">
                <a16:creationId xmlns:a16="http://schemas.microsoft.com/office/drawing/2014/main" id="{89E9F1A6-0CDE-5348-B785-5FFF8B886A04}"/>
              </a:ext>
            </a:extLst>
          </p:cNvPr>
          <p:cNvSpPr/>
          <p:nvPr/>
        </p:nvSpPr>
        <p:spPr>
          <a:xfrm>
            <a:off x="6840777" y="514443"/>
            <a:ext cx="718173" cy="718173"/>
          </a:xfrm>
          <a:prstGeom prst="ellipse">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 name="Slide Number Placeholder 3">
            <a:extLst>
              <a:ext uri="{FF2B5EF4-FFF2-40B4-BE49-F238E27FC236}">
                <a16:creationId xmlns:a16="http://schemas.microsoft.com/office/drawing/2014/main" id="{830E5434-6165-7544-B262-9039BD73F14A}"/>
              </a:ext>
            </a:extLst>
          </p:cNvPr>
          <p:cNvSpPr>
            <a:spLocks noGrp="1"/>
          </p:cNvSpPr>
          <p:nvPr>
            <p:ph type="sldNum" sz="quarter" idx="10"/>
          </p:nvPr>
        </p:nvSpPr>
        <p:spPr/>
        <p:txBody>
          <a:bodyPr/>
          <a:lstStyle/>
          <a:p>
            <a:fld id="{9692582C-7B32-F941-9865-9B5BBD66E383}" type="slidenum">
              <a:rPr lang="en-US" smtClean="0"/>
              <a:pPr/>
              <a:t>9</a:t>
            </a:fld>
            <a:endParaRPr lang="en-US" dirty="0"/>
          </a:p>
        </p:txBody>
      </p:sp>
      <p:graphicFrame>
        <p:nvGraphicFramePr>
          <p:cNvPr id="30" name="Content Placeholder 29">
            <a:extLst>
              <a:ext uri="{FF2B5EF4-FFF2-40B4-BE49-F238E27FC236}">
                <a16:creationId xmlns:a16="http://schemas.microsoft.com/office/drawing/2014/main" id="{5E0FD08C-8D0B-B45F-D41F-C222AD3D63CD}"/>
              </a:ext>
            </a:extLst>
          </p:cNvPr>
          <p:cNvGraphicFramePr>
            <a:graphicFrameLocks noGrp="1"/>
          </p:cNvGraphicFramePr>
          <p:nvPr>
            <p:ph sz="quarter" idx="42"/>
            <p:extLst>
              <p:ext uri="{D42A27DB-BD31-4B8C-83A1-F6EECF244321}">
                <p14:modId xmlns:p14="http://schemas.microsoft.com/office/powerpoint/2010/main" val="480687221"/>
              </p:ext>
            </p:extLst>
          </p:nvPr>
        </p:nvGraphicFramePr>
        <p:xfrm>
          <a:off x="1177652" y="1571249"/>
          <a:ext cx="4869578" cy="27535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3" name="Chart 32">
            <a:extLst>
              <a:ext uri="{FF2B5EF4-FFF2-40B4-BE49-F238E27FC236}">
                <a16:creationId xmlns:a16="http://schemas.microsoft.com/office/drawing/2014/main" id="{D8C7D628-D513-4531-9E30-B7356A9D720B}"/>
              </a:ext>
            </a:extLst>
          </p:cNvPr>
          <p:cNvGraphicFramePr>
            <a:graphicFrameLocks/>
          </p:cNvGraphicFramePr>
          <p:nvPr>
            <p:extLst>
              <p:ext uri="{D42A27DB-BD31-4B8C-83A1-F6EECF244321}">
                <p14:modId xmlns:p14="http://schemas.microsoft.com/office/powerpoint/2010/main" val="1194987711"/>
              </p:ext>
            </p:extLst>
          </p:nvPr>
        </p:nvGraphicFramePr>
        <p:xfrm>
          <a:off x="1308231" y="461305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66405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B16911C-A021-41D9-8E52-4E28722997B3}"/>
              </a:ext>
            </a:extLst>
          </p:cNvPr>
          <p:cNvSpPr/>
          <p:nvPr/>
        </p:nvSpPr>
        <p:spPr>
          <a:xfrm rot="10800000">
            <a:off x="0" y="4139266"/>
            <a:ext cx="13817600" cy="3633132"/>
          </a:xfrm>
          <a:prstGeom prst="rect">
            <a:avLst/>
          </a:prstGeom>
          <a:gradFill>
            <a:gsLst>
              <a:gs pos="69000">
                <a:schemeClr val="accent3"/>
              </a:gs>
              <a:gs pos="40000">
                <a:schemeClr val="accent4"/>
              </a:gs>
              <a:gs pos="0">
                <a:srgbClr val="091C30"/>
              </a:gs>
              <a:gs pos="100000">
                <a:schemeClr val="accent2"/>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chemeClr val="tx1"/>
              </a:solidFill>
            </a:endParaRPr>
          </a:p>
        </p:txBody>
      </p:sp>
      <p:grpSp>
        <p:nvGrpSpPr>
          <p:cNvPr id="34" name="Group 33">
            <a:extLst>
              <a:ext uri="{FF2B5EF4-FFF2-40B4-BE49-F238E27FC236}">
                <a16:creationId xmlns:a16="http://schemas.microsoft.com/office/drawing/2014/main" id="{EFD09A69-7B72-422D-83BC-5F64859D48C8}"/>
              </a:ext>
            </a:extLst>
          </p:cNvPr>
          <p:cNvGrpSpPr/>
          <p:nvPr/>
        </p:nvGrpSpPr>
        <p:grpSpPr>
          <a:xfrm>
            <a:off x="4563886" y="6254610"/>
            <a:ext cx="4579501" cy="1530804"/>
            <a:chOff x="-27933" y="5295698"/>
            <a:chExt cx="4739047" cy="1584137"/>
          </a:xfrm>
        </p:grpSpPr>
        <p:grpSp>
          <p:nvGrpSpPr>
            <p:cNvPr id="35" name="Group 34">
              <a:extLst>
                <a:ext uri="{FF2B5EF4-FFF2-40B4-BE49-F238E27FC236}">
                  <a16:creationId xmlns:a16="http://schemas.microsoft.com/office/drawing/2014/main" id="{2E1BC039-F111-480F-863C-A98BA04A0047}"/>
                </a:ext>
              </a:extLst>
            </p:cNvPr>
            <p:cNvGrpSpPr/>
            <p:nvPr/>
          </p:nvGrpSpPr>
          <p:grpSpPr>
            <a:xfrm>
              <a:off x="6124" y="5295698"/>
              <a:ext cx="3872311" cy="1584137"/>
              <a:chOff x="718706" y="-590310"/>
              <a:chExt cx="13281089" cy="7472819"/>
            </a:xfrm>
            <a:solidFill>
              <a:schemeClr val="accent2">
                <a:alpha val="11000"/>
              </a:schemeClr>
            </a:solidFill>
          </p:grpSpPr>
          <p:sp>
            <p:nvSpPr>
              <p:cNvPr id="66" name="Rectangle 65">
                <a:extLst>
                  <a:ext uri="{FF2B5EF4-FFF2-40B4-BE49-F238E27FC236}">
                    <a16:creationId xmlns:a16="http://schemas.microsoft.com/office/drawing/2014/main" id="{7C518BD6-EFF6-4659-B5B3-8D5000F5ABD7}"/>
                  </a:ext>
                </a:extLst>
              </p:cNvPr>
              <p:cNvSpPr/>
              <p:nvPr/>
            </p:nvSpPr>
            <p:spPr>
              <a:xfrm>
                <a:off x="1223563" y="4985237"/>
                <a:ext cx="331518" cy="1872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67" name="Rectangle 66">
                <a:extLst>
                  <a:ext uri="{FF2B5EF4-FFF2-40B4-BE49-F238E27FC236}">
                    <a16:creationId xmlns:a16="http://schemas.microsoft.com/office/drawing/2014/main" id="{6C346FF4-C7AC-4C49-9A74-F4BD440B0763}"/>
                  </a:ext>
                </a:extLst>
              </p:cNvPr>
              <p:cNvSpPr/>
              <p:nvPr/>
            </p:nvSpPr>
            <p:spPr>
              <a:xfrm>
                <a:off x="1742093" y="3865944"/>
                <a:ext cx="331518" cy="29920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68" name="Rectangle 67">
                <a:extLst>
                  <a:ext uri="{FF2B5EF4-FFF2-40B4-BE49-F238E27FC236}">
                    <a16:creationId xmlns:a16="http://schemas.microsoft.com/office/drawing/2014/main" id="{916BE3B6-0A0F-4712-9A12-AA626852CFCD}"/>
                  </a:ext>
                </a:extLst>
              </p:cNvPr>
              <p:cNvSpPr/>
              <p:nvPr/>
            </p:nvSpPr>
            <p:spPr>
              <a:xfrm>
                <a:off x="2260623" y="5359078"/>
                <a:ext cx="331518" cy="14989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69" name="Rectangle 68">
                <a:extLst>
                  <a:ext uri="{FF2B5EF4-FFF2-40B4-BE49-F238E27FC236}">
                    <a16:creationId xmlns:a16="http://schemas.microsoft.com/office/drawing/2014/main" id="{2A47177B-B644-4898-8E54-04CA8379E2FE}"/>
                  </a:ext>
                </a:extLst>
              </p:cNvPr>
              <p:cNvSpPr/>
              <p:nvPr/>
            </p:nvSpPr>
            <p:spPr>
              <a:xfrm>
                <a:off x="2779153" y="3183038"/>
                <a:ext cx="331518" cy="3674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70" name="Rectangle 69">
                <a:extLst>
                  <a:ext uri="{FF2B5EF4-FFF2-40B4-BE49-F238E27FC236}">
                    <a16:creationId xmlns:a16="http://schemas.microsoft.com/office/drawing/2014/main" id="{5319AAFF-82E2-4409-92CE-BF1CCE88AD6F}"/>
                  </a:ext>
                </a:extLst>
              </p:cNvPr>
              <p:cNvSpPr/>
              <p:nvPr/>
            </p:nvSpPr>
            <p:spPr>
              <a:xfrm>
                <a:off x="3297683" y="4178461"/>
                <a:ext cx="331518" cy="26795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71" name="Rectangle 70">
                <a:extLst>
                  <a:ext uri="{FF2B5EF4-FFF2-40B4-BE49-F238E27FC236}">
                    <a16:creationId xmlns:a16="http://schemas.microsoft.com/office/drawing/2014/main" id="{57D34A76-3267-4862-AAC5-5FAE79957EDD}"/>
                  </a:ext>
                </a:extLst>
              </p:cNvPr>
              <p:cNvSpPr/>
              <p:nvPr/>
            </p:nvSpPr>
            <p:spPr>
              <a:xfrm>
                <a:off x="3816213" y="5359078"/>
                <a:ext cx="331518" cy="14989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72" name="Rectangle 71">
                <a:extLst>
                  <a:ext uri="{FF2B5EF4-FFF2-40B4-BE49-F238E27FC236}">
                    <a16:creationId xmlns:a16="http://schemas.microsoft.com/office/drawing/2014/main" id="{B0AB64A2-4E35-4340-9004-EEC3EFABBD12}"/>
                  </a:ext>
                </a:extLst>
              </p:cNvPr>
              <p:cNvSpPr/>
              <p:nvPr/>
            </p:nvSpPr>
            <p:spPr>
              <a:xfrm>
                <a:off x="4334743" y="3544765"/>
                <a:ext cx="331518" cy="3313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73" name="Rectangle 72">
                <a:extLst>
                  <a:ext uri="{FF2B5EF4-FFF2-40B4-BE49-F238E27FC236}">
                    <a16:creationId xmlns:a16="http://schemas.microsoft.com/office/drawing/2014/main" id="{CA639119-7B6B-465F-99A3-AD400787DA14}"/>
                  </a:ext>
                </a:extLst>
              </p:cNvPr>
              <p:cNvSpPr/>
              <p:nvPr/>
            </p:nvSpPr>
            <p:spPr>
              <a:xfrm>
                <a:off x="4853273" y="4586617"/>
                <a:ext cx="331518" cy="22713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74" name="Rectangle 73">
                <a:extLst>
                  <a:ext uri="{FF2B5EF4-FFF2-40B4-BE49-F238E27FC236}">
                    <a16:creationId xmlns:a16="http://schemas.microsoft.com/office/drawing/2014/main" id="{6BD1DA05-7162-467B-A83F-8FE33EA910E6}"/>
                  </a:ext>
                </a:extLst>
              </p:cNvPr>
              <p:cNvSpPr/>
              <p:nvPr/>
            </p:nvSpPr>
            <p:spPr>
              <a:xfrm>
                <a:off x="5371803" y="3770377"/>
                <a:ext cx="331518" cy="30876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75" name="Rectangle 74">
                <a:extLst>
                  <a:ext uri="{FF2B5EF4-FFF2-40B4-BE49-F238E27FC236}">
                    <a16:creationId xmlns:a16="http://schemas.microsoft.com/office/drawing/2014/main" id="{C6DFDF2E-5BDD-45F0-9B21-D26F9B59A761}"/>
                  </a:ext>
                </a:extLst>
              </p:cNvPr>
              <p:cNvSpPr/>
              <p:nvPr/>
            </p:nvSpPr>
            <p:spPr>
              <a:xfrm>
                <a:off x="5890333" y="2929133"/>
                <a:ext cx="331518" cy="39288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76" name="Rectangle 75">
                <a:extLst>
                  <a:ext uri="{FF2B5EF4-FFF2-40B4-BE49-F238E27FC236}">
                    <a16:creationId xmlns:a16="http://schemas.microsoft.com/office/drawing/2014/main" id="{866ADEE0-542D-434A-8AF7-C00263CBDCD4}"/>
                  </a:ext>
                </a:extLst>
              </p:cNvPr>
              <p:cNvSpPr/>
              <p:nvPr/>
            </p:nvSpPr>
            <p:spPr>
              <a:xfrm>
                <a:off x="6408863" y="3333975"/>
                <a:ext cx="331518" cy="35240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77" name="Rectangle 76">
                <a:extLst>
                  <a:ext uri="{FF2B5EF4-FFF2-40B4-BE49-F238E27FC236}">
                    <a16:creationId xmlns:a16="http://schemas.microsoft.com/office/drawing/2014/main" id="{4D33BAD2-DB23-4545-B856-4E3506959EF0}"/>
                  </a:ext>
                </a:extLst>
              </p:cNvPr>
              <p:cNvSpPr/>
              <p:nvPr/>
            </p:nvSpPr>
            <p:spPr>
              <a:xfrm>
                <a:off x="6927393" y="1736203"/>
                <a:ext cx="331518" cy="51217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78" name="Rectangle 77">
                <a:extLst>
                  <a:ext uri="{FF2B5EF4-FFF2-40B4-BE49-F238E27FC236}">
                    <a16:creationId xmlns:a16="http://schemas.microsoft.com/office/drawing/2014/main" id="{6AB31442-60FF-4D81-AD42-E3E10FB9A2AE}"/>
                  </a:ext>
                </a:extLst>
              </p:cNvPr>
              <p:cNvSpPr/>
              <p:nvPr/>
            </p:nvSpPr>
            <p:spPr>
              <a:xfrm>
                <a:off x="7445923" y="3236835"/>
                <a:ext cx="331518" cy="36211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79" name="Rectangle 78">
                <a:extLst>
                  <a:ext uri="{FF2B5EF4-FFF2-40B4-BE49-F238E27FC236}">
                    <a16:creationId xmlns:a16="http://schemas.microsoft.com/office/drawing/2014/main" id="{49731B48-0F5C-40FC-BF8C-4292F70FBC97}"/>
                  </a:ext>
                </a:extLst>
              </p:cNvPr>
              <p:cNvSpPr/>
              <p:nvPr/>
            </p:nvSpPr>
            <p:spPr>
              <a:xfrm>
                <a:off x="7964453" y="2984067"/>
                <a:ext cx="331518" cy="38739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80" name="Rectangle 79">
                <a:extLst>
                  <a:ext uri="{FF2B5EF4-FFF2-40B4-BE49-F238E27FC236}">
                    <a16:creationId xmlns:a16="http://schemas.microsoft.com/office/drawing/2014/main" id="{64D97876-6ABE-40F3-8182-30EA2B37AFA7}"/>
                  </a:ext>
                </a:extLst>
              </p:cNvPr>
              <p:cNvSpPr/>
              <p:nvPr/>
            </p:nvSpPr>
            <p:spPr>
              <a:xfrm>
                <a:off x="8482983" y="2141316"/>
                <a:ext cx="331518" cy="47166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81" name="Rectangle 80">
                <a:extLst>
                  <a:ext uri="{FF2B5EF4-FFF2-40B4-BE49-F238E27FC236}">
                    <a16:creationId xmlns:a16="http://schemas.microsoft.com/office/drawing/2014/main" id="{3A24773C-9989-4B69-BF6E-00A8BDA86997}"/>
                  </a:ext>
                </a:extLst>
              </p:cNvPr>
              <p:cNvSpPr/>
              <p:nvPr/>
            </p:nvSpPr>
            <p:spPr>
              <a:xfrm>
                <a:off x="9001513" y="2984067"/>
                <a:ext cx="331518" cy="38739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82" name="Rectangle 81">
                <a:extLst>
                  <a:ext uri="{FF2B5EF4-FFF2-40B4-BE49-F238E27FC236}">
                    <a16:creationId xmlns:a16="http://schemas.microsoft.com/office/drawing/2014/main" id="{27BAA03F-7E62-4A57-B965-5DCEC3ED3DD6}"/>
                  </a:ext>
                </a:extLst>
              </p:cNvPr>
              <p:cNvSpPr/>
              <p:nvPr/>
            </p:nvSpPr>
            <p:spPr>
              <a:xfrm>
                <a:off x="9520043" y="1461211"/>
                <a:ext cx="331518" cy="53967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83" name="Rectangle 82">
                <a:extLst>
                  <a:ext uri="{FF2B5EF4-FFF2-40B4-BE49-F238E27FC236}">
                    <a16:creationId xmlns:a16="http://schemas.microsoft.com/office/drawing/2014/main" id="{7819A9DE-F83D-49CC-8CF1-825418525F22}"/>
                  </a:ext>
                </a:extLst>
              </p:cNvPr>
              <p:cNvSpPr/>
              <p:nvPr/>
            </p:nvSpPr>
            <p:spPr>
              <a:xfrm>
                <a:off x="10038573" y="1770927"/>
                <a:ext cx="331518" cy="50870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84" name="Rectangle 83">
                <a:extLst>
                  <a:ext uri="{FF2B5EF4-FFF2-40B4-BE49-F238E27FC236}">
                    <a16:creationId xmlns:a16="http://schemas.microsoft.com/office/drawing/2014/main" id="{A7D69664-2D7F-4DC4-B9EF-E8EFE40FA904}"/>
                  </a:ext>
                </a:extLst>
              </p:cNvPr>
              <p:cNvSpPr/>
              <p:nvPr/>
            </p:nvSpPr>
            <p:spPr>
              <a:xfrm>
                <a:off x="10557103" y="2789499"/>
                <a:ext cx="331518" cy="40685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85" name="Rectangle 84">
                <a:extLst>
                  <a:ext uri="{FF2B5EF4-FFF2-40B4-BE49-F238E27FC236}">
                    <a16:creationId xmlns:a16="http://schemas.microsoft.com/office/drawing/2014/main" id="{776070EC-4D33-4757-9273-28DC422FA36F}"/>
                  </a:ext>
                </a:extLst>
              </p:cNvPr>
              <p:cNvSpPr/>
              <p:nvPr/>
            </p:nvSpPr>
            <p:spPr>
              <a:xfrm>
                <a:off x="11075633" y="879676"/>
                <a:ext cx="331518" cy="59783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86" name="Rectangle 85">
                <a:extLst>
                  <a:ext uri="{FF2B5EF4-FFF2-40B4-BE49-F238E27FC236}">
                    <a16:creationId xmlns:a16="http://schemas.microsoft.com/office/drawing/2014/main" id="{CA40027D-AE9E-4ACD-AC79-730A9085E23D}"/>
                  </a:ext>
                </a:extLst>
              </p:cNvPr>
              <p:cNvSpPr/>
              <p:nvPr/>
            </p:nvSpPr>
            <p:spPr>
              <a:xfrm>
                <a:off x="11594163" y="613460"/>
                <a:ext cx="331518" cy="6244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87" name="Rectangle 86">
                <a:extLst>
                  <a:ext uri="{FF2B5EF4-FFF2-40B4-BE49-F238E27FC236}">
                    <a16:creationId xmlns:a16="http://schemas.microsoft.com/office/drawing/2014/main" id="{6E0380F5-F3C3-4217-95B2-BCB9BFE42DB1}"/>
                  </a:ext>
                </a:extLst>
              </p:cNvPr>
              <p:cNvSpPr/>
              <p:nvPr/>
            </p:nvSpPr>
            <p:spPr>
              <a:xfrm>
                <a:off x="12112693" y="2522402"/>
                <a:ext cx="331518" cy="43355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88" name="Rectangle 87">
                <a:extLst>
                  <a:ext uri="{FF2B5EF4-FFF2-40B4-BE49-F238E27FC236}">
                    <a16:creationId xmlns:a16="http://schemas.microsoft.com/office/drawing/2014/main" id="{8E8CE65A-7C32-43EC-A9D2-87E31A533931}"/>
                  </a:ext>
                </a:extLst>
              </p:cNvPr>
              <p:cNvSpPr/>
              <p:nvPr/>
            </p:nvSpPr>
            <p:spPr>
              <a:xfrm>
                <a:off x="12631223" y="3171475"/>
                <a:ext cx="331518" cy="368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89" name="Rectangle 88">
                <a:extLst>
                  <a:ext uri="{FF2B5EF4-FFF2-40B4-BE49-F238E27FC236}">
                    <a16:creationId xmlns:a16="http://schemas.microsoft.com/office/drawing/2014/main" id="{611CE55F-CC4D-43CE-80EA-E58B1A707B05}"/>
                  </a:ext>
                </a:extLst>
              </p:cNvPr>
              <p:cNvSpPr/>
              <p:nvPr/>
            </p:nvSpPr>
            <p:spPr>
              <a:xfrm>
                <a:off x="13149753" y="157752"/>
                <a:ext cx="331518" cy="67002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90" name="Rectangle 89">
                <a:extLst>
                  <a:ext uri="{FF2B5EF4-FFF2-40B4-BE49-F238E27FC236}">
                    <a16:creationId xmlns:a16="http://schemas.microsoft.com/office/drawing/2014/main" id="{E47C3D53-F618-4055-8919-3C5C549976DD}"/>
                  </a:ext>
                </a:extLst>
              </p:cNvPr>
              <p:cNvSpPr/>
              <p:nvPr/>
            </p:nvSpPr>
            <p:spPr>
              <a:xfrm>
                <a:off x="13668277" y="-590310"/>
                <a:ext cx="331518" cy="7448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91" name="Rectangle 90">
                <a:extLst>
                  <a:ext uri="{FF2B5EF4-FFF2-40B4-BE49-F238E27FC236}">
                    <a16:creationId xmlns:a16="http://schemas.microsoft.com/office/drawing/2014/main" id="{851723B1-D47A-4365-95E2-45594564E169}"/>
                  </a:ext>
                </a:extLst>
              </p:cNvPr>
              <p:cNvSpPr/>
              <p:nvPr/>
            </p:nvSpPr>
            <p:spPr>
              <a:xfrm>
                <a:off x="718706" y="5683120"/>
                <a:ext cx="308599" cy="11993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grpSp>
        <p:grpSp>
          <p:nvGrpSpPr>
            <p:cNvPr id="36" name="Group 35">
              <a:extLst>
                <a:ext uri="{FF2B5EF4-FFF2-40B4-BE49-F238E27FC236}">
                  <a16:creationId xmlns:a16="http://schemas.microsoft.com/office/drawing/2014/main" id="{6E9130CC-D59C-432B-9E33-1730085C27CA}"/>
                </a:ext>
              </a:extLst>
            </p:cNvPr>
            <p:cNvGrpSpPr/>
            <p:nvPr/>
          </p:nvGrpSpPr>
          <p:grpSpPr>
            <a:xfrm>
              <a:off x="1102720" y="6193290"/>
              <a:ext cx="3399868" cy="679909"/>
              <a:chOff x="5883539" y="9443874"/>
              <a:chExt cx="3399868" cy="679909"/>
            </a:xfrm>
            <a:solidFill>
              <a:srgbClr val="3BA1CD">
                <a:alpha val="41000"/>
              </a:srgbClr>
            </a:solidFill>
          </p:grpSpPr>
          <p:sp>
            <p:nvSpPr>
              <p:cNvPr id="39" name="Freeform 38">
                <a:extLst>
                  <a:ext uri="{FF2B5EF4-FFF2-40B4-BE49-F238E27FC236}">
                    <a16:creationId xmlns:a16="http://schemas.microsoft.com/office/drawing/2014/main" id="{55743AB5-689A-4665-855E-1F9C1D929987}"/>
                  </a:ext>
                </a:extLst>
              </p:cNvPr>
              <p:cNvSpPr/>
              <p:nvPr/>
            </p:nvSpPr>
            <p:spPr>
              <a:xfrm>
                <a:off x="5883539"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5" y="502723"/>
                      <a:pt x="7036" y="491517"/>
                      <a:pt x="7026" y="477687"/>
                    </a:cubicBezTo>
                    <a:lnTo>
                      <a:pt x="7026" y="26791"/>
                    </a:lnTo>
                    <a:cubicBezTo>
                      <a:pt x="7026" y="12955"/>
                      <a:pt x="18246" y="1733"/>
                      <a:pt x="32086" y="1733"/>
                    </a:cubicBezTo>
                    <a:lnTo>
                      <a:pt x="32086" y="1733"/>
                    </a:lnTo>
                    <a:cubicBezTo>
                      <a:pt x="45924" y="1742"/>
                      <a:pt x="57137" y="12955"/>
                      <a:pt x="57137" y="26791"/>
                    </a:cubicBezTo>
                    <a:lnTo>
                      <a:pt x="57137" y="477687"/>
                    </a:lnTo>
                    <a:cubicBezTo>
                      <a:pt x="57132" y="491515"/>
                      <a:pt x="45916" y="502723"/>
                      <a:pt x="32086" y="502718"/>
                    </a:cubicBezTo>
                    <a:close/>
                  </a:path>
                </a:pathLst>
              </a:custGeom>
              <a:grpFill/>
              <a:ln w="901" cap="flat">
                <a:noFill/>
                <a:prstDash val="solid"/>
                <a:miter/>
              </a:ln>
            </p:spPr>
            <p:txBody>
              <a:bodyPr rtlCol="0" anchor="ctr"/>
              <a:lstStyle/>
              <a:p>
                <a:endParaRPr lang="en-US" sz="2040" dirty="0"/>
              </a:p>
            </p:txBody>
          </p:sp>
          <p:sp>
            <p:nvSpPr>
              <p:cNvPr id="40" name="Freeform 39">
                <a:extLst>
                  <a:ext uri="{FF2B5EF4-FFF2-40B4-BE49-F238E27FC236}">
                    <a16:creationId xmlns:a16="http://schemas.microsoft.com/office/drawing/2014/main" id="{186AADC6-0347-4076-A53E-C5213FEC9C6A}"/>
                  </a:ext>
                </a:extLst>
              </p:cNvPr>
              <p:cNvSpPr/>
              <p:nvPr/>
            </p:nvSpPr>
            <p:spPr>
              <a:xfrm>
                <a:off x="6012373" y="9773102"/>
                <a:ext cx="50111" cy="350680"/>
              </a:xfrm>
              <a:custGeom>
                <a:avLst/>
                <a:gdLst>
                  <a:gd name="connsiteX0" fmla="*/ 32086 w 50111"/>
                  <a:gd name="connsiteY0" fmla="*/ 352413 h 350680"/>
                  <a:gd name="connsiteX1" fmla="*/ 32086 w 50111"/>
                  <a:gd name="connsiteY1" fmla="*/ 352413 h 350680"/>
                  <a:gd name="connsiteX2" fmla="*/ 7026 w 50111"/>
                  <a:gd name="connsiteY2" fmla="*/ 327382 h 350680"/>
                  <a:gd name="connsiteX3" fmla="*/ 7026 w 50111"/>
                  <a:gd name="connsiteY3" fmla="*/ 26782 h 350680"/>
                  <a:gd name="connsiteX4" fmla="*/ 32086 w 50111"/>
                  <a:gd name="connsiteY4" fmla="*/ 1733 h 350680"/>
                  <a:gd name="connsiteX5" fmla="*/ 32086 w 50111"/>
                  <a:gd name="connsiteY5" fmla="*/ 1733 h 350680"/>
                  <a:gd name="connsiteX6" fmla="*/ 57137 w 50111"/>
                  <a:gd name="connsiteY6" fmla="*/ 26782 h 350680"/>
                  <a:gd name="connsiteX7" fmla="*/ 57137 w 50111"/>
                  <a:gd name="connsiteY7" fmla="*/ 327382 h 350680"/>
                  <a:gd name="connsiteX8" fmla="*/ 32086 w 50111"/>
                  <a:gd name="connsiteY8" fmla="*/ 352413 h 35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350680">
                    <a:moveTo>
                      <a:pt x="32086" y="352413"/>
                    </a:moveTo>
                    <a:lnTo>
                      <a:pt x="32086" y="352413"/>
                    </a:lnTo>
                    <a:cubicBezTo>
                      <a:pt x="18255" y="352419"/>
                      <a:pt x="7036" y="341213"/>
                      <a:pt x="7026" y="327382"/>
                    </a:cubicBezTo>
                    <a:lnTo>
                      <a:pt x="7026" y="26782"/>
                    </a:lnTo>
                    <a:cubicBezTo>
                      <a:pt x="7032" y="12946"/>
                      <a:pt x="18249" y="1733"/>
                      <a:pt x="32086" y="1733"/>
                    </a:cubicBezTo>
                    <a:lnTo>
                      <a:pt x="32086" y="1733"/>
                    </a:lnTo>
                    <a:cubicBezTo>
                      <a:pt x="45922" y="1733"/>
                      <a:pt x="57137" y="12946"/>
                      <a:pt x="57137" y="26782"/>
                    </a:cubicBezTo>
                    <a:lnTo>
                      <a:pt x="57137" y="327382"/>
                    </a:lnTo>
                    <a:cubicBezTo>
                      <a:pt x="57132" y="341211"/>
                      <a:pt x="45916" y="352419"/>
                      <a:pt x="32086" y="352413"/>
                    </a:cubicBezTo>
                    <a:close/>
                  </a:path>
                </a:pathLst>
              </a:custGeom>
              <a:grpFill/>
              <a:ln w="901" cap="flat">
                <a:noFill/>
                <a:prstDash val="solid"/>
                <a:miter/>
              </a:ln>
            </p:spPr>
            <p:txBody>
              <a:bodyPr rtlCol="0" anchor="ctr"/>
              <a:lstStyle/>
              <a:p>
                <a:endParaRPr lang="en-US" sz="2040" dirty="0"/>
              </a:p>
            </p:txBody>
          </p:sp>
          <p:sp>
            <p:nvSpPr>
              <p:cNvPr id="41" name="Freeform 40">
                <a:extLst>
                  <a:ext uri="{FF2B5EF4-FFF2-40B4-BE49-F238E27FC236}">
                    <a16:creationId xmlns:a16="http://schemas.microsoft.com/office/drawing/2014/main" id="{214122F8-652A-4B4D-AED3-77C155EDE5E0}"/>
                  </a:ext>
                </a:extLst>
              </p:cNvPr>
              <p:cNvSpPr/>
              <p:nvPr/>
            </p:nvSpPr>
            <p:spPr>
              <a:xfrm>
                <a:off x="6141207" y="9851810"/>
                <a:ext cx="50111" cy="271972"/>
              </a:xfrm>
              <a:custGeom>
                <a:avLst/>
                <a:gdLst>
                  <a:gd name="connsiteX0" fmla="*/ 32095 w 50111"/>
                  <a:gd name="connsiteY0" fmla="*/ 273705 h 271972"/>
                  <a:gd name="connsiteX1" fmla="*/ 32095 w 50111"/>
                  <a:gd name="connsiteY1" fmla="*/ 273705 h 271972"/>
                  <a:gd name="connsiteX2" fmla="*/ 7026 w 50111"/>
                  <a:gd name="connsiteY2" fmla="*/ 248674 h 271972"/>
                  <a:gd name="connsiteX3" fmla="*/ 7026 w 50111"/>
                  <a:gd name="connsiteY3" fmla="*/ 26800 h 271972"/>
                  <a:gd name="connsiteX4" fmla="*/ 32095 w 50111"/>
                  <a:gd name="connsiteY4" fmla="*/ 1733 h 271972"/>
                  <a:gd name="connsiteX5" fmla="*/ 32095 w 50111"/>
                  <a:gd name="connsiteY5" fmla="*/ 1733 h 271972"/>
                  <a:gd name="connsiteX6" fmla="*/ 57137 w 50111"/>
                  <a:gd name="connsiteY6" fmla="*/ 26800 h 271972"/>
                  <a:gd name="connsiteX7" fmla="*/ 57137 w 50111"/>
                  <a:gd name="connsiteY7" fmla="*/ 248674 h 271972"/>
                  <a:gd name="connsiteX8" fmla="*/ 32104 w 50111"/>
                  <a:gd name="connsiteY8" fmla="*/ 273705 h 271972"/>
                  <a:gd name="connsiteX9" fmla="*/ 32095 w 50111"/>
                  <a:gd name="connsiteY9" fmla="*/ 273705 h 271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271972">
                    <a:moveTo>
                      <a:pt x="32095" y="273705"/>
                    </a:moveTo>
                    <a:lnTo>
                      <a:pt x="32095" y="273705"/>
                    </a:lnTo>
                    <a:cubicBezTo>
                      <a:pt x="18260" y="273715"/>
                      <a:pt x="7036" y="262508"/>
                      <a:pt x="7026" y="248674"/>
                    </a:cubicBezTo>
                    <a:lnTo>
                      <a:pt x="7026" y="26800"/>
                    </a:lnTo>
                    <a:cubicBezTo>
                      <a:pt x="7032" y="12955"/>
                      <a:pt x="18252" y="1742"/>
                      <a:pt x="32095" y="1733"/>
                    </a:cubicBezTo>
                    <a:lnTo>
                      <a:pt x="32095" y="1733"/>
                    </a:lnTo>
                    <a:cubicBezTo>
                      <a:pt x="45933" y="1742"/>
                      <a:pt x="57143" y="12964"/>
                      <a:pt x="57137" y="26800"/>
                    </a:cubicBezTo>
                    <a:lnTo>
                      <a:pt x="57137" y="248674"/>
                    </a:lnTo>
                    <a:cubicBezTo>
                      <a:pt x="57137" y="262498"/>
                      <a:pt x="45930" y="273705"/>
                      <a:pt x="32104" y="273705"/>
                    </a:cubicBezTo>
                    <a:cubicBezTo>
                      <a:pt x="32102" y="273705"/>
                      <a:pt x="32098" y="273705"/>
                      <a:pt x="32095" y="273705"/>
                    </a:cubicBezTo>
                    <a:close/>
                  </a:path>
                </a:pathLst>
              </a:custGeom>
              <a:grpFill/>
              <a:ln w="901" cap="flat">
                <a:noFill/>
                <a:prstDash val="solid"/>
                <a:miter/>
              </a:ln>
            </p:spPr>
            <p:txBody>
              <a:bodyPr rtlCol="0" anchor="ctr"/>
              <a:lstStyle/>
              <a:p>
                <a:endParaRPr lang="en-US" sz="2040" dirty="0"/>
              </a:p>
            </p:txBody>
          </p:sp>
          <p:sp>
            <p:nvSpPr>
              <p:cNvPr id="42" name="Freeform 41">
                <a:extLst>
                  <a:ext uri="{FF2B5EF4-FFF2-40B4-BE49-F238E27FC236}">
                    <a16:creationId xmlns:a16="http://schemas.microsoft.com/office/drawing/2014/main" id="{211AFDE3-DEB4-4D9D-AFB0-225404EEC014}"/>
                  </a:ext>
                </a:extLst>
              </p:cNvPr>
              <p:cNvSpPr/>
              <p:nvPr/>
            </p:nvSpPr>
            <p:spPr>
              <a:xfrm>
                <a:off x="6270059" y="9923398"/>
                <a:ext cx="50093" cy="200385"/>
              </a:xfrm>
              <a:custGeom>
                <a:avLst/>
                <a:gdLst>
                  <a:gd name="connsiteX0" fmla="*/ 32077 w 50093"/>
                  <a:gd name="connsiteY0" fmla="*/ 202118 h 200385"/>
                  <a:gd name="connsiteX1" fmla="*/ 32077 w 50093"/>
                  <a:gd name="connsiteY1" fmla="*/ 202118 h 200385"/>
                  <a:gd name="connsiteX2" fmla="*/ 7026 w 50093"/>
                  <a:gd name="connsiteY2" fmla="*/ 177086 h 200385"/>
                  <a:gd name="connsiteX3" fmla="*/ 7026 w 50093"/>
                  <a:gd name="connsiteY3" fmla="*/ 26782 h 200385"/>
                  <a:gd name="connsiteX4" fmla="*/ 32077 w 50093"/>
                  <a:gd name="connsiteY4" fmla="*/ 1733 h 200385"/>
                  <a:gd name="connsiteX5" fmla="*/ 32077 w 50093"/>
                  <a:gd name="connsiteY5" fmla="*/ 1733 h 200385"/>
                  <a:gd name="connsiteX6" fmla="*/ 57119 w 50093"/>
                  <a:gd name="connsiteY6" fmla="*/ 26782 h 200385"/>
                  <a:gd name="connsiteX7" fmla="*/ 57119 w 50093"/>
                  <a:gd name="connsiteY7" fmla="*/ 177086 h 200385"/>
                  <a:gd name="connsiteX8" fmla="*/ 32086 w 50093"/>
                  <a:gd name="connsiteY8" fmla="*/ 202118 h 200385"/>
                  <a:gd name="connsiteX9" fmla="*/ 32077 w 50093"/>
                  <a:gd name="connsiteY9" fmla="*/ 202118 h 2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200385">
                    <a:moveTo>
                      <a:pt x="32077" y="202118"/>
                    </a:moveTo>
                    <a:lnTo>
                      <a:pt x="32077" y="202118"/>
                    </a:lnTo>
                    <a:cubicBezTo>
                      <a:pt x="18247" y="202123"/>
                      <a:pt x="7031" y="190915"/>
                      <a:pt x="7026" y="177086"/>
                    </a:cubicBezTo>
                    <a:lnTo>
                      <a:pt x="7026" y="26782"/>
                    </a:lnTo>
                    <a:cubicBezTo>
                      <a:pt x="7026" y="12948"/>
                      <a:pt x="18242" y="1733"/>
                      <a:pt x="32077" y="1733"/>
                    </a:cubicBezTo>
                    <a:lnTo>
                      <a:pt x="32077" y="1733"/>
                    </a:lnTo>
                    <a:cubicBezTo>
                      <a:pt x="45909" y="1738"/>
                      <a:pt x="57119" y="12951"/>
                      <a:pt x="57119" y="26782"/>
                    </a:cubicBezTo>
                    <a:lnTo>
                      <a:pt x="57119" y="177086"/>
                    </a:lnTo>
                    <a:cubicBezTo>
                      <a:pt x="57119" y="190911"/>
                      <a:pt x="45912" y="202118"/>
                      <a:pt x="32086" y="202118"/>
                    </a:cubicBezTo>
                    <a:cubicBezTo>
                      <a:pt x="32083" y="202118"/>
                      <a:pt x="32080" y="202118"/>
                      <a:pt x="32077" y="202118"/>
                    </a:cubicBezTo>
                    <a:close/>
                  </a:path>
                </a:pathLst>
              </a:custGeom>
              <a:grpFill/>
              <a:ln w="901" cap="flat">
                <a:noFill/>
                <a:prstDash val="solid"/>
                <a:miter/>
              </a:ln>
            </p:spPr>
            <p:txBody>
              <a:bodyPr rtlCol="0" anchor="ctr"/>
              <a:lstStyle/>
              <a:p>
                <a:endParaRPr lang="en-US" sz="2040" dirty="0"/>
              </a:p>
            </p:txBody>
          </p:sp>
          <p:sp>
            <p:nvSpPr>
              <p:cNvPr id="43" name="Freeform 42">
                <a:extLst>
                  <a:ext uri="{FF2B5EF4-FFF2-40B4-BE49-F238E27FC236}">
                    <a16:creationId xmlns:a16="http://schemas.microsoft.com/office/drawing/2014/main" id="{EBF26B44-5EA5-43AB-BB04-BED2120DAD3A}"/>
                  </a:ext>
                </a:extLst>
              </p:cNvPr>
              <p:cNvSpPr/>
              <p:nvPr/>
            </p:nvSpPr>
            <p:spPr>
              <a:xfrm>
                <a:off x="6398893" y="9708672"/>
                <a:ext cx="50111" cy="415110"/>
              </a:xfrm>
              <a:custGeom>
                <a:avLst/>
                <a:gdLst>
                  <a:gd name="connsiteX0" fmla="*/ 32086 w 50111"/>
                  <a:gd name="connsiteY0" fmla="*/ 416844 h 415110"/>
                  <a:gd name="connsiteX1" fmla="*/ 32086 w 50111"/>
                  <a:gd name="connsiteY1" fmla="*/ 416844 h 415110"/>
                  <a:gd name="connsiteX2" fmla="*/ 7026 w 50111"/>
                  <a:gd name="connsiteY2" fmla="*/ 391821 h 415110"/>
                  <a:gd name="connsiteX3" fmla="*/ 7026 w 50111"/>
                  <a:gd name="connsiteY3" fmla="*/ 391812 h 415110"/>
                  <a:gd name="connsiteX4" fmla="*/ 7026 w 50111"/>
                  <a:gd name="connsiteY4" fmla="*/ 26800 h 415110"/>
                  <a:gd name="connsiteX5" fmla="*/ 32077 w 50111"/>
                  <a:gd name="connsiteY5" fmla="*/ 1733 h 415110"/>
                  <a:gd name="connsiteX6" fmla="*/ 32086 w 50111"/>
                  <a:gd name="connsiteY6" fmla="*/ 1733 h 415110"/>
                  <a:gd name="connsiteX7" fmla="*/ 32086 w 50111"/>
                  <a:gd name="connsiteY7" fmla="*/ 1733 h 415110"/>
                  <a:gd name="connsiteX8" fmla="*/ 57137 w 50111"/>
                  <a:gd name="connsiteY8" fmla="*/ 26800 h 415110"/>
                  <a:gd name="connsiteX9" fmla="*/ 57137 w 50111"/>
                  <a:gd name="connsiteY9" fmla="*/ 391812 h 415110"/>
                  <a:gd name="connsiteX10" fmla="*/ 32086 w 50111"/>
                  <a:gd name="connsiteY10" fmla="*/ 416844 h 415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415110">
                    <a:moveTo>
                      <a:pt x="32086" y="416844"/>
                    </a:moveTo>
                    <a:lnTo>
                      <a:pt x="32086" y="416844"/>
                    </a:lnTo>
                    <a:cubicBezTo>
                      <a:pt x="18256" y="416853"/>
                      <a:pt x="7036" y="405650"/>
                      <a:pt x="7026" y="391821"/>
                    </a:cubicBezTo>
                    <a:cubicBezTo>
                      <a:pt x="7026" y="391819"/>
                      <a:pt x="7026" y="391815"/>
                      <a:pt x="7026" y="391812"/>
                    </a:cubicBezTo>
                    <a:lnTo>
                      <a:pt x="7026" y="26800"/>
                    </a:lnTo>
                    <a:cubicBezTo>
                      <a:pt x="7021" y="12964"/>
                      <a:pt x="18237" y="1742"/>
                      <a:pt x="32077" y="1733"/>
                    </a:cubicBezTo>
                    <a:cubicBezTo>
                      <a:pt x="32080" y="1733"/>
                      <a:pt x="32083" y="1733"/>
                      <a:pt x="32086" y="1733"/>
                    </a:cubicBezTo>
                    <a:lnTo>
                      <a:pt x="32086" y="1733"/>
                    </a:lnTo>
                    <a:cubicBezTo>
                      <a:pt x="45927" y="1742"/>
                      <a:pt x="57143" y="12964"/>
                      <a:pt x="57137" y="26800"/>
                    </a:cubicBezTo>
                    <a:lnTo>
                      <a:pt x="57137" y="391812"/>
                    </a:lnTo>
                    <a:cubicBezTo>
                      <a:pt x="57132" y="405641"/>
                      <a:pt x="45917" y="416849"/>
                      <a:pt x="32086" y="416844"/>
                    </a:cubicBezTo>
                    <a:close/>
                  </a:path>
                </a:pathLst>
              </a:custGeom>
              <a:grpFill/>
              <a:ln w="901" cap="flat">
                <a:noFill/>
                <a:prstDash val="solid"/>
                <a:miter/>
              </a:ln>
            </p:spPr>
            <p:txBody>
              <a:bodyPr rtlCol="0" anchor="ctr"/>
              <a:lstStyle/>
              <a:p>
                <a:endParaRPr lang="en-US" sz="2040" dirty="0"/>
              </a:p>
            </p:txBody>
          </p:sp>
          <p:sp>
            <p:nvSpPr>
              <p:cNvPr id="44" name="Freeform 43">
                <a:extLst>
                  <a:ext uri="{FF2B5EF4-FFF2-40B4-BE49-F238E27FC236}">
                    <a16:creationId xmlns:a16="http://schemas.microsoft.com/office/drawing/2014/main" id="{21D9E1FF-E0D5-4CB1-B49D-84EEFE9F60BB}"/>
                  </a:ext>
                </a:extLst>
              </p:cNvPr>
              <p:cNvSpPr/>
              <p:nvPr/>
            </p:nvSpPr>
            <p:spPr>
              <a:xfrm>
                <a:off x="6527727" y="9622798"/>
                <a:ext cx="50111" cy="500985"/>
              </a:xfrm>
              <a:custGeom>
                <a:avLst/>
                <a:gdLst>
                  <a:gd name="connsiteX0" fmla="*/ 32077 w 50111"/>
                  <a:gd name="connsiteY0" fmla="*/ 502718 h 500985"/>
                  <a:gd name="connsiteX1" fmla="*/ 32077 w 50111"/>
                  <a:gd name="connsiteY1" fmla="*/ 502718 h 500985"/>
                  <a:gd name="connsiteX2" fmla="*/ 7026 w 50111"/>
                  <a:gd name="connsiteY2" fmla="*/ 477687 h 500985"/>
                  <a:gd name="connsiteX3" fmla="*/ 7026 w 50111"/>
                  <a:gd name="connsiteY3" fmla="*/ 26791 h 500985"/>
                  <a:gd name="connsiteX4" fmla="*/ 32077 w 50111"/>
                  <a:gd name="connsiteY4" fmla="*/ 1733 h 500985"/>
                  <a:gd name="connsiteX5" fmla="*/ 32077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 name="connsiteX9" fmla="*/ 32077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77" y="502718"/>
                    </a:moveTo>
                    <a:lnTo>
                      <a:pt x="32077" y="502718"/>
                    </a:lnTo>
                    <a:cubicBezTo>
                      <a:pt x="18247" y="502723"/>
                      <a:pt x="7032" y="491515"/>
                      <a:pt x="7026" y="477687"/>
                    </a:cubicBezTo>
                    <a:lnTo>
                      <a:pt x="7026" y="26791"/>
                    </a:lnTo>
                    <a:cubicBezTo>
                      <a:pt x="7026" y="12955"/>
                      <a:pt x="18240" y="1742"/>
                      <a:pt x="32077" y="1733"/>
                    </a:cubicBezTo>
                    <a:lnTo>
                      <a:pt x="32077" y="1733"/>
                    </a:lnTo>
                    <a:cubicBezTo>
                      <a:pt x="45918" y="1733"/>
                      <a:pt x="57137" y="12955"/>
                      <a:pt x="57137" y="26791"/>
                    </a:cubicBezTo>
                    <a:lnTo>
                      <a:pt x="57137" y="477687"/>
                    </a:lnTo>
                    <a:cubicBezTo>
                      <a:pt x="57132" y="491515"/>
                      <a:pt x="45916" y="502723"/>
                      <a:pt x="32086" y="502718"/>
                    </a:cubicBezTo>
                    <a:cubicBezTo>
                      <a:pt x="32084" y="502718"/>
                      <a:pt x="32080" y="502718"/>
                      <a:pt x="32077" y="502718"/>
                    </a:cubicBezTo>
                    <a:close/>
                  </a:path>
                </a:pathLst>
              </a:custGeom>
              <a:grpFill/>
              <a:ln w="901" cap="flat">
                <a:noFill/>
                <a:prstDash val="solid"/>
                <a:miter/>
              </a:ln>
            </p:spPr>
            <p:txBody>
              <a:bodyPr rtlCol="0" anchor="ctr"/>
              <a:lstStyle/>
              <a:p>
                <a:endParaRPr lang="en-US" sz="2040" dirty="0"/>
              </a:p>
            </p:txBody>
          </p:sp>
          <p:sp>
            <p:nvSpPr>
              <p:cNvPr id="45" name="Freeform 44">
                <a:extLst>
                  <a:ext uri="{FF2B5EF4-FFF2-40B4-BE49-F238E27FC236}">
                    <a16:creationId xmlns:a16="http://schemas.microsoft.com/office/drawing/2014/main" id="{D1B46727-B142-4170-82D9-A3BCB4124DCC}"/>
                  </a:ext>
                </a:extLst>
              </p:cNvPr>
              <p:cNvSpPr/>
              <p:nvPr/>
            </p:nvSpPr>
            <p:spPr>
              <a:xfrm>
                <a:off x="6656570" y="9515453"/>
                <a:ext cx="50102" cy="608330"/>
              </a:xfrm>
              <a:custGeom>
                <a:avLst/>
                <a:gdLst>
                  <a:gd name="connsiteX0" fmla="*/ 32068 w 50102"/>
                  <a:gd name="connsiteY0" fmla="*/ 610063 h 608330"/>
                  <a:gd name="connsiteX1" fmla="*/ 32068 w 50102"/>
                  <a:gd name="connsiteY1" fmla="*/ 610063 h 608330"/>
                  <a:gd name="connsiteX2" fmla="*/ 7026 w 50102"/>
                  <a:gd name="connsiteY2" fmla="*/ 585040 h 608330"/>
                  <a:gd name="connsiteX3" fmla="*/ 7026 w 50102"/>
                  <a:gd name="connsiteY3" fmla="*/ 585031 h 608330"/>
                  <a:gd name="connsiteX4" fmla="*/ 7026 w 50102"/>
                  <a:gd name="connsiteY4" fmla="*/ 26764 h 608330"/>
                  <a:gd name="connsiteX5" fmla="*/ 32041 w 50102"/>
                  <a:gd name="connsiteY5" fmla="*/ 1733 h 608330"/>
                  <a:gd name="connsiteX6" fmla="*/ 32068 w 50102"/>
                  <a:gd name="connsiteY6" fmla="*/ 1733 h 608330"/>
                  <a:gd name="connsiteX7" fmla="*/ 32068 w 50102"/>
                  <a:gd name="connsiteY7" fmla="*/ 1733 h 608330"/>
                  <a:gd name="connsiteX8" fmla="*/ 57128 w 50102"/>
                  <a:gd name="connsiteY8" fmla="*/ 26737 h 608330"/>
                  <a:gd name="connsiteX9" fmla="*/ 57128 w 50102"/>
                  <a:gd name="connsiteY9" fmla="*/ 26764 h 608330"/>
                  <a:gd name="connsiteX10" fmla="*/ 57128 w 50102"/>
                  <a:gd name="connsiteY10" fmla="*/ 585031 h 608330"/>
                  <a:gd name="connsiteX11" fmla="*/ 32077 w 50102"/>
                  <a:gd name="connsiteY11" fmla="*/ 610063 h 608330"/>
                  <a:gd name="connsiteX12" fmla="*/ 32068 w 50102"/>
                  <a:gd name="connsiteY12"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102" h="608330">
                    <a:moveTo>
                      <a:pt x="32068" y="610063"/>
                    </a:moveTo>
                    <a:lnTo>
                      <a:pt x="32068" y="610063"/>
                    </a:lnTo>
                    <a:cubicBezTo>
                      <a:pt x="18243" y="610068"/>
                      <a:pt x="7032" y="598865"/>
                      <a:pt x="7026" y="585040"/>
                    </a:cubicBezTo>
                    <a:cubicBezTo>
                      <a:pt x="7026" y="585038"/>
                      <a:pt x="7026" y="585034"/>
                      <a:pt x="7026" y="585031"/>
                    </a:cubicBezTo>
                    <a:lnTo>
                      <a:pt x="7026" y="26764"/>
                    </a:lnTo>
                    <a:cubicBezTo>
                      <a:pt x="7021" y="12946"/>
                      <a:pt x="18221" y="1742"/>
                      <a:pt x="32041" y="1733"/>
                    </a:cubicBezTo>
                    <a:cubicBezTo>
                      <a:pt x="32050" y="1733"/>
                      <a:pt x="32059" y="1733"/>
                      <a:pt x="32068" y="1733"/>
                    </a:cubicBezTo>
                    <a:lnTo>
                      <a:pt x="32068" y="1733"/>
                    </a:lnTo>
                    <a:cubicBezTo>
                      <a:pt x="45894" y="1715"/>
                      <a:pt x="57113" y="12910"/>
                      <a:pt x="57128" y="26737"/>
                    </a:cubicBezTo>
                    <a:cubicBezTo>
                      <a:pt x="57128" y="26746"/>
                      <a:pt x="57128" y="26755"/>
                      <a:pt x="57128" y="26764"/>
                    </a:cubicBezTo>
                    <a:lnTo>
                      <a:pt x="57128" y="585031"/>
                    </a:lnTo>
                    <a:cubicBezTo>
                      <a:pt x="57123" y="598860"/>
                      <a:pt x="45907" y="610068"/>
                      <a:pt x="32077" y="610063"/>
                    </a:cubicBezTo>
                    <a:cubicBezTo>
                      <a:pt x="32075" y="610063"/>
                      <a:pt x="32071" y="610063"/>
                      <a:pt x="32068" y="610063"/>
                    </a:cubicBezTo>
                    <a:close/>
                  </a:path>
                </a:pathLst>
              </a:custGeom>
              <a:grpFill/>
              <a:ln w="901" cap="flat">
                <a:noFill/>
                <a:prstDash val="solid"/>
                <a:miter/>
              </a:ln>
            </p:spPr>
            <p:txBody>
              <a:bodyPr rtlCol="0" anchor="ctr"/>
              <a:lstStyle/>
              <a:p>
                <a:endParaRPr lang="en-US" sz="2040" dirty="0"/>
              </a:p>
            </p:txBody>
          </p:sp>
          <p:sp>
            <p:nvSpPr>
              <p:cNvPr id="46" name="Freeform 45">
                <a:extLst>
                  <a:ext uri="{FF2B5EF4-FFF2-40B4-BE49-F238E27FC236}">
                    <a16:creationId xmlns:a16="http://schemas.microsoft.com/office/drawing/2014/main" id="{71D2762E-CD1A-46BA-9C9D-9164E6D62C3B}"/>
                  </a:ext>
                </a:extLst>
              </p:cNvPr>
              <p:cNvSpPr/>
              <p:nvPr/>
            </p:nvSpPr>
            <p:spPr>
              <a:xfrm>
                <a:off x="6785395" y="9443874"/>
                <a:ext cx="50147" cy="679908"/>
              </a:xfrm>
              <a:custGeom>
                <a:avLst/>
                <a:gdLst>
                  <a:gd name="connsiteX0" fmla="*/ 32086 w 50147"/>
                  <a:gd name="connsiteY0" fmla="*/ 681641 h 679908"/>
                  <a:gd name="connsiteX1" fmla="*/ 32086 w 50147"/>
                  <a:gd name="connsiteY1" fmla="*/ 681641 h 679908"/>
                  <a:gd name="connsiteX2" fmla="*/ 7026 w 50147"/>
                  <a:gd name="connsiteY2" fmla="*/ 656610 h 679908"/>
                  <a:gd name="connsiteX3" fmla="*/ 7026 w 50147"/>
                  <a:gd name="connsiteY3" fmla="*/ 26782 h 679908"/>
                  <a:gd name="connsiteX4" fmla="*/ 32086 w 50147"/>
                  <a:gd name="connsiteY4" fmla="*/ 1733 h 679908"/>
                  <a:gd name="connsiteX5" fmla="*/ 32086 w 50147"/>
                  <a:gd name="connsiteY5" fmla="*/ 1733 h 679908"/>
                  <a:gd name="connsiteX6" fmla="*/ 57173 w 50147"/>
                  <a:gd name="connsiteY6" fmla="*/ 26746 h 679908"/>
                  <a:gd name="connsiteX7" fmla="*/ 57173 w 50147"/>
                  <a:gd name="connsiteY7" fmla="*/ 26782 h 679908"/>
                  <a:gd name="connsiteX8" fmla="*/ 57173 w 50147"/>
                  <a:gd name="connsiteY8" fmla="*/ 656610 h 679908"/>
                  <a:gd name="connsiteX9" fmla="*/ 32122 w 50147"/>
                  <a:gd name="connsiteY9" fmla="*/ 681641 h 679908"/>
                  <a:gd name="connsiteX10" fmla="*/ 32086 w 50147"/>
                  <a:gd name="connsiteY10" fmla="*/ 681641 h 67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47" h="679908">
                    <a:moveTo>
                      <a:pt x="32086" y="681641"/>
                    </a:moveTo>
                    <a:lnTo>
                      <a:pt x="32086" y="681641"/>
                    </a:lnTo>
                    <a:cubicBezTo>
                      <a:pt x="18255" y="681646"/>
                      <a:pt x="7036" y="670440"/>
                      <a:pt x="7026" y="656610"/>
                    </a:cubicBezTo>
                    <a:lnTo>
                      <a:pt x="7026" y="26782"/>
                    </a:lnTo>
                    <a:cubicBezTo>
                      <a:pt x="7032" y="12946"/>
                      <a:pt x="18249" y="1733"/>
                      <a:pt x="32086" y="1733"/>
                    </a:cubicBezTo>
                    <a:lnTo>
                      <a:pt x="32086" y="1733"/>
                    </a:lnTo>
                    <a:cubicBezTo>
                      <a:pt x="45922" y="1715"/>
                      <a:pt x="57154" y="12910"/>
                      <a:pt x="57173" y="26746"/>
                    </a:cubicBezTo>
                    <a:cubicBezTo>
                      <a:pt x="57173" y="26755"/>
                      <a:pt x="57173" y="26773"/>
                      <a:pt x="57173" y="26782"/>
                    </a:cubicBezTo>
                    <a:lnTo>
                      <a:pt x="57173" y="656610"/>
                    </a:lnTo>
                    <a:cubicBezTo>
                      <a:pt x="57169" y="670439"/>
                      <a:pt x="45952" y="681646"/>
                      <a:pt x="32122" y="681641"/>
                    </a:cubicBezTo>
                    <a:cubicBezTo>
                      <a:pt x="32111" y="681641"/>
                      <a:pt x="32098" y="681641"/>
                      <a:pt x="32086" y="681641"/>
                    </a:cubicBezTo>
                    <a:close/>
                  </a:path>
                </a:pathLst>
              </a:custGeom>
              <a:grpFill/>
              <a:ln w="901" cap="flat">
                <a:noFill/>
                <a:prstDash val="solid"/>
                <a:miter/>
              </a:ln>
            </p:spPr>
            <p:txBody>
              <a:bodyPr rtlCol="0" anchor="ctr"/>
              <a:lstStyle/>
              <a:p>
                <a:endParaRPr lang="en-US" sz="2040" dirty="0"/>
              </a:p>
            </p:txBody>
          </p:sp>
          <p:sp>
            <p:nvSpPr>
              <p:cNvPr id="47" name="Freeform 46">
                <a:extLst>
                  <a:ext uri="{FF2B5EF4-FFF2-40B4-BE49-F238E27FC236}">
                    <a16:creationId xmlns:a16="http://schemas.microsoft.com/office/drawing/2014/main" id="{DA9BD796-32FF-4BE5-A407-B29EFED5CEA6}"/>
                  </a:ext>
                </a:extLst>
              </p:cNvPr>
              <p:cNvSpPr/>
              <p:nvPr/>
            </p:nvSpPr>
            <p:spPr>
              <a:xfrm>
                <a:off x="6914229" y="9479668"/>
                <a:ext cx="50111" cy="644114"/>
              </a:xfrm>
              <a:custGeom>
                <a:avLst/>
                <a:gdLst>
                  <a:gd name="connsiteX0" fmla="*/ 32086 w 50111"/>
                  <a:gd name="connsiteY0" fmla="*/ 645847 h 644114"/>
                  <a:gd name="connsiteX1" fmla="*/ 32086 w 50111"/>
                  <a:gd name="connsiteY1" fmla="*/ 645847 h 644114"/>
                  <a:gd name="connsiteX2" fmla="*/ 7026 w 50111"/>
                  <a:gd name="connsiteY2" fmla="*/ 620816 h 644114"/>
                  <a:gd name="connsiteX3" fmla="*/ 7026 w 50111"/>
                  <a:gd name="connsiteY3" fmla="*/ 26764 h 644114"/>
                  <a:gd name="connsiteX4" fmla="*/ 32086 w 50111"/>
                  <a:gd name="connsiteY4" fmla="*/ 1733 h 644114"/>
                  <a:gd name="connsiteX5" fmla="*/ 32086 w 50111"/>
                  <a:gd name="connsiteY5" fmla="*/ 1733 h 644114"/>
                  <a:gd name="connsiteX6" fmla="*/ 57137 w 50111"/>
                  <a:gd name="connsiteY6" fmla="*/ 26764 h 644114"/>
                  <a:gd name="connsiteX7" fmla="*/ 57137 w 50111"/>
                  <a:gd name="connsiteY7" fmla="*/ 620816 h 644114"/>
                  <a:gd name="connsiteX8" fmla="*/ 32086 w 50111"/>
                  <a:gd name="connsiteY8" fmla="*/ 645847 h 64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644114">
                    <a:moveTo>
                      <a:pt x="32086" y="645847"/>
                    </a:moveTo>
                    <a:lnTo>
                      <a:pt x="32086" y="645847"/>
                    </a:lnTo>
                    <a:cubicBezTo>
                      <a:pt x="18255" y="645853"/>
                      <a:pt x="7036" y="634647"/>
                      <a:pt x="7026" y="620816"/>
                    </a:cubicBezTo>
                    <a:lnTo>
                      <a:pt x="7026" y="26764"/>
                    </a:lnTo>
                    <a:cubicBezTo>
                      <a:pt x="7036" y="12937"/>
                      <a:pt x="18255" y="1724"/>
                      <a:pt x="32086" y="1733"/>
                    </a:cubicBezTo>
                    <a:lnTo>
                      <a:pt x="32086" y="1733"/>
                    </a:lnTo>
                    <a:cubicBezTo>
                      <a:pt x="45916" y="1724"/>
                      <a:pt x="57133" y="12937"/>
                      <a:pt x="57137" y="26764"/>
                    </a:cubicBezTo>
                    <a:lnTo>
                      <a:pt x="57137" y="620816"/>
                    </a:lnTo>
                    <a:cubicBezTo>
                      <a:pt x="57133" y="634645"/>
                      <a:pt x="45916" y="645853"/>
                      <a:pt x="32086" y="645847"/>
                    </a:cubicBezTo>
                    <a:close/>
                  </a:path>
                </a:pathLst>
              </a:custGeom>
              <a:grpFill/>
              <a:ln w="901" cap="flat">
                <a:noFill/>
                <a:prstDash val="solid"/>
                <a:miter/>
              </a:ln>
            </p:spPr>
            <p:txBody>
              <a:bodyPr rtlCol="0" anchor="ctr"/>
              <a:lstStyle/>
              <a:p>
                <a:endParaRPr lang="en-US" sz="2040" dirty="0"/>
              </a:p>
            </p:txBody>
          </p:sp>
          <p:sp>
            <p:nvSpPr>
              <p:cNvPr id="48" name="Freeform 47">
                <a:extLst>
                  <a:ext uri="{FF2B5EF4-FFF2-40B4-BE49-F238E27FC236}">
                    <a16:creationId xmlns:a16="http://schemas.microsoft.com/office/drawing/2014/main" id="{06D24E67-5CB1-44F3-BA6B-F4F88C20B0C9}"/>
                  </a:ext>
                </a:extLst>
              </p:cNvPr>
              <p:cNvSpPr/>
              <p:nvPr/>
            </p:nvSpPr>
            <p:spPr>
              <a:xfrm>
                <a:off x="7043072" y="9515453"/>
                <a:ext cx="50093" cy="608330"/>
              </a:xfrm>
              <a:custGeom>
                <a:avLst/>
                <a:gdLst>
                  <a:gd name="connsiteX0" fmla="*/ 32068 w 50093"/>
                  <a:gd name="connsiteY0" fmla="*/ 610063 h 608330"/>
                  <a:gd name="connsiteX1" fmla="*/ 32068 w 50093"/>
                  <a:gd name="connsiteY1" fmla="*/ 610063 h 608330"/>
                  <a:gd name="connsiteX2" fmla="*/ 7026 w 50093"/>
                  <a:gd name="connsiteY2" fmla="*/ 585040 h 608330"/>
                  <a:gd name="connsiteX3" fmla="*/ 7026 w 50093"/>
                  <a:gd name="connsiteY3" fmla="*/ 585031 h 608330"/>
                  <a:gd name="connsiteX4" fmla="*/ 7026 w 50093"/>
                  <a:gd name="connsiteY4" fmla="*/ 26764 h 608330"/>
                  <a:gd name="connsiteX5" fmla="*/ 32041 w 50093"/>
                  <a:gd name="connsiteY5" fmla="*/ 1733 h 608330"/>
                  <a:gd name="connsiteX6" fmla="*/ 32068 w 50093"/>
                  <a:gd name="connsiteY6" fmla="*/ 1733 h 608330"/>
                  <a:gd name="connsiteX7" fmla="*/ 32068 w 50093"/>
                  <a:gd name="connsiteY7" fmla="*/ 1733 h 608330"/>
                  <a:gd name="connsiteX8" fmla="*/ 57119 w 50093"/>
                  <a:gd name="connsiteY8" fmla="*/ 26728 h 608330"/>
                  <a:gd name="connsiteX9" fmla="*/ 57119 w 50093"/>
                  <a:gd name="connsiteY9" fmla="*/ 26764 h 608330"/>
                  <a:gd name="connsiteX10" fmla="*/ 57119 w 50093"/>
                  <a:gd name="connsiteY10" fmla="*/ 585031 h 608330"/>
                  <a:gd name="connsiteX11" fmla="*/ 32086 w 50093"/>
                  <a:gd name="connsiteY11" fmla="*/ 610063 h 608330"/>
                  <a:gd name="connsiteX12" fmla="*/ 32068 w 50093"/>
                  <a:gd name="connsiteY12"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93" h="608330">
                    <a:moveTo>
                      <a:pt x="32068" y="610063"/>
                    </a:moveTo>
                    <a:lnTo>
                      <a:pt x="32068" y="610063"/>
                    </a:lnTo>
                    <a:cubicBezTo>
                      <a:pt x="18243" y="610068"/>
                      <a:pt x="7032" y="598865"/>
                      <a:pt x="7026" y="585040"/>
                    </a:cubicBezTo>
                    <a:cubicBezTo>
                      <a:pt x="7026" y="585038"/>
                      <a:pt x="7026" y="585034"/>
                      <a:pt x="7026" y="585031"/>
                    </a:cubicBezTo>
                    <a:lnTo>
                      <a:pt x="7026" y="26764"/>
                    </a:lnTo>
                    <a:cubicBezTo>
                      <a:pt x="7021" y="12946"/>
                      <a:pt x="18221" y="1742"/>
                      <a:pt x="32041" y="1733"/>
                    </a:cubicBezTo>
                    <a:cubicBezTo>
                      <a:pt x="32050" y="1733"/>
                      <a:pt x="32059" y="1733"/>
                      <a:pt x="32068" y="1733"/>
                    </a:cubicBezTo>
                    <a:lnTo>
                      <a:pt x="32068" y="1733"/>
                    </a:lnTo>
                    <a:cubicBezTo>
                      <a:pt x="45888" y="1715"/>
                      <a:pt x="57104" y="12910"/>
                      <a:pt x="57119" y="26728"/>
                    </a:cubicBezTo>
                    <a:cubicBezTo>
                      <a:pt x="57119" y="26737"/>
                      <a:pt x="57119" y="26755"/>
                      <a:pt x="57119" y="26764"/>
                    </a:cubicBezTo>
                    <a:lnTo>
                      <a:pt x="57119" y="585031"/>
                    </a:lnTo>
                    <a:cubicBezTo>
                      <a:pt x="57119" y="598856"/>
                      <a:pt x="45912" y="610063"/>
                      <a:pt x="32086" y="610063"/>
                    </a:cubicBezTo>
                    <a:cubicBezTo>
                      <a:pt x="32080" y="610063"/>
                      <a:pt x="32075" y="610063"/>
                      <a:pt x="32068" y="610063"/>
                    </a:cubicBezTo>
                    <a:close/>
                  </a:path>
                </a:pathLst>
              </a:custGeom>
              <a:grpFill/>
              <a:ln w="901" cap="flat">
                <a:noFill/>
                <a:prstDash val="solid"/>
                <a:miter/>
              </a:ln>
            </p:spPr>
            <p:txBody>
              <a:bodyPr rtlCol="0" anchor="ctr"/>
              <a:lstStyle/>
              <a:p>
                <a:endParaRPr lang="en-US" sz="2040" dirty="0"/>
              </a:p>
            </p:txBody>
          </p:sp>
          <p:sp>
            <p:nvSpPr>
              <p:cNvPr id="49" name="Freeform 48">
                <a:extLst>
                  <a:ext uri="{FF2B5EF4-FFF2-40B4-BE49-F238E27FC236}">
                    <a16:creationId xmlns:a16="http://schemas.microsoft.com/office/drawing/2014/main" id="{F6D719FF-E1E1-4B5F-A9C1-652F396A80AF}"/>
                  </a:ext>
                </a:extLst>
              </p:cNvPr>
              <p:cNvSpPr/>
              <p:nvPr/>
            </p:nvSpPr>
            <p:spPr>
              <a:xfrm>
                <a:off x="7171916" y="9622798"/>
                <a:ext cx="50111" cy="500985"/>
              </a:xfrm>
              <a:custGeom>
                <a:avLst/>
                <a:gdLst>
                  <a:gd name="connsiteX0" fmla="*/ 32068 w 50111"/>
                  <a:gd name="connsiteY0" fmla="*/ 502718 h 500985"/>
                  <a:gd name="connsiteX1" fmla="*/ 32068 w 50111"/>
                  <a:gd name="connsiteY1" fmla="*/ 502718 h 500985"/>
                  <a:gd name="connsiteX2" fmla="*/ 7026 w 50111"/>
                  <a:gd name="connsiteY2" fmla="*/ 477696 h 500985"/>
                  <a:gd name="connsiteX3" fmla="*/ 7026 w 50111"/>
                  <a:gd name="connsiteY3" fmla="*/ 477687 h 500985"/>
                  <a:gd name="connsiteX4" fmla="*/ 7026 w 50111"/>
                  <a:gd name="connsiteY4" fmla="*/ 26791 h 500985"/>
                  <a:gd name="connsiteX5" fmla="*/ 32068 w 50111"/>
                  <a:gd name="connsiteY5" fmla="*/ 1733 h 500985"/>
                  <a:gd name="connsiteX6" fmla="*/ 32068 w 50111"/>
                  <a:gd name="connsiteY6" fmla="*/ 1733 h 500985"/>
                  <a:gd name="connsiteX7" fmla="*/ 57137 w 50111"/>
                  <a:gd name="connsiteY7" fmla="*/ 26791 h 500985"/>
                  <a:gd name="connsiteX8" fmla="*/ 57137 w 50111"/>
                  <a:gd name="connsiteY8" fmla="*/ 477687 h 500985"/>
                  <a:gd name="connsiteX9" fmla="*/ 32068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68" y="502718"/>
                    </a:moveTo>
                    <a:lnTo>
                      <a:pt x="32068" y="502718"/>
                    </a:lnTo>
                    <a:cubicBezTo>
                      <a:pt x="18243" y="502723"/>
                      <a:pt x="7032" y="491520"/>
                      <a:pt x="7026" y="477696"/>
                    </a:cubicBezTo>
                    <a:cubicBezTo>
                      <a:pt x="7026" y="477693"/>
                      <a:pt x="7026" y="477689"/>
                      <a:pt x="7026" y="477687"/>
                    </a:cubicBezTo>
                    <a:lnTo>
                      <a:pt x="7026" y="26791"/>
                    </a:lnTo>
                    <a:cubicBezTo>
                      <a:pt x="7021" y="12955"/>
                      <a:pt x="18233" y="1742"/>
                      <a:pt x="32068" y="1733"/>
                    </a:cubicBezTo>
                    <a:lnTo>
                      <a:pt x="32068" y="1733"/>
                    </a:lnTo>
                    <a:cubicBezTo>
                      <a:pt x="45910" y="1733"/>
                      <a:pt x="57132" y="12946"/>
                      <a:pt x="57137" y="26791"/>
                    </a:cubicBezTo>
                    <a:lnTo>
                      <a:pt x="57137" y="477687"/>
                    </a:lnTo>
                    <a:cubicBezTo>
                      <a:pt x="57127" y="491521"/>
                      <a:pt x="45904" y="502728"/>
                      <a:pt x="32068" y="502718"/>
                    </a:cubicBezTo>
                    <a:close/>
                  </a:path>
                </a:pathLst>
              </a:custGeom>
              <a:grpFill/>
              <a:ln w="901" cap="flat">
                <a:noFill/>
                <a:prstDash val="solid"/>
                <a:miter/>
              </a:ln>
            </p:spPr>
            <p:txBody>
              <a:bodyPr rtlCol="0" anchor="ctr"/>
              <a:lstStyle/>
              <a:p>
                <a:endParaRPr lang="en-US" sz="2040" dirty="0"/>
              </a:p>
            </p:txBody>
          </p:sp>
          <p:sp>
            <p:nvSpPr>
              <p:cNvPr id="50" name="Freeform 49">
                <a:extLst>
                  <a:ext uri="{FF2B5EF4-FFF2-40B4-BE49-F238E27FC236}">
                    <a16:creationId xmlns:a16="http://schemas.microsoft.com/office/drawing/2014/main" id="{7F26AFC3-6106-463C-9919-DB41B96B7C82}"/>
                  </a:ext>
                </a:extLst>
              </p:cNvPr>
              <p:cNvSpPr/>
              <p:nvPr/>
            </p:nvSpPr>
            <p:spPr>
              <a:xfrm>
                <a:off x="7300750"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96 h 500985"/>
                  <a:gd name="connsiteX3" fmla="*/ 7026 w 50111"/>
                  <a:gd name="connsiteY3" fmla="*/ 477687 h 500985"/>
                  <a:gd name="connsiteX4" fmla="*/ 7026 w 50111"/>
                  <a:gd name="connsiteY4" fmla="*/ 26791 h 500985"/>
                  <a:gd name="connsiteX5" fmla="*/ 32086 w 50111"/>
                  <a:gd name="connsiteY5" fmla="*/ 1733 h 500985"/>
                  <a:gd name="connsiteX6" fmla="*/ 32086 w 50111"/>
                  <a:gd name="connsiteY6" fmla="*/ 1733 h 500985"/>
                  <a:gd name="connsiteX7" fmla="*/ 57137 w 50111"/>
                  <a:gd name="connsiteY7" fmla="*/ 26791 h 500985"/>
                  <a:gd name="connsiteX8" fmla="*/ 57137 w 50111"/>
                  <a:gd name="connsiteY8" fmla="*/ 477687 h 500985"/>
                  <a:gd name="connsiteX9" fmla="*/ 32086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86" y="502718"/>
                    </a:moveTo>
                    <a:lnTo>
                      <a:pt x="32086" y="502718"/>
                    </a:lnTo>
                    <a:cubicBezTo>
                      <a:pt x="18258" y="502728"/>
                      <a:pt x="7035" y="491524"/>
                      <a:pt x="7026" y="477696"/>
                    </a:cubicBezTo>
                    <a:cubicBezTo>
                      <a:pt x="7026" y="477693"/>
                      <a:pt x="7026" y="477689"/>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4" y="502723"/>
                      <a:pt x="32086" y="502718"/>
                    </a:cubicBezTo>
                    <a:close/>
                  </a:path>
                </a:pathLst>
              </a:custGeom>
              <a:grpFill/>
              <a:ln w="901" cap="flat">
                <a:noFill/>
                <a:prstDash val="solid"/>
                <a:miter/>
              </a:ln>
            </p:spPr>
            <p:txBody>
              <a:bodyPr rtlCol="0" anchor="ctr"/>
              <a:lstStyle/>
              <a:p>
                <a:endParaRPr lang="en-US" sz="2040" dirty="0"/>
              </a:p>
            </p:txBody>
          </p:sp>
          <p:sp>
            <p:nvSpPr>
              <p:cNvPr id="51" name="Freeform 50">
                <a:extLst>
                  <a:ext uri="{FF2B5EF4-FFF2-40B4-BE49-F238E27FC236}">
                    <a16:creationId xmlns:a16="http://schemas.microsoft.com/office/drawing/2014/main" id="{D4F55A11-E060-4702-94C5-73A1DE7A6FAC}"/>
                  </a:ext>
                </a:extLst>
              </p:cNvPr>
              <p:cNvSpPr/>
              <p:nvPr/>
            </p:nvSpPr>
            <p:spPr>
              <a:xfrm>
                <a:off x="7429584"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8" y="502723"/>
                      <a:pt x="7035" y="491517"/>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4" y="502723"/>
                      <a:pt x="32086" y="502718"/>
                    </a:cubicBezTo>
                    <a:close/>
                  </a:path>
                </a:pathLst>
              </a:custGeom>
              <a:grpFill/>
              <a:ln w="901" cap="flat">
                <a:noFill/>
                <a:prstDash val="solid"/>
                <a:miter/>
              </a:ln>
            </p:spPr>
            <p:txBody>
              <a:bodyPr rtlCol="0" anchor="ctr"/>
              <a:lstStyle/>
              <a:p>
                <a:endParaRPr lang="en-US" sz="2040" dirty="0"/>
              </a:p>
            </p:txBody>
          </p:sp>
          <p:sp>
            <p:nvSpPr>
              <p:cNvPr id="52" name="Freeform 51">
                <a:extLst>
                  <a:ext uri="{FF2B5EF4-FFF2-40B4-BE49-F238E27FC236}">
                    <a16:creationId xmlns:a16="http://schemas.microsoft.com/office/drawing/2014/main" id="{EC50B2CA-198B-4848-827E-8BDE0B53729E}"/>
                  </a:ext>
                </a:extLst>
              </p:cNvPr>
              <p:cNvSpPr/>
              <p:nvPr/>
            </p:nvSpPr>
            <p:spPr>
              <a:xfrm>
                <a:off x="7558418" y="9522610"/>
                <a:ext cx="50111" cy="601173"/>
              </a:xfrm>
              <a:custGeom>
                <a:avLst/>
                <a:gdLst>
                  <a:gd name="connsiteX0" fmla="*/ 32077 w 50111"/>
                  <a:gd name="connsiteY0" fmla="*/ 602906 h 601173"/>
                  <a:gd name="connsiteX1" fmla="*/ 32077 w 50111"/>
                  <a:gd name="connsiteY1" fmla="*/ 602906 h 601173"/>
                  <a:gd name="connsiteX2" fmla="*/ 7026 w 50111"/>
                  <a:gd name="connsiteY2" fmla="*/ 577875 h 601173"/>
                  <a:gd name="connsiteX3" fmla="*/ 7026 w 50111"/>
                  <a:gd name="connsiteY3" fmla="*/ 26764 h 601173"/>
                  <a:gd name="connsiteX4" fmla="*/ 32077 w 50111"/>
                  <a:gd name="connsiteY4" fmla="*/ 1733 h 601173"/>
                  <a:gd name="connsiteX5" fmla="*/ 32077 w 50111"/>
                  <a:gd name="connsiteY5" fmla="*/ 1733 h 601173"/>
                  <a:gd name="connsiteX6" fmla="*/ 57137 w 50111"/>
                  <a:gd name="connsiteY6" fmla="*/ 26764 h 601173"/>
                  <a:gd name="connsiteX7" fmla="*/ 57137 w 50111"/>
                  <a:gd name="connsiteY7" fmla="*/ 577875 h 601173"/>
                  <a:gd name="connsiteX8" fmla="*/ 32086 w 50111"/>
                  <a:gd name="connsiteY8" fmla="*/ 602906 h 601173"/>
                  <a:gd name="connsiteX9" fmla="*/ 32077 w 50111"/>
                  <a:gd name="connsiteY9" fmla="*/ 602906 h 60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601173">
                    <a:moveTo>
                      <a:pt x="32077" y="602906"/>
                    </a:moveTo>
                    <a:lnTo>
                      <a:pt x="32077" y="602906"/>
                    </a:lnTo>
                    <a:cubicBezTo>
                      <a:pt x="18249" y="602911"/>
                      <a:pt x="7035" y="591703"/>
                      <a:pt x="7026" y="577875"/>
                    </a:cubicBezTo>
                    <a:lnTo>
                      <a:pt x="7026" y="26764"/>
                    </a:lnTo>
                    <a:cubicBezTo>
                      <a:pt x="7035" y="12937"/>
                      <a:pt x="18249" y="1733"/>
                      <a:pt x="32077" y="1733"/>
                    </a:cubicBezTo>
                    <a:lnTo>
                      <a:pt x="32077" y="1733"/>
                    </a:lnTo>
                    <a:cubicBezTo>
                      <a:pt x="45905" y="1724"/>
                      <a:pt x="57128" y="12937"/>
                      <a:pt x="57137" y="26764"/>
                    </a:cubicBezTo>
                    <a:lnTo>
                      <a:pt x="57137" y="577875"/>
                    </a:lnTo>
                    <a:cubicBezTo>
                      <a:pt x="57128" y="591703"/>
                      <a:pt x="45914" y="602911"/>
                      <a:pt x="32086" y="602906"/>
                    </a:cubicBezTo>
                    <a:cubicBezTo>
                      <a:pt x="32086" y="602906"/>
                      <a:pt x="32077" y="602906"/>
                      <a:pt x="32077" y="602906"/>
                    </a:cubicBezTo>
                    <a:close/>
                  </a:path>
                </a:pathLst>
              </a:custGeom>
              <a:grpFill/>
              <a:ln w="901" cap="flat">
                <a:noFill/>
                <a:prstDash val="solid"/>
                <a:miter/>
              </a:ln>
            </p:spPr>
            <p:txBody>
              <a:bodyPr rtlCol="0" anchor="ctr"/>
              <a:lstStyle/>
              <a:p>
                <a:endParaRPr lang="en-US" sz="2040" dirty="0"/>
              </a:p>
            </p:txBody>
          </p:sp>
          <p:sp>
            <p:nvSpPr>
              <p:cNvPr id="53" name="Freeform 52">
                <a:extLst>
                  <a:ext uri="{FF2B5EF4-FFF2-40B4-BE49-F238E27FC236}">
                    <a16:creationId xmlns:a16="http://schemas.microsoft.com/office/drawing/2014/main" id="{B3DD8D6A-F8C3-4821-960A-9CD9E82157D8}"/>
                  </a:ext>
                </a:extLst>
              </p:cNvPr>
              <p:cNvSpPr/>
              <p:nvPr/>
            </p:nvSpPr>
            <p:spPr>
              <a:xfrm>
                <a:off x="7687270" y="9622798"/>
                <a:ext cx="50093" cy="500985"/>
              </a:xfrm>
              <a:custGeom>
                <a:avLst/>
                <a:gdLst>
                  <a:gd name="connsiteX0" fmla="*/ 32068 w 50093"/>
                  <a:gd name="connsiteY0" fmla="*/ 502718 h 500985"/>
                  <a:gd name="connsiteX1" fmla="*/ 32068 w 50093"/>
                  <a:gd name="connsiteY1" fmla="*/ 502718 h 500985"/>
                  <a:gd name="connsiteX2" fmla="*/ 7026 w 50093"/>
                  <a:gd name="connsiteY2" fmla="*/ 477696 h 500985"/>
                  <a:gd name="connsiteX3" fmla="*/ 7026 w 50093"/>
                  <a:gd name="connsiteY3" fmla="*/ 477687 h 500985"/>
                  <a:gd name="connsiteX4" fmla="*/ 7026 w 50093"/>
                  <a:gd name="connsiteY4" fmla="*/ 26791 h 500985"/>
                  <a:gd name="connsiteX5" fmla="*/ 32068 w 50093"/>
                  <a:gd name="connsiteY5" fmla="*/ 1733 h 500985"/>
                  <a:gd name="connsiteX6" fmla="*/ 32068 w 50093"/>
                  <a:gd name="connsiteY6" fmla="*/ 1733 h 500985"/>
                  <a:gd name="connsiteX7" fmla="*/ 57119 w 50093"/>
                  <a:gd name="connsiteY7" fmla="*/ 26791 h 500985"/>
                  <a:gd name="connsiteX8" fmla="*/ 57119 w 50093"/>
                  <a:gd name="connsiteY8" fmla="*/ 477687 h 500985"/>
                  <a:gd name="connsiteX9" fmla="*/ 32068 w 50093"/>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500985">
                    <a:moveTo>
                      <a:pt x="32068" y="502718"/>
                    </a:moveTo>
                    <a:lnTo>
                      <a:pt x="32068" y="502718"/>
                    </a:lnTo>
                    <a:cubicBezTo>
                      <a:pt x="18240" y="502723"/>
                      <a:pt x="7035" y="491520"/>
                      <a:pt x="7026" y="477696"/>
                    </a:cubicBezTo>
                    <a:cubicBezTo>
                      <a:pt x="7026" y="477693"/>
                      <a:pt x="7026" y="477689"/>
                      <a:pt x="7026" y="477687"/>
                    </a:cubicBezTo>
                    <a:lnTo>
                      <a:pt x="7026" y="26791"/>
                    </a:lnTo>
                    <a:cubicBezTo>
                      <a:pt x="7017" y="12955"/>
                      <a:pt x="18231" y="1742"/>
                      <a:pt x="32068" y="1733"/>
                    </a:cubicBezTo>
                    <a:lnTo>
                      <a:pt x="32068" y="1733"/>
                    </a:lnTo>
                    <a:cubicBezTo>
                      <a:pt x="45905" y="1742"/>
                      <a:pt x="57119" y="12955"/>
                      <a:pt x="57119" y="26791"/>
                    </a:cubicBezTo>
                    <a:lnTo>
                      <a:pt x="57119" y="477687"/>
                    </a:lnTo>
                    <a:cubicBezTo>
                      <a:pt x="57110" y="491515"/>
                      <a:pt x="45896" y="502723"/>
                      <a:pt x="32068" y="502718"/>
                    </a:cubicBezTo>
                    <a:close/>
                  </a:path>
                </a:pathLst>
              </a:custGeom>
              <a:grpFill/>
              <a:ln w="901" cap="flat">
                <a:noFill/>
                <a:prstDash val="solid"/>
                <a:miter/>
              </a:ln>
            </p:spPr>
            <p:txBody>
              <a:bodyPr rtlCol="0" anchor="ctr"/>
              <a:lstStyle/>
              <a:p>
                <a:endParaRPr lang="en-US" sz="2040" dirty="0"/>
              </a:p>
            </p:txBody>
          </p:sp>
          <p:sp>
            <p:nvSpPr>
              <p:cNvPr id="54" name="Freeform 53">
                <a:extLst>
                  <a:ext uri="{FF2B5EF4-FFF2-40B4-BE49-F238E27FC236}">
                    <a16:creationId xmlns:a16="http://schemas.microsoft.com/office/drawing/2014/main" id="{3A53581D-9D90-4E23-8197-31CE133EA160}"/>
                  </a:ext>
                </a:extLst>
              </p:cNvPr>
              <p:cNvSpPr/>
              <p:nvPr/>
            </p:nvSpPr>
            <p:spPr>
              <a:xfrm>
                <a:off x="7816086" y="9773102"/>
                <a:ext cx="50102" cy="350680"/>
              </a:xfrm>
              <a:custGeom>
                <a:avLst/>
                <a:gdLst>
                  <a:gd name="connsiteX0" fmla="*/ 32095 w 50102"/>
                  <a:gd name="connsiteY0" fmla="*/ 352413 h 350680"/>
                  <a:gd name="connsiteX1" fmla="*/ 32095 w 50102"/>
                  <a:gd name="connsiteY1" fmla="*/ 352413 h 350680"/>
                  <a:gd name="connsiteX2" fmla="*/ 7026 w 50102"/>
                  <a:gd name="connsiteY2" fmla="*/ 327382 h 350680"/>
                  <a:gd name="connsiteX3" fmla="*/ 7026 w 50102"/>
                  <a:gd name="connsiteY3" fmla="*/ 26782 h 350680"/>
                  <a:gd name="connsiteX4" fmla="*/ 32095 w 50102"/>
                  <a:gd name="connsiteY4" fmla="*/ 1733 h 350680"/>
                  <a:gd name="connsiteX5" fmla="*/ 32095 w 50102"/>
                  <a:gd name="connsiteY5" fmla="*/ 1733 h 350680"/>
                  <a:gd name="connsiteX6" fmla="*/ 57128 w 50102"/>
                  <a:gd name="connsiteY6" fmla="*/ 26782 h 350680"/>
                  <a:gd name="connsiteX7" fmla="*/ 57128 w 50102"/>
                  <a:gd name="connsiteY7" fmla="*/ 327382 h 350680"/>
                  <a:gd name="connsiteX8" fmla="*/ 32095 w 50102"/>
                  <a:gd name="connsiteY8" fmla="*/ 352413 h 35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02" h="350680">
                    <a:moveTo>
                      <a:pt x="32095" y="352413"/>
                    </a:moveTo>
                    <a:lnTo>
                      <a:pt x="32095" y="352413"/>
                    </a:lnTo>
                    <a:cubicBezTo>
                      <a:pt x="18258" y="352423"/>
                      <a:pt x="7035" y="341216"/>
                      <a:pt x="7026" y="327382"/>
                    </a:cubicBezTo>
                    <a:lnTo>
                      <a:pt x="7026" y="26782"/>
                    </a:lnTo>
                    <a:cubicBezTo>
                      <a:pt x="7035" y="12946"/>
                      <a:pt x="18258" y="1724"/>
                      <a:pt x="32095" y="1733"/>
                    </a:cubicBezTo>
                    <a:lnTo>
                      <a:pt x="32095" y="1733"/>
                    </a:lnTo>
                    <a:cubicBezTo>
                      <a:pt x="45924" y="1742"/>
                      <a:pt x="57137" y="12955"/>
                      <a:pt x="57128" y="26782"/>
                    </a:cubicBezTo>
                    <a:lnTo>
                      <a:pt x="57128" y="327382"/>
                    </a:lnTo>
                    <a:cubicBezTo>
                      <a:pt x="57128" y="341206"/>
                      <a:pt x="45924" y="352413"/>
                      <a:pt x="32095" y="352413"/>
                    </a:cubicBezTo>
                    <a:close/>
                  </a:path>
                </a:pathLst>
              </a:custGeom>
              <a:grpFill/>
              <a:ln w="901" cap="flat">
                <a:noFill/>
                <a:prstDash val="solid"/>
                <a:miter/>
              </a:ln>
            </p:spPr>
            <p:txBody>
              <a:bodyPr rtlCol="0" anchor="ctr"/>
              <a:lstStyle/>
              <a:p>
                <a:endParaRPr lang="en-US" sz="2040" dirty="0"/>
              </a:p>
            </p:txBody>
          </p:sp>
          <p:sp>
            <p:nvSpPr>
              <p:cNvPr id="55" name="Freeform 54">
                <a:extLst>
                  <a:ext uri="{FF2B5EF4-FFF2-40B4-BE49-F238E27FC236}">
                    <a16:creationId xmlns:a16="http://schemas.microsoft.com/office/drawing/2014/main" id="{22F84893-9485-45CC-B740-74594202A03D}"/>
                  </a:ext>
                </a:extLst>
              </p:cNvPr>
              <p:cNvSpPr/>
              <p:nvPr/>
            </p:nvSpPr>
            <p:spPr>
              <a:xfrm>
                <a:off x="7944938" y="10002115"/>
                <a:ext cx="50093" cy="121667"/>
              </a:xfrm>
              <a:custGeom>
                <a:avLst/>
                <a:gdLst>
                  <a:gd name="connsiteX0" fmla="*/ 32077 w 50093"/>
                  <a:gd name="connsiteY0" fmla="*/ 123400 h 121667"/>
                  <a:gd name="connsiteX1" fmla="*/ 32077 w 50093"/>
                  <a:gd name="connsiteY1" fmla="*/ 123400 h 121667"/>
                  <a:gd name="connsiteX2" fmla="*/ 7026 w 50093"/>
                  <a:gd name="connsiteY2" fmla="*/ 98369 h 121667"/>
                  <a:gd name="connsiteX3" fmla="*/ 7026 w 50093"/>
                  <a:gd name="connsiteY3" fmla="*/ 26791 h 121667"/>
                  <a:gd name="connsiteX4" fmla="*/ 32077 w 50093"/>
                  <a:gd name="connsiteY4" fmla="*/ 1733 h 121667"/>
                  <a:gd name="connsiteX5" fmla="*/ 32077 w 50093"/>
                  <a:gd name="connsiteY5" fmla="*/ 1733 h 121667"/>
                  <a:gd name="connsiteX6" fmla="*/ 57119 w 50093"/>
                  <a:gd name="connsiteY6" fmla="*/ 26791 h 121667"/>
                  <a:gd name="connsiteX7" fmla="*/ 57119 w 50093"/>
                  <a:gd name="connsiteY7" fmla="*/ 98369 h 121667"/>
                  <a:gd name="connsiteX8" fmla="*/ 32086 w 50093"/>
                  <a:gd name="connsiteY8" fmla="*/ 123400 h 121667"/>
                  <a:gd name="connsiteX9" fmla="*/ 32077 w 50093"/>
                  <a:gd name="connsiteY9" fmla="*/ 123400 h 121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121667">
                    <a:moveTo>
                      <a:pt x="32077" y="123400"/>
                    </a:moveTo>
                    <a:lnTo>
                      <a:pt x="32077" y="123400"/>
                    </a:lnTo>
                    <a:cubicBezTo>
                      <a:pt x="18249" y="123406"/>
                      <a:pt x="7035" y="112198"/>
                      <a:pt x="7026" y="98369"/>
                    </a:cubicBezTo>
                    <a:lnTo>
                      <a:pt x="7026" y="26791"/>
                    </a:lnTo>
                    <a:cubicBezTo>
                      <a:pt x="7035" y="12957"/>
                      <a:pt x="18240" y="1743"/>
                      <a:pt x="32077" y="1733"/>
                    </a:cubicBezTo>
                    <a:lnTo>
                      <a:pt x="32077" y="1733"/>
                    </a:lnTo>
                    <a:cubicBezTo>
                      <a:pt x="45914" y="1737"/>
                      <a:pt x="57128" y="12957"/>
                      <a:pt x="57119" y="26791"/>
                    </a:cubicBezTo>
                    <a:lnTo>
                      <a:pt x="57119" y="98369"/>
                    </a:lnTo>
                    <a:cubicBezTo>
                      <a:pt x="57119" y="112194"/>
                      <a:pt x="45914" y="123400"/>
                      <a:pt x="32086" y="123400"/>
                    </a:cubicBezTo>
                    <a:cubicBezTo>
                      <a:pt x="32086" y="123400"/>
                      <a:pt x="32077" y="123400"/>
                      <a:pt x="32077" y="123400"/>
                    </a:cubicBezTo>
                    <a:close/>
                  </a:path>
                </a:pathLst>
              </a:custGeom>
              <a:grpFill/>
              <a:ln w="901" cap="flat">
                <a:noFill/>
                <a:prstDash val="solid"/>
                <a:miter/>
              </a:ln>
            </p:spPr>
            <p:txBody>
              <a:bodyPr rtlCol="0" anchor="ctr"/>
              <a:lstStyle/>
              <a:p>
                <a:endParaRPr lang="en-US" sz="2040" dirty="0"/>
              </a:p>
            </p:txBody>
          </p:sp>
          <p:sp>
            <p:nvSpPr>
              <p:cNvPr id="56" name="Freeform 55">
                <a:extLst>
                  <a:ext uri="{FF2B5EF4-FFF2-40B4-BE49-F238E27FC236}">
                    <a16:creationId xmlns:a16="http://schemas.microsoft.com/office/drawing/2014/main" id="{1D9FB59F-3307-4C1A-B966-5724F61A56CA}"/>
                  </a:ext>
                </a:extLst>
              </p:cNvPr>
              <p:cNvSpPr/>
              <p:nvPr/>
            </p:nvSpPr>
            <p:spPr>
              <a:xfrm>
                <a:off x="8073772" y="9923398"/>
                <a:ext cx="50111" cy="200385"/>
              </a:xfrm>
              <a:custGeom>
                <a:avLst/>
                <a:gdLst>
                  <a:gd name="connsiteX0" fmla="*/ 32086 w 50111"/>
                  <a:gd name="connsiteY0" fmla="*/ 202118 h 200385"/>
                  <a:gd name="connsiteX1" fmla="*/ 32086 w 50111"/>
                  <a:gd name="connsiteY1" fmla="*/ 202118 h 200385"/>
                  <a:gd name="connsiteX2" fmla="*/ 7026 w 50111"/>
                  <a:gd name="connsiteY2" fmla="*/ 177095 h 200385"/>
                  <a:gd name="connsiteX3" fmla="*/ 7026 w 50111"/>
                  <a:gd name="connsiteY3" fmla="*/ 177086 h 200385"/>
                  <a:gd name="connsiteX4" fmla="*/ 7026 w 50111"/>
                  <a:gd name="connsiteY4" fmla="*/ 26782 h 200385"/>
                  <a:gd name="connsiteX5" fmla="*/ 32077 w 50111"/>
                  <a:gd name="connsiteY5" fmla="*/ 1733 h 200385"/>
                  <a:gd name="connsiteX6" fmla="*/ 32086 w 50111"/>
                  <a:gd name="connsiteY6" fmla="*/ 1733 h 200385"/>
                  <a:gd name="connsiteX7" fmla="*/ 32086 w 50111"/>
                  <a:gd name="connsiteY7" fmla="*/ 1733 h 200385"/>
                  <a:gd name="connsiteX8" fmla="*/ 57137 w 50111"/>
                  <a:gd name="connsiteY8" fmla="*/ 26782 h 200385"/>
                  <a:gd name="connsiteX9" fmla="*/ 57137 w 50111"/>
                  <a:gd name="connsiteY9" fmla="*/ 177086 h 200385"/>
                  <a:gd name="connsiteX10" fmla="*/ 32086 w 50111"/>
                  <a:gd name="connsiteY10" fmla="*/ 202118 h 2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200385">
                    <a:moveTo>
                      <a:pt x="32086" y="202118"/>
                    </a:moveTo>
                    <a:lnTo>
                      <a:pt x="32086" y="202118"/>
                    </a:lnTo>
                    <a:cubicBezTo>
                      <a:pt x="18258" y="202128"/>
                      <a:pt x="7035" y="190924"/>
                      <a:pt x="7026" y="177095"/>
                    </a:cubicBezTo>
                    <a:cubicBezTo>
                      <a:pt x="7026" y="177093"/>
                      <a:pt x="7026" y="177089"/>
                      <a:pt x="7026" y="177086"/>
                    </a:cubicBezTo>
                    <a:lnTo>
                      <a:pt x="7026" y="26782"/>
                    </a:lnTo>
                    <a:cubicBezTo>
                      <a:pt x="7026" y="12948"/>
                      <a:pt x="18240" y="1733"/>
                      <a:pt x="32077" y="1733"/>
                    </a:cubicBezTo>
                    <a:cubicBezTo>
                      <a:pt x="32077" y="1733"/>
                      <a:pt x="32086" y="1733"/>
                      <a:pt x="32086" y="1733"/>
                    </a:cubicBezTo>
                    <a:lnTo>
                      <a:pt x="32086" y="1733"/>
                    </a:lnTo>
                    <a:cubicBezTo>
                      <a:pt x="45924" y="1733"/>
                      <a:pt x="57137" y="12948"/>
                      <a:pt x="57137" y="26782"/>
                    </a:cubicBezTo>
                    <a:lnTo>
                      <a:pt x="57137" y="177086"/>
                    </a:lnTo>
                    <a:cubicBezTo>
                      <a:pt x="57128" y="190915"/>
                      <a:pt x="45914" y="202123"/>
                      <a:pt x="32086" y="202118"/>
                    </a:cubicBezTo>
                    <a:close/>
                  </a:path>
                </a:pathLst>
              </a:custGeom>
              <a:grpFill/>
              <a:ln w="901" cap="flat">
                <a:noFill/>
                <a:prstDash val="solid"/>
                <a:miter/>
              </a:ln>
            </p:spPr>
            <p:txBody>
              <a:bodyPr rtlCol="0" anchor="ctr"/>
              <a:lstStyle/>
              <a:p>
                <a:endParaRPr lang="en-US" sz="2040" dirty="0"/>
              </a:p>
            </p:txBody>
          </p:sp>
          <p:sp>
            <p:nvSpPr>
              <p:cNvPr id="57" name="Freeform 56">
                <a:extLst>
                  <a:ext uri="{FF2B5EF4-FFF2-40B4-BE49-F238E27FC236}">
                    <a16:creationId xmlns:a16="http://schemas.microsoft.com/office/drawing/2014/main" id="{F3D58361-9E28-4934-B3A0-54063E292E3C}"/>
                  </a:ext>
                </a:extLst>
              </p:cNvPr>
              <p:cNvSpPr/>
              <p:nvPr/>
            </p:nvSpPr>
            <p:spPr>
              <a:xfrm>
                <a:off x="8202606" y="9708672"/>
                <a:ext cx="50102" cy="415110"/>
              </a:xfrm>
              <a:custGeom>
                <a:avLst/>
                <a:gdLst>
                  <a:gd name="connsiteX0" fmla="*/ 32086 w 50102"/>
                  <a:gd name="connsiteY0" fmla="*/ 416844 h 415110"/>
                  <a:gd name="connsiteX1" fmla="*/ 32086 w 50102"/>
                  <a:gd name="connsiteY1" fmla="*/ 416844 h 415110"/>
                  <a:gd name="connsiteX2" fmla="*/ 7026 w 50102"/>
                  <a:gd name="connsiteY2" fmla="*/ 391821 h 415110"/>
                  <a:gd name="connsiteX3" fmla="*/ 7026 w 50102"/>
                  <a:gd name="connsiteY3" fmla="*/ 391812 h 415110"/>
                  <a:gd name="connsiteX4" fmla="*/ 7026 w 50102"/>
                  <a:gd name="connsiteY4" fmla="*/ 26800 h 415110"/>
                  <a:gd name="connsiteX5" fmla="*/ 32077 w 50102"/>
                  <a:gd name="connsiteY5" fmla="*/ 1733 h 415110"/>
                  <a:gd name="connsiteX6" fmla="*/ 32086 w 50102"/>
                  <a:gd name="connsiteY6" fmla="*/ 1733 h 415110"/>
                  <a:gd name="connsiteX7" fmla="*/ 32086 w 50102"/>
                  <a:gd name="connsiteY7" fmla="*/ 1733 h 415110"/>
                  <a:gd name="connsiteX8" fmla="*/ 57128 w 50102"/>
                  <a:gd name="connsiteY8" fmla="*/ 26800 h 415110"/>
                  <a:gd name="connsiteX9" fmla="*/ 57128 w 50102"/>
                  <a:gd name="connsiteY9" fmla="*/ 391812 h 415110"/>
                  <a:gd name="connsiteX10" fmla="*/ 32086 w 50102"/>
                  <a:gd name="connsiteY10" fmla="*/ 416844 h 415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2" h="415110">
                    <a:moveTo>
                      <a:pt x="32086" y="416844"/>
                    </a:moveTo>
                    <a:lnTo>
                      <a:pt x="32086" y="416844"/>
                    </a:lnTo>
                    <a:cubicBezTo>
                      <a:pt x="18258" y="416853"/>
                      <a:pt x="7035" y="405650"/>
                      <a:pt x="7026" y="391821"/>
                    </a:cubicBezTo>
                    <a:cubicBezTo>
                      <a:pt x="7026" y="391819"/>
                      <a:pt x="7026" y="391815"/>
                      <a:pt x="7026" y="391812"/>
                    </a:cubicBezTo>
                    <a:lnTo>
                      <a:pt x="7026" y="26800"/>
                    </a:lnTo>
                    <a:cubicBezTo>
                      <a:pt x="7017" y="12964"/>
                      <a:pt x="18240" y="1742"/>
                      <a:pt x="32077" y="1733"/>
                    </a:cubicBezTo>
                    <a:cubicBezTo>
                      <a:pt x="32077" y="1733"/>
                      <a:pt x="32086" y="1733"/>
                      <a:pt x="32086" y="1733"/>
                    </a:cubicBezTo>
                    <a:lnTo>
                      <a:pt x="32086" y="1733"/>
                    </a:lnTo>
                    <a:cubicBezTo>
                      <a:pt x="45923" y="1742"/>
                      <a:pt x="57138" y="12964"/>
                      <a:pt x="57128" y="26800"/>
                    </a:cubicBezTo>
                    <a:lnTo>
                      <a:pt x="57128" y="391812"/>
                    </a:lnTo>
                    <a:cubicBezTo>
                      <a:pt x="57119" y="405639"/>
                      <a:pt x="45914" y="416844"/>
                      <a:pt x="32086" y="416844"/>
                    </a:cubicBezTo>
                    <a:close/>
                  </a:path>
                </a:pathLst>
              </a:custGeom>
              <a:grpFill/>
              <a:ln w="901" cap="flat">
                <a:noFill/>
                <a:prstDash val="solid"/>
                <a:miter/>
              </a:ln>
            </p:spPr>
            <p:txBody>
              <a:bodyPr rtlCol="0" anchor="ctr"/>
              <a:lstStyle/>
              <a:p>
                <a:endParaRPr lang="en-US" sz="2040" dirty="0"/>
              </a:p>
            </p:txBody>
          </p:sp>
          <p:sp>
            <p:nvSpPr>
              <p:cNvPr id="58" name="Freeform 57">
                <a:extLst>
                  <a:ext uri="{FF2B5EF4-FFF2-40B4-BE49-F238E27FC236}">
                    <a16:creationId xmlns:a16="http://schemas.microsoft.com/office/drawing/2014/main" id="{E1D28ADE-2D9F-41C6-A763-2617ADA26A31}"/>
                  </a:ext>
                </a:extLst>
              </p:cNvPr>
              <p:cNvSpPr/>
              <p:nvPr/>
            </p:nvSpPr>
            <p:spPr>
              <a:xfrm>
                <a:off x="8331440" y="10037909"/>
                <a:ext cx="50075" cy="85874"/>
              </a:xfrm>
              <a:custGeom>
                <a:avLst/>
                <a:gdLst>
                  <a:gd name="connsiteX0" fmla="*/ 32086 w 50075"/>
                  <a:gd name="connsiteY0" fmla="*/ 87607 h 85874"/>
                  <a:gd name="connsiteX1" fmla="*/ 32086 w 50075"/>
                  <a:gd name="connsiteY1" fmla="*/ 87607 h 85874"/>
                  <a:gd name="connsiteX2" fmla="*/ 7026 w 50075"/>
                  <a:gd name="connsiteY2" fmla="*/ 62585 h 85874"/>
                  <a:gd name="connsiteX3" fmla="*/ 7026 w 50075"/>
                  <a:gd name="connsiteY3" fmla="*/ 62576 h 85874"/>
                  <a:gd name="connsiteX4" fmla="*/ 7026 w 50075"/>
                  <a:gd name="connsiteY4" fmla="*/ 26782 h 85874"/>
                  <a:gd name="connsiteX5" fmla="*/ 32077 w 50075"/>
                  <a:gd name="connsiteY5" fmla="*/ 1733 h 85874"/>
                  <a:gd name="connsiteX6" fmla="*/ 32086 w 50075"/>
                  <a:gd name="connsiteY6" fmla="*/ 1733 h 85874"/>
                  <a:gd name="connsiteX7" fmla="*/ 32086 w 50075"/>
                  <a:gd name="connsiteY7" fmla="*/ 1733 h 85874"/>
                  <a:gd name="connsiteX8" fmla="*/ 57101 w 50075"/>
                  <a:gd name="connsiteY8" fmla="*/ 26782 h 85874"/>
                  <a:gd name="connsiteX9" fmla="*/ 57101 w 50075"/>
                  <a:gd name="connsiteY9" fmla="*/ 62576 h 85874"/>
                  <a:gd name="connsiteX10" fmla="*/ 32086 w 50075"/>
                  <a:gd name="connsiteY10" fmla="*/ 87607 h 8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75" h="85874">
                    <a:moveTo>
                      <a:pt x="32086" y="87607"/>
                    </a:moveTo>
                    <a:lnTo>
                      <a:pt x="32086" y="87607"/>
                    </a:lnTo>
                    <a:cubicBezTo>
                      <a:pt x="18258" y="87617"/>
                      <a:pt x="7035" y="76413"/>
                      <a:pt x="7026" y="62585"/>
                    </a:cubicBezTo>
                    <a:cubicBezTo>
                      <a:pt x="7026" y="62582"/>
                      <a:pt x="7026" y="62578"/>
                      <a:pt x="7026" y="62576"/>
                    </a:cubicBezTo>
                    <a:lnTo>
                      <a:pt x="7026" y="26782"/>
                    </a:lnTo>
                    <a:cubicBezTo>
                      <a:pt x="7026" y="12948"/>
                      <a:pt x="18240" y="1733"/>
                      <a:pt x="32077" y="1733"/>
                    </a:cubicBezTo>
                    <a:cubicBezTo>
                      <a:pt x="32077" y="1733"/>
                      <a:pt x="32086" y="1733"/>
                      <a:pt x="32086" y="1733"/>
                    </a:cubicBezTo>
                    <a:lnTo>
                      <a:pt x="32086" y="1733"/>
                    </a:lnTo>
                    <a:cubicBezTo>
                      <a:pt x="45906" y="1753"/>
                      <a:pt x="57101" y="12962"/>
                      <a:pt x="57101" y="26782"/>
                    </a:cubicBezTo>
                    <a:lnTo>
                      <a:pt x="57101" y="62576"/>
                    </a:lnTo>
                    <a:cubicBezTo>
                      <a:pt x="57092" y="76391"/>
                      <a:pt x="45906" y="87591"/>
                      <a:pt x="32086" y="87607"/>
                    </a:cubicBezTo>
                    <a:close/>
                  </a:path>
                </a:pathLst>
              </a:custGeom>
              <a:grpFill/>
              <a:ln w="901" cap="flat">
                <a:noFill/>
                <a:prstDash val="solid"/>
                <a:miter/>
              </a:ln>
            </p:spPr>
            <p:txBody>
              <a:bodyPr rtlCol="0" anchor="ctr"/>
              <a:lstStyle/>
              <a:p>
                <a:endParaRPr lang="en-US" sz="2040" dirty="0"/>
              </a:p>
            </p:txBody>
          </p:sp>
          <p:sp>
            <p:nvSpPr>
              <p:cNvPr id="59" name="Freeform 58">
                <a:extLst>
                  <a:ext uri="{FF2B5EF4-FFF2-40B4-BE49-F238E27FC236}">
                    <a16:creationId xmlns:a16="http://schemas.microsoft.com/office/drawing/2014/main" id="{CDD61E9B-D09B-4425-BA00-3B53AEDC2DED}"/>
                  </a:ext>
                </a:extLst>
              </p:cNvPr>
              <p:cNvSpPr/>
              <p:nvPr/>
            </p:nvSpPr>
            <p:spPr>
              <a:xfrm>
                <a:off x="8460283" y="9608484"/>
                <a:ext cx="50102" cy="515298"/>
              </a:xfrm>
              <a:custGeom>
                <a:avLst/>
                <a:gdLst>
                  <a:gd name="connsiteX0" fmla="*/ 32095 w 50102"/>
                  <a:gd name="connsiteY0" fmla="*/ 517032 h 515298"/>
                  <a:gd name="connsiteX1" fmla="*/ 32095 w 50102"/>
                  <a:gd name="connsiteY1" fmla="*/ 517032 h 515298"/>
                  <a:gd name="connsiteX2" fmla="*/ 7026 w 50102"/>
                  <a:gd name="connsiteY2" fmla="*/ 492000 h 515298"/>
                  <a:gd name="connsiteX3" fmla="*/ 7026 w 50102"/>
                  <a:gd name="connsiteY3" fmla="*/ 26791 h 515298"/>
                  <a:gd name="connsiteX4" fmla="*/ 32086 w 50102"/>
                  <a:gd name="connsiteY4" fmla="*/ 1733 h 515298"/>
                  <a:gd name="connsiteX5" fmla="*/ 32095 w 50102"/>
                  <a:gd name="connsiteY5" fmla="*/ 1733 h 515298"/>
                  <a:gd name="connsiteX6" fmla="*/ 32095 w 50102"/>
                  <a:gd name="connsiteY6" fmla="*/ 1733 h 515298"/>
                  <a:gd name="connsiteX7" fmla="*/ 57128 w 50102"/>
                  <a:gd name="connsiteY7" fmla="*/ 26791 h 515298"/>
                  <a:gd name="connsiteX8" fmla="*/ 57128 w 50102"/>
                  <a:gd name="connsiteY8" fmla="*/ 492000 h 515298"/>
                  <a:gd name="connsiteX9" fmla="*/ 32095 w 50102"/>
                  <a:gd name="connsiteY9" fmla="*/ 517032 h 51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02" h="515298">
                    <a:moveTo>
                      <a:pt x="32095" y="517032"/>
                    </a:moveTo>
                    <a:lnTo>
                      <a:pt x="32095" y="517032"/>
                    </a:lnTo>
                    <a:cubicBezTo>
                      <a:pt x="18258" y="517042"/>
                      <a:pt x="7035" y="505835"/>
                      <a:pt x="7026" y="492000"/>
                    </a:cubicBezTo>
                    <a:lnTo>
                      <a:pt x="7026" y="26791"/>
                    </a:lnTo>
                    <a:cubicBezTo>
                      <a:pt x="7026" y="12955"/>
                      <a:pt x="18249" y="1733"/>
                      <a:pt x="32086" y="1733"/>
                    </a:cubicBezTo>
                    <a:cubicBezTo>
                      <a:pt x="32086" y="1733"/>
                      <a:pt x="32095" y="1733"/>
                      <a:pt x="32095" y="1733"/>
                    </a:cubicBezTo>
                    <a:lnTo>
                      <a:pt x="32095" y="1733"/>
                    </a:lnTo>
                    <a:cubicBezTo>
                      <a:pt x="45924" y="1742"/>
                      <a:pt x="57137" y="12964"/>
                      <a:pt x="57128" y="26791"/>
                    </a:cubicBezTo>
                    <a:lnTo>
                      <a:pt x="57128" y="492000"/>
                    </a:lnTo>
                    <a:cubicBezTo>
                      <a:pt x="57128" y="505825"/>
                      <a:pt x="45924" y="517032"/>
                      <a:pt x="32095" y="517032"/>
                    </a:cubicBezTo>
                    <a:close/>
                  </a:path>
                </a:pathLst>
              </a:custGeom>
              <a:grpFill/>
              <a:ln w="901" cap="flat">
                <a:noFill/>
                <a:prstDash val="solid"/>
                <a:miter/>
              </a:ln>
            </p:spPr>
            <p:txBody>
              <a:bodyPr rtlCol="0" anchor="ctr"/>
              <a:lstStyle/>
              <a:p>
                <a:endParaRPr lang="en-US" sz="2040" dirty="0"/>
              </a:p>
            </p:txBody>
          </p:sp>
          <p:sp>
            <p:nvSpPr>
              <p:cNvPr id="60" name="Freeform 59">
                <a:extLst>
                  <a:ext uri="{FF2B5EF4-FFF2-40B4-BE49-F238E27FC236}">
                    <a16:creationId xmlns:a16="http://schemas.microsoft.com/office/drawing/2014/main" id="{0DAA83EC-12B9-4A19-9BC6-CE8255A0FF85}"/>
                  </a:ext>
                </a:extLst>
              </p:cNvPr>
              <p:cNvSpPr/>
              <p:nvPr/>
            </p:nvSpPr>
            <p:spPr>
              <a:xfrm>
                <a:off x="8589117" y="9443874"/>
                <a:ext cx="50111" cy="679908"/>
              </a:xfrm>
              <a:custGeom>
                <a:avLst/>
                <a:gdLst>
                  <a:gd name="connsiteX0" fmla="*/ 32077 w 50111"/>
                  <a:gd name="connsiteY0" fmla="*/ 681641 h 679908"/>
                  <a:gd name="connsiteX1" fmla="*/ 32077 w 50111"/>
                  <a:gd name="connsiteY1" fmla="*/ 681641 h 679908"/>
                  <a:gd name="connsiteX2" fmla="*/ 7026 w 50111"/>
                  <a:gd name="connsiteY2" fmla="*/ 656610 h 679908"/>
                  <a:gd name="connsiteX3" fmla="*/ 7026 w 50111"/>
                  <a:gd name="connsiteY3" fmla="*/ 26782 h 679908"/>
                  <a:gd name="connsiteX4" fmla="*/ 32077 w 50111"/>
                  <a:gd name="connsiteY4" fmla="*/ 1733 h 679908"/>
                  <a:gd name="connsiteX5" fmla="*/ 32077 w 50111"/>
                  <a:gd name="connsiteY5" fmla="*/ 1733 h 679908"/>
                  <a:gd name="connsiteX6" fmla="*/ 57137 w 50111"/>
                  <a:gd name="connsiteY6" fmla="*/ 26782 h 679908"/>
                  <a:gd name="connsiteX7" fmla="*/ 57137 w 50111"/>
                  <a:gd name="connsiteY7" fmla="*/ 656610 h 679908"/>
                  <a:gd name="connsiteX8" fmla="*/ 32077 w 50111"/>
                  <a:gd name="connsiteY8" fmla="*/ 681641 h 67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679908">
                    <a:moveTo>
                      <a:pt x="32077" y="681641"/>
                    </a:moveTo>
                    <a:lnTo>
                      <a:pt x="32077" y="681641"/>
                    </a:lnTo>
                    <a:cubicBezTo>
                      <a:pt x="18249" y="681646"/>
                      <a:pt x="7035" y="670439"/>
                      <a:pt x="7026" y="656610"/>
                    </a:cubicBezTo>
                    <a:lnTo>
                      <a:pt x="7026" y="26782"/>
                    </a:lnTo>
                    <a:cubicBezTo>
                      <a:pt x="7026" y="12946"/>
                      <a:pt x="18240" y="1733"/>
                      <a:pt x="32077" y="1733"/>
                    </a:cubicBezTo>
                    <a:lnTo>
                      <a:pt x="32077" y="1733"/>
                    </a:lnTo>
                    <a:cubicBezTo>
                      <a:pt x="45914" y="1733"/>
                      <a:pt x="57128" y="12946"/>
                      <a:pt x="57137" y="26782"/>
                    </a:cubicBezTo>
                    <a:lnTo>
                      <a:pt x="57137" y="656610"/>
                    </a:lnTo>
                    <a:cubicBezTo>
                      <a:pt x="57128" y="670440"/>
                      <a:pt x="45905" y="681646"/>
                      <a:pt x="32077" y="681641"/>
                    </a:cubicBezTo>
                    <a:close/>
                  </a:path>
                </a:pathLst>
              </a:custGeom>
              <a:grpFill/>
              <a:ln w="901" cap="flat">
                <a:noFill/>
                <a:prstDash val="solid"/>
                <a:miter/>
              </a:ln>
            </p:spPr>
            <p:txBody>
              <a:bodyPr rtlCol="0" anchor="ctr"/>
              <a:lstStyle/>
              <a:p>
                <a:endParaRPr lang="en-US" sz="2040" dirty="0"/>
              </a:p>
            </p:txBody>
          </p:sp>
          <p:sp>
            <p:nvSpPr>
              <p:cNvPr id="61" name="Freeform 60">
                <a:extLst>
                  <a:ext uri="{FF2B5EF4-FFF2-40B4-BE49-F238E27FC236}">
                    <a16:creationId xmlns:a16="http://schemas.microsoft.com/office/drawing/2014/main" id="{EC23963E-28C3-4D62-A5A2-B805EC4B44DC}"/>
                  </a:ext>
                </a:extLst>
              </p:cNvPr>
              <p:cNvSpPr/>
              <p:nvPr/>
            </p:nvSpPr>
            <p:spPr>
              <a:xfrm>
                <a:off x="8717933" y="9479668"/>
                <a:ext cx="50102" cy="644114"/>
              </a:xfrm>
              <a:custGeom>
                <a:avLst/>
                <a:gdLst>
                  <a:gd name="connsiteX0" fmla="*/ 32086 w 50102"/>
                  <a:gd name="connsiteY0" fmla="*/ 645847 h 644114"/>
                  <a:gd name="connsiteX1" fmla="*/ 32086 w 50102"/>
                  <a:gd name="connsiteY1" fmla="*/ 645847 h 644114"/>
                  <a:gd name="connsiteX2" fmla="*/ 7026 w 50102"/>
                  <a:gd name="connsiteY2" fmla="*/ 620816 h 644114"/>
                  <a:gd name="connsiteX3" fmla="*/ 7026 w 50102"/>
                  <a:gd name="connsiteY3" fmla="*/ 26764 h 644114"/>
                  <a:gd name="connsiteX4" fmla="*/ 32086 w 50102"/>
                  <a:gd name="connsiteY4" fmla="*/ 1733 h 644114"/>
                  <a:gd name="connsiteX5" fmla="*/ 32086 w 50102"/>
                  <a:gd name="connsiteY5" fmla="*/ 1733 h 644114"/>
                  <a:gd name="connsiteX6" fmla="*/ 57128 w 50102"/>
                  <a:gd name="connsiteY6" fmla="*/ 26755 h 644114"/>
                  <a:gd name="connsiteX7" fmla="*/ 57128 w 50102"/>
                  <a:gd name="connsiteY7" fmla="*/ 26764 h 644114"/>
                  <a:gd name="connsiteX8" fmla="*/ 57128 w 50102"/>
                  <a:gd name="connsiteY8" fmla="*/ 620816 h 644114"/>
                  <a:gd name="connsiteX9" fmla="*/ 32095 w 50102"/>
                  <a:gd name="connsiteY9" fmla="*/ 645847 h 644114"/>
                  <a:gd name="connsiteX10" fmla="*/ 32086 w 50102"/>
                  <a:gd name="connsiteY10" fmla="*/ 645847 h 64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2" h="644114">
                    <a:moveTo>
                      <a:pt x="32086" y="645847"/>
                    </a:moveTo>
                    <a:lnTo>
                      <a:pt x="32086" y="645847"/>
                    </a:lnTo>
                    <a:cubicBezTo>
                      <a:pt x="18258" y="645853"/>
                      <a:pt x="7035" y="634647"/>
                      <a:pt x="7026" y="620816"/>
                    </a:cubicBezTo>
                    <a:lnTo>
                      <a:pt x="7026" y="26764"/>
                    </a:lnTo>
                    <a:cubicBezTo>
                      <a:pt x="7035" y="12937"/>
                      <a:pt x="18258" y="1724"/>
                      <a:pt x="32086" y="1733"/>
                    </a:cubicBezTo>
                    <a:lnTo>
                      <a:pt x="32086" y="1733"/>
                    </a:lnTo>
                    <a:cubicBezTo>
                      <a:pt x="45915" y="1724"/>
                      <a:pt x="57119" y="12928"/>
                      <a:pt x="57128" y="26755"/>
                    </a:cubicBezTo>
                    <a:cubicBezTo>
                      <a:pt x="57128" y="26755"/>
                      <a:pt x="57128" y="26764"/>
                      <a:pt x="57128" y="26764"/>
                    </a:cubicBezTo>
                    <a:lnTo>
                      <a:pt x="57128" y="620816"/>
                    </a:lnTo>
                    <a:cubicBezTo>
                      <a:pt x="57128" y="634640"/>
                      <a:pt x="45924" y="645847"/>
                      <a:pt x="32095" y="645847"/>
                    </a:cubicBezTo>
                    <a:cubicBezTo>
                      <a:pt x="32095" y="645847"/>
                      <a:pt x="32086" y="645847"/>
                      <a:pt x="32086" y="645847"/>
                    </a:cubicBezTo>
                    <a:close/>
                  </a:path>
                </a:pathLst>
              </a:custGeom>
              <a:grpFill/>
              <a:ln w="901" cap="flat">
                <a:noFill/>
                <a:prstDash val="solid"/>
                <a:miter/>
              </a:ln>
            </p:spPr>
            <p:txBody>
              <a:bodyPr rtlCol="0" anchor="ctr"/>
              <a:lstStyle/>
              <a:p>
                <a:endParaRPr lang="en-US" sz="2040" dirty="0"/>
              </a:p>
            </p:txBody>
          </p:sp>
          <p:sp>
            <p:nvSpPr>
              <p:cNvPr id="62" name="Freeform 61">
                <a:extLst>
                  <a:ext uri="{FF2B5EF4-FFF2-40B4-BE49-F238E27FC236}">
                    <a16:creationId xmlns:a16="http://schemas.microsoft.com/office/drawing/2014/main" id="{04C1E977-CEE0-48FF-9DE8-039D398AF5F9}"/>
                  </a:ext>
                </a:extLst>
              </p:cNvPr>
              <p:cNvSpPr/>
              <p:nvPr/>
            </p:nvSpPr>
            <p:spPr>
              <a:xfrm>
                <a:off x="8846803" y="9515453"/>
                <a:ext cx="50084" cy="608330"/>
              </a:xfrm>
              <a:custGeom>
                <a:avLst/>
                <a:gdLst>
                  <a:gd name="connsiteX0" fmla="*/ 32059 w 50084"/>
                  <a:gd name="connsiteY0" fmla="*/ 610063 h 608330"/>
                  <a:gd name="connsiteX1" fmla="*/ 32059 w 50084"/>
                  <a:gd name="connsiteY1" fmla="*/ 610063 h 608330"/>
                  <a:gd name="connsiteX2" fmla="*/ 7026 w 50084"/>
                  <a:gd name="connsiteY2" fmla="*/ 585031 h 608330"/>
                  <a:gd name="connsiteX3" fmla="*/ 7026 w 50084"/>
                  <a:gd name="connsiteY3" fmla="*/ 26764 h 608330"/>
                  <a:gd name="connsiteX4" fmla="*/ 32023 w 50084"/>
                  <a:gd name="connsiteY4" fmla="*/ 1733 h 608330"/>
                  <a:gd name="connsiteX5" fmla="*/ 32059 w 50084"/>
                  <a:gd name="connsiteY5" fmla="*/ 1733 h 608330"/>
                  <a:gd name="connsiteX6" fmla="*/ 32059 w 50084"/>
                  <a:gd name="connsiteY6" fmla="*/ 1733 h 608330"/>
                  <a:gd name="connsiteX7" fmla="*/ 57110 w 50084"/>
                  <a:gd name="connsiteY7" fmla="*/ 26728 h 608330"/>
                  <a:gd name="connsiteX8" fmla="*/ 57110 w 50084"/>
                  <a:gd name="connsiteY8" fmla="*/ 26764 h 608330"/>
                  <a:gd name="connsiteX9" fmla="*/ 57110 w 50084"/>
                  <a:gd name="connsiteY9" fmla="*/ 585031 h 608330"/>
                  <a:gd name="connsiteX10" fmla="*/ 32077 w 50084"/>
                  <a:gd name="connsiteY10" fmla="*/ 610063 h 608330"/>
                  <a:gd name="connsiteX11" fmla="*/ 32059 w 50084"/>
                  <a:gd name="connsiteY11"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084" h="608330">
                    <a:moveTo>
                      <a:pt x="32059" y="610063"/>
                    </a:moveTo>
                    <a:lnTo>
                      <a:pt x="32059" y="610063"/>
                    </a:lnTo>
                    <a:cubicBezTo>
                      <a:pt x="18231" y="610063"/>
                      <a:pt x="7026" y="598856"/>
                      <a:pt x="7026" y="585031"/>
                    </a:cubicBezTo>
                    <a:lnTo>
                      <a:pt x="7026" y="26764"/>
                    </a:lnTo>
                    <a:cubicBezTo>
                      <a:pt x="7017" y="12946"/>
                      <a:pt x="18204" y="1742"/>
                      <a:pt x="32023" y="1733"/>
                    </a:cubicBezTo>
                    <a:cubicBezTo>
                      <a:pt x="32032" y="1733"/>
                      <a:pt x="32050" y="1733"/>
                      <a:pt x="32059" y="1733"/>
                    </a:cubicBezTo>
                    <a:lnTo>
                      <a:pt x="32059" y="1733"/>
                    </a:lnTo>
                    <a:cubicBezTo>
                      <a:pt x="45879" y="1715"/>
                      <a:pt x="57092" y="12910"/>
                      <a:pt x="57110" y="26728"/>
                    </a:cubicBezTo>
                    <a:cubicBezTo>
                      <a:pt x="57110" y="26737"/>
                      <a:pt x="57110" y="26755"/>
                      <a:pt x="57110" y="26764"/>
                    </a:cubicBezTo>
                    <a:lnTo>
                      <a:pt x="57110" y="585031"/>
                    </a:lnTo>
                    <a:cubicBezTo>
                      <a:pt x="57110" y="598856"/>
                      <a:pt x="45906" y="610063"/>
                      <a:pt x="32077" y="610063"/>
                    </a:cubicBezTo>
                    <a:cubicBezTo>
                      <a:pt x="32068" y="610063"/>
                      <a:pt x="32068" y="610063"/>
                      <a:pt x="32059" y="610063"/>
                    </a:cubicBezTo>
                    <a:close/>
                  </a:path>
                </a:pathLst>
              </a:custGeom>
              <a:grpFill/>
              <a:ln w="901" cap="flat">
                <a:noFill/>
                <a:prstDash val="solid"/>
                <a:miter/>
              </a:ln>
            </p:spPr>
            <p:txBody>
              <a:bodyPr rtlCol="0" anchor="ctr"/>
              <a:lstStyle/>
              <a:p>
                <a:endParaRPr lang="en-US" sz="2040" dirty="0"/>
              </a:p>
            </p:txBody>
          </p:sp>
          <p:sp>
            <p:nvSpPr>
              <p:cNvPr id="63" name="Freeform 62">
                <a:extLst>
                  <a:ext uri="{FF2B5EF4-FFF2-40B4-BE49-F238E27FC236}">
                    <a16:creationId xmlns:a16="http://schemas.microsoft.com/office/drawing/2014/main" id="{C910F52E-A041-4CB6-A835-60BCE0A5B2F2}"/>
                  </a:ext>
                </a:extLst>
              </p:cNvPr>
              <p:cNvSpPr/>
              <p:nvPr/>
            </p:nvSpPr>
            <p:spPr>
              <a:xfrm>
                <a:off x="8975637" y="9622798"/>
                <a:ext cx="50111" cy="500985"/>
              </a:xfrm>
              <a:custGeom>
                <a:avLst/>
                <a:gdLst>
                  <a:gd name="connsiteX0" fmla="*/ 32077 w 50111"/>
                  <a:gd name="connsiteY0" fmla="*/ 502718 h 500985"/>
                  <a:gd name="connsiteX1" fmla="*/ 32077 w 50111"/>
                  <a:gd name="connsiteY1" fmla="*/ 502718 h 500985"/>
                  <a:gd name="connsiteX2" fmla="*/ 7026 w 50111"/>
                  <a:gd name="connsiteY2" fmla="*/ 477705 h 500985"/>
                  <a:gd name="connsiteX3" fmla="*/ 7026 w 50111"/>
                  <a:gd name="connsiteY3" fmla="*/ 477687 h 500985"/>
                  <a:gd name="connsiteX4" fmla="*/ 7026 w 50111"/>
                  <a:gd name="connsiteY4" fmla="*/ 26791 h 500985"/>
                  <a:gd name="connsiteX5" fmla="*/ 32068 w 50111"/>
                  <a:gd name="connsiteY5" fmla="*/ 1733 h 500985"/>
                  <a:gd name="connsiteX6" fmla="*/ 32077 w 50111"/>
                  <a:gd name="connsiteY6" fmla="*/ 1733 h 500985"/>
                  <a:gd name="connsiteX7" fmla="*/ 32077 w 50111"/>
                  <a:gd name="connsiteY7" fmla="*/ 1733 h 500985"/>
                  <a:gd name="connsiteX8" fmla="*/ 57137 w 50111"/>
                  <a:gd name="connsiteY8" fmla="*/ 26791 h 500985"/>
                  <a:gd name="connsiteX9" fmla="*/ 57137 w 50111"/>
                  <a:gd name="connsiteY9" fmla="*/ 477687 h 500985"/>
                  <a:gd name="connsiteX10" fmla="*/ 32077 w 50111"/>
                  <a:gd name="connsiteY10"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500985">
                    <a:moveTo>
                      <a:pt x="32077" y="502718"/>
                    </a:moveTo>
                    <a:lnTo>
                      <a:pt x="32077" y="502718"/>
                    </a:lnTo>
                    <a:cubicBezTo>
                      <a:pt x="18249" y="502728"/>
                      <a:pt x="7035" y="491529"/>
                      <a:pt x="7026" y="477705"/>
                    </a:cubicBezTo>
                    <a:cubicBezTo>
                      <a:pt x="7026" y="477698"/>
                      <a:pt x="7026" y="477693"/>
                      <a:pt x="7026" y="477687"/>
                    </a:cubicBezTo>
                    <a:lnTo>
                      <a:pt x="7026" y="26791"/>
                    </a:lnTo>
                    <a:cubicBezTo>
                      <a:pt x="7017" y="12955"/>
                      <a:pt x="18231" y="1742"/>
                      <a:pt x="32068" y="1733"/>
                    </a:cubicBezTo>
                    <a:cubicBezTo>
                      <a:pt x="32068" y="1733"/>
                      <a:pt x="32077" y="1733"/>
                      <a:pt x="32077" y="1733"/>
                    </a:cubicBezTo>
                    <a:lnTo>
                      <a:pt x="32077" y="1733"/>
                    </a:lnTo>
                    <a:cubicBezTo>
                      <a:pt x="45914" y="1733"/>
                      <a:pt x="57137" y="12955"/>
                      <a:pt x="57137" y="26791"/>
                    </a:cubicBezTo>
                    <a:lnTo>
                      <a:pt x="57137" y="477687"/>
                    </a:lnTo>
                    <a:cubicBezTo>
                      <a:pt x="57128" y="491517"/>
                      <a:pt x="45905" y="502723"/>
                      <a:pt x="32077" y="502718"/>
                    </a:cubicBezTo>
                    <a:close/>
                  </a:path>
                </a:pathLst>
              </a:custGeom>
              <a:grpFill/>
              <a:ln w="901" cap="flat">
                <a:noFill/>
                <a:prstDash val="solid"/>
                <a:miter/>
              </a:ln>
            </p:spPr>
            <p:txBody>
              <a:bodyPr rtlCol="0" anchor="ctr"/>
              <a:lstStyle/>
              <a:p>
                <a:endParaRPr lang="en-US" sz="2040" dirty="0"/>
              </a:p>
            </p:txBody>
          </p:sp>
          <p:sp>
            <p:nvSpPr>
              <p:cNvPr id="64" name="Freeform 63">
                <a:extLst>
                  <a:ext uri="{FF2B5EF4-FFF2-40B4-BE49-F238E27FC236}">
                    <a16:creationId xmlns:a16="http://schemas.microsoft.com/office/drawing/2014/main" id="{42DA9A2A-6717-4965-876F-F7BC37ECDA21}"/>
                  </a:ext>
                </a:extLst>
              </p:cNvPr>
              <p:cNvSpPr/>
              <p:nvPr/>
            </p:nvSpPr>
            <p:spPr>
              <a:xfrm>
                <a:off x="9104462" y="9622798"/>
                <a:ext cx="50120" cy="500985"/>
              </a:xfrm>
              <a:custGeom>
                <a:avLst/>
                <a:gdLst>
                  <a:gd name="connsiteX0" fmla="*/ 32086 w 50120"/>
                  <a:gd name="connsiteY0" fmla="*/ 502718 h 500985"/>
                  <a:gd name="connsiteX1" fmla="*/ 32086 w 50120"/>
                  <a:gd name="connsiteY1" fmla="*/ 502718 h 500985"/>
                  <a:gd name="connsiteX2" fmla="*/ 7026 w 50120"/>
                  <a:gd name="connsiteY2" fmla="*/ 477696 h 500985"/>
                  <a:gd name="connsiteX3" fmla="*/ 7026 w 50120"/>
                  <a:gd name="connsiteY3" fmla="*/ 477687 h 500985"/>
                  <a:gd name="connsiteX4" fmla="*/ 7026 w 50120"/>
                  <a:gd name="connsiteY4" fmla="*/ 26791 h 500985"/>
                  <a:gd name="connsiteX5" fmla="*/ 32086 w 50120"/>
                  <a:gd name="connsiteY5" fmla="*/ 1733 h 500985"/>
                  <a:gd name="connsiteX6" fmla="*/ 32086 w 50120"/>
                  <a:gd name="connsiteY6" fmla="*/ 1733 h 500985"/>
                  <a:gd name="connsiteX7" fmla="*/ 57147 w 50120"/>
                  <a:gd name="connsiteY7" fmla="*/ 26791 h 500985"/>
                  <a:gd name="connsiteX8" fmla="*/ 57147 w 50120"/>
                  <a:gd name="connsiteY8" fmla="*/ 477687 h 500985"/>
                  <a:gd name="connsiteX9" fmla="*/ 32086 w 50120"/>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20" h="500985">
                    <a:moveTo>
                      <a:pt x="32086" y="502718"/>
                    </a:moveTo>
                    <a:lnTo>
                      <a:pt x="32086" y="502718"/>
                    </a:lnTo>
                    <a:cubicBezTo>
                      <a:pt x="18258" y="502728"/>
                      <a:pt x="7035" y="491524"/>
                      <a:pt x="7026" y="477696"/>
                    </a:cubicBezTo>
                    <a:cubicBezTo>
                      <a:pt x="7026" y="477693"/>
                      <a:pt x="7026" y="477689"/>
                      <a:pt x="7026" y="477687"/>
                    </a:cubicBezTo>
                    <a:lnTo>
                      <a:pt x="7026" y="26791"/>
                    </a:lnTo>
                    <a:cubicBezTo>
                      <a:pt x="7026" y="12955"/>
                      <a:pt x="18249" y="1733"/>
                      <a:pt x="32086" y="1733"/>
                    </a:cubicBezTo>
                    <a:lnTo>
                      <a:pt x="32086" y="1733"/>
                    </a:lnTo>
                    <a:cubicBezTo>
                      <a:pt x="45923" y="1733"/>
                      <a:pt x="57147" y="12955"/>
                      <a:pt x="57147" y="26791"/>
                    </a:cubicBezTo>
                    <a:lnTo>
                      <a:pt x="57147" y="477687"/>
                    </a:lnTo>
                    <a:cubicBezTo>
                      <a:pt x="57137" y="491517"/>
                      <a:pt x="45914" y="502723"/>
                      <a:pt x="32086" y="502718"/>
                    </a:cubicBezTo>
                    <a:close/>
                  </a:path>
                </a:pathLst>
              </a:custGeom>
              <a:grpFill/>
              <a:ln w="901" cap="flat">
                <a:noFill/>
                <a:prstDash val="solid"/>
                <a:miter/>
              </a:ln>
            </p:spPr>
            <p:txBody>
              <a:bodyPr rtlCol="0" anchor="ctr"/>
              <a:lstStyle/>
              <a:p>
                <a:endParaRPr lang="en-US" sz="2040" dirty="0"/>
              </a:p>
            </p:txBody>
          </p:sp>
          <p:sp>
            <p:nvSpPr>
              <p:cNvPr id="65" name="Freeform 64">
                <a:extLst>
                  <a:ext uri="{FF2B5EF4-FFF2-40B4-BE49-F238E27FC236}">
                    <a16:creationId xmlns:a16="http://schemas.microsoft.com/office/drawing/2014/main" id="{ABB86D61-3711-4CF2-A5B5-CD9DEFFE6F3A}"/>
                  </a:ext>
                </a:extLst>
              </p:cNvPr>
              <p:cNvSpPr/>
              <p:nvPr/>
            </p:nvSpPr>
            <p:spPr>
              <a:xfrm>
                <a:off x="9233296"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8" y="502723"/>
                      <a:pt x="7035" y="491517"/>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5" y="502723"/>
                      <a:pt x="32086" y="502718"/>
                    </a:cubicBezTo>
                    <a:close/>
                  </a:path>
                </a:pathLst>
              </a:custGeom>
              <a:grpFill/>
              <a:ln w="901" cap="flat">
                <a:noFill/>
                <a:prstDash val="solid"/>
                <a:miter/>
              </a:ln>
            </p:spPr>
            <p:txBody>
              <a:bodyPr rtlCol="0" anchor="ctr"/>
              <a:lstStyle/>
              <a:p>
                <a:endParaRPr lang="en-US" sz="2040" dirty="0"/>
              </a:p>
            </p:txBody>
          </p:sp>
        </p:grpSp>
        <p:sp>
          <p:nvSpPr>
            <p:cNvPr id="37" name="Freeform 65">
              <a:extLst>
                <a:ext uri="{FF2B5EF4-FFF2-40B4-BE49-F238E27FC236}">
                  <a16:creationId xmlns:a16="http://schemas.microsoft.com/office/drawing/2014/main" id="{915E4D5D-EEDE-4775-9EEB-530B057EDD9E}"/>
                </a:ext>
              </a:extLst>
            </p:cNvPr>
            <p:cNvSpPr/>
            <p:nvPr/>
          </p:nvSpPr>
          <p:spPr>
            <a:xfrm>
              <a:off x="1357365" y="5956391"/>
              <a:ext cx="3342003" cy="902244"/>
            </a:xfrm>
            <a:custGeom>
              <a:avLst/>
              <a:gdLst>
                <a:gd name="connsiteX0" fmla="*/ 3524308 w 3517281"/>
                <a:gd name="connsiteY0" fmla="*/ 1733 h 878706"/>
                <a:gd name="connsiteX1" fmla="*/ 3524308 w 3517281"/>
                <a:gd name="connsiteY1" fmla="*/ 880440 h 878706"/>
                <a:gd name="connsiteX2" fmla="*/ 7026 w 3517281"/>
                <a:gd name="connsiteY2" fmla="*/ 880440 h 878706"/>
                <a:gd name="connsiteX3" fmla="*/ 7026 w 3517281"/>
                <a:gd name="connsiteY3" fmla="*/ 682605 h 878706"/>
                <a:gd name="connsiteX4" fmla="*/ 7315 w 3517281"/>
                <a:gd name="connsiteY4" fmla="*/ 682867 h 878706"/>
                <a:gd name="connsiteX5" fmla="*/ 309622 w 3517281"/>
                <a:gd name="connsiteY5" fmla="*/ 842717 h 878706"/>
                <a:gd name="connsiteX6" fmla="*/ 327038 w 3517281"/>
                <a:gd name="connsiteY6" fmla="*/ 844772 h 878706"/>
                <a:gd name="connsiteX7" fmla="*/ 413820 w 3517281"/>
                <a:gd name="connsiteY7" fmla="*/ 845673 h 878706"/>
                <a:gd name="connsiteX8" fmla="*/ 773234 w 3517281"/>
                <a:gd name="connsiteY8" fmla="*/ 690943 h 878706"/>
                <a:gd name="connsiteX9" fmla="*/ 782077 w 3517281"/>
                <a:gd name="connsiteY9" fmla="*/ 684634 h 878706"/>
                <a:gd name="connsiteX10" fmla="*/ 790641 w 3517281"/>
                <a:gd name="connsiteY10" fmla="*/ 678369 h 878706"/>
                <a:gd name="connsiteX11" fmla="*/ 1521710 w 3517281"/>
                <a:gd name="connsiteY11" fmla="*/ 261645 h 878706"/>
                <a:gd name="connsiteX12" fmla="*/ 1595367 w 3517281"/>
                <a:gd name="connsiteY12" fmla="*/ 260878 h 878706"/>
                <a:gd name="connsiteX13" fmla="*/ 1802617 w 3517281"/>
                <a:gd name="connsiteY13" fmla="*/ 320261 h 878706"/>
                <a:gd name="connsiteX14" fmla="*/ 1810892 w 3517281"/>
                <a:gd name="connsiteY14" fmla="*/ 325129 h 878706"/>
                <a:gd name="connsiteX15" fmla="*/ 1819745 w 3517281"/>
                <a:gd name="connsiteY15" fmla="*/ 330627 h 878706"/>
                <a:gd name="connsiteX16" fmla="*/ 2331024 w 3517281"/>
                <a:gd name="connsiteY16" fmla="*/ 641503 h 878706"/>
                <a:gd name="connsiteX17" fmla="*/ 2380982 w 3517281"/>
                <a:gd name="connsiteY17" fmla="*/ 647127 h 878706"/>
                <a:gd name="connsiteX18" fmla="*/ 2496313 w 3517281"/>
                <a:gd name="connsiteY18" fmla="*/ 645721 h 878706"/>
                <a:gd name="connsiteX19" fmla="*/ 2625913 w 3517281"/>
                <a:gd name="connsiteY19" fmla="*/ 622556 h 878706"/>
                <a:gd name="connsiteX20" fmla="*/ 2637334 w 3517281"/>
                <a:gd name="connsiteY20" fmla="*/ 619482 h 878706"/>
                <a:gd name="connsiteX21" fmla="*/ 2650180 w 3517281"/>
                <a:gd name="connsiteY21" fmla="*/ 615876 h 878706"/>
                <a:gd name="connsiteX22" fmla="*/ 3522866 w 3517281"/>
                <a:gd name="connsiteY22" fmla="*/ 3094 h 878706"/>
                <a:gd name="connsiteX23" fmla="*/ 3524308 w 3517281"/>
                <a:gd name="connsiteY23" fmla="*/ 1733 h 87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17281" h="878706">
                  <a:moveTo>
                    <a:pt x="3524308" y="1733"/>
                  </a:moveTo>
                  <a:lnTo>
                    <a:pt x="3524308" y="880440"/>
                  </a:lnTo>
                  <a:lnTo>
                    <a:pt x="7026" y="880440"/>
                  </a:lnTo>
                  <a:lnTo>
                    <a:pt x="7026" y="682605"/>
                  </a:lnTo>
                  <a:cubicBezTo>
                    <a:pt x="7026" y="682732"/>
                    <a:pt x="7315" y="682732"/>
                    <a:pt x="7315" y="682867"/>
                  </a:cubicBezTo>
                  <a:cubicBezTo>
                    <a:pt x="64691" y="739951"/>
                    <a:pt x="165752" y="822238"/>
                    <a:pt x="309622" y="842717"/>
                  </a:cubicBezTo>
                  <a:cubicBezTo>
                    <a:pt x="315337" y="843483"/>
                    <a:pt x="321044" y="844258"/>
                    <a:pt x="327038" y="844772"/>
                  </a:cubicBezTo>
                  <a:cubicBezTo>
                    <a:pt x="355875" y="847815"/>
                    <a:pt x="384928" y="848117"/>
                    <a:pt x="413820" y="845673"/>
                  </a:cubicBezTo>
                  <a:cubicBezTo>
                    <a:pt x="541716" y="834668"/>
                    <a:pt x="658751" y="771833"/>
                    <a:pt x="773234" y="690943"/>
                  </a:cubicBezTo>
                  <a:cubicBezTo>
                    <a:pt x="776082" y="688906"/>
                    <a:pt x="778940" y="686851"/>
                    <a:pt x="782077" y="684634"/>
                  </a:cubicBezTo>
                  <a:cubicBezTo>
                    <a:pt x="784934" y="682578"/>
                    <a:pt x="787783" y="680532"/>
                    <a:pt x="790641" y="678369"/>
                  </a:cubicBezTo>
                  <a:cubicBezTo>
                    <a:pt x="1019607" y="513002"/>
                    <a:pt x="1240541" y="282890"/>
                    <a:pt x="1521710" y="261645"/>
                  </a:cubicBezTo>
                  <a:cubicBezTo>
                    <a:pt x="1546220" y="259788"/>
                    <a:pt x="1570820" y="259535"/>
                    <a:pt x="1595367" y="260878"/>
                  </a:cubicBezTo>
                  <a:cubicBezTo>
                    <a:pt x="1679291" y="265611"/>
                    <a:pt x="1745240" y="288145"/>
                    <a:pt x="1802617" y="320261"/>
                  </a:cubicBezTo>
                  <a:cubicBezTo>
                    <a:pt x="1805475" y="321920"/>
                    <a:pt x="1808026" y="323461"/>
                    <a:pt x="1810892" y="325129"/>
                  </a:cubicBezTo>
                  <a:cubicBezTo>
                    <a:pt x="1813948" y="326778"/>
                    <a:pt x="1816905" y="328617"/>
                    <a:pt x="1819745" y="330627"/>
                  </a:cubicBezTo>
                  <a:cubicBezTo>
                    <a:pt x="1982175" y="429778"/>
                    <a:pt x="2076953" y="602725"/>
                    <a:pt x="2331024" y="641503"/>
                  </a:cubicBezTo>
                  <a:cubicBezTo>
                    <a:pt x="2347584" y="644054"/>
                    <a:pt x="2364143" y="645847"/>
                    <a:pt x="2380982" y="647127"/>
                  </a:cubicBezTo>
                  <a:cubicBezTo>
                    <a:pt x="2419393" y="649921"/>
                    <a:pt x="2457974" y="649453"/>
                    <a:pt x="2496313" y="645721"/>
                  </a:cubicBezTo>
                  <a:cubicBezTo>
                    <a:pt x="2540069" y="641539"/>
                    <a:pt x="2583419" y="633787"/>
                    <a:pt x="2625913" y="622556"/>
                  </a:cubicBezTo>
                  <a:cubicBezTo>
                    <a:pt x="2629627" y="621537"/>
                    <a:pt x="2633629" y="620510"/>
                    <a:pt x="2637334" y="619482"/>
                  </a:cubicBezTo>
                  <a:cubicBezTo>
                    <a:pt x="2641616" y="618337"/>
                    <a:pt x="2645898" y="617183"/>
                    <a:pt x="2650180" y="615876"/>
                  </a:cubicBezTo>
                  <a:cubicBezTo>
                    <a:pt x="2937361" y="532815"/>
                    <a:pt x="3236541" y="298592"/>
                    <a:pt x="3522866" y="3094"/>
                  </a:cubicBezTo>
                  <a:cubicBezTo>
                    <a:pt x="3523452" y="2634"/>
                    <a:pt x="3523740" y="2246"/>
                    <a:pt x="3524308" y="1733"/>
                  </a:cubicBezTo>
                  <a:close/>
                </a:path>
              </a:pathLst>
            </a:custGeom>
            <a:solidFill>
              <a:srgbClr val="19548A">
                <a:alpha val="19000"/>
              </a:srgbClr>
            </a:solidFill>
            <a:ln w="901" cap="flat">
              <a:noFill/>
              <a:prstDash val="solid"/>
              <a:miter/>
            </a:ln>
          </p:spPr>
          <p:txBody>
            <a:bodyPr rtlCol="0" anchor="ctr"/>
            <a:lstStyle/>
            <a:p>
              <a:endParaRPr lang="en-US" sz="2040" dirty="0"/>
            </a:p>
          </p:txBody>
        </p:sp>
        <p:sp>
          <p:nvSpPr>
            <p:cNvPr id="38" name="Freeform 66">
              <a:extLst>
                <a:ext uri="{FF2B5EF4-FFF2-40B4-BE49-F238E27FC236}">
                  <a16:creationId xmlns:a16="http://schemas.microsoft.com/office/drawing/2014/main" id="{AFFFFF17-00A3-42DB-B2DC-67BA6C9F5148}"/>
                </a:ext>
              </a:extLst>
            </p:cNvPr>
            <p:cNvSpPr/>
            <p:nvPr/>
          </p:nvSpPr>
          <p:spPr>
            <a:xfrm>
              <a:off x="-27933" y="6256583"/>
              <a:ext cx="4739047" cy="610660"/>
            </a:xfrm>
            <a:custGeom>
              <a:avLst/>
              <a:gdLst>
                <a:gd name="connsiteX0" fmla="*/ 3524308 w 3517281"/>
                <a:gd name="connsiteY0" fmla="*/ 1733 h 495261"/>
                <a:gd name="connsiteX1" fmla="*/ 3524308 w 3517281"/>
                <a:gd name="connsiteY1" fmla="*/ 496994 h 495261"/>
                <a:gd name="connsiteX2" fmla="*/ 7026 w 3517281"/>
                <a:gd name="connsiteY2" fmla="*/ 496994 h 495261"/>
                <a:gd name="connsiteX3" fmla="*/ 7026 w 3517281"/>
                <a:gd name="connsiteY3" fmla="*/ 385304 h 495261"/>
                <a:gd name="connsiteX4" fmla="*/ 7594 w 3517281"/>
                <a:gd name="connsiteY4" fmla="*/ 385548 h 495261"/>
                <a:gd name="connsiteX5" fmla="*/ 309622 w 3517281"/>
                <a:gd name="connsiteY5" fmla="*/ 475685 h 495261"/>
                <a:gd name="connsiteX6" fmla="*/ 310479 w 3517281"/>
                <a:gd name="connsiteY6" fmla="*/ 475685 h 495261"/>
                <a:gd name="connsiteX7" fmla="*/ 452645 w 3517281"/>
                <a:gd name="connsiteY7" fmla="*/ 474541 h 495261"/>
                <a:gd name="connsiteX8" fmla="*/ 974769 w 3517281"/>
                <a:gd name="connsiteY8" fmla="*/ 302783 h 495261"/>
                <a:gd name="connsiteX9" fmla="*/ 991617 w 3517281"/>
                <a:gd name="connsiteY9" fmla="*/ 295356 h 495261"/>
                <a:gd name="connsiteX10" fmla="*/ 1008456 w 3517281"/>
                <a:gd name="connsiteY10" fmla="*/ 287938 h 495261"/>
                <a:gd name="connsiteX11" fmla="*/ 1475195 w 3517281"/>
                <a:gd name="connsiteY11" fmla="*/ 150613 h 495261"/>
                <a:gd name="connsiteX12" fmla="*/ 1492611 w 3517281"/>
                <a:gd name="connsiteY12" fmla="*/ 149333 h 495261"/>
                <a:gd name="connsiteX13" fmla="*/ 1500607 w 3517281"/>
                <a:gd name="connsiteY13" fmla="*/ 148819 h 495261"/>
                <a:gd name="connsiteX14" fmla="*/ 1512019 w 3517281"/>
                <a:gd name="connsiteY14" fmla="*/ 148053 h 495261"/>
                <a:gd name="connsiteX15" fmla="*/ 1520592 w 3517281"/>
                <a:gd name="connsiteY15" fmla="*/ 147539 h 495261"/>
                <a:gd name="connsiteX16" fmla="*/ 1596530 w 3517281"/>
                <a:gd name="connsiteY16" fmla="*/ 147152 h 495261"/>
                <a:gd name="connsiteX17" fmla="*/ 1626214 w 3517281"/>
                <a:gd name="connsiteY17" fmla="*/ 148693 h 495261"/>
                <a:gd name="connsiteX18" fmla="*/ 2331042 w 3517281"/>
                <a:gd name="connsiteY18" fmla="*/ 362175 h 495261"/>
                <a:gd name="connsiteX19" fmla="*/ 2331944 w 3517281"/>
                <a:gd name="connsiteY19" fmla="*/ 362175 h 495261"/>
                <a:gd name="connsiteX20" fmla="*/ 2529783 w 3517281"/>
                <a:gd name="connsiteY20" fmla="*/ 362427 h 495261"/>
                <a:gd name="connsiteX21" fmla="*/ 2752440 w 3517281"/>
                <a:gd name="connsiteY21" fmla="*/ 327616 h 495261"/>
                <a:gd name="connsiteX22" fmla="*/ 2764708 w 3517281"/>
                <a:gd name="connsiteY22" fmla="*/ 324795 h 495261"/>
                <a:gd name="connsiteX23" fmla="*/ 2778122 w 3517281"/>
                <a:gd name="connsiteY23" fmla="*/ 321595 h 495261"/>
                <a:gd name="connsiteX24" fmla="*/ 3524308 w 3517281"/>
                <a:gd name="connsiteY24" fmla="*/ 1733 h 49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17281" h="495261">
                  <a:moveTo>
                    <a:pt x="3524308" y="1733"/>
                  </a:moveTo>
                  <a:lnTo>
                    <a:pt x="3524308" y="496994"/>
                  </a:lnTo>
                  <a:lnTo>
                    <a:pt x="7026" y="496994"/>
                  </a:lnTo>
                  <a:lnTo>
                    <a:pt x="7026" y="385304"/>
                  </a:lnTo>
                  <a:lnTo>
                    <a:pt x="7594" y="385548"/>
                  </a:lnTo>
                  <a:cubicBezTo>
                    <a:pt x="64980" y="417808"/>
                    <a:pt x="165752" y="464139"/>
                    <a:pt x="309622" y="475685"/>
                  </a:cubicBezTo>
                  <a:lnTo>
                    <a:pt x="310479" y="475685"/>
                  </a:lnTo>
                  <a:cubicBezTo>
                    <a:pt x="357804" y="479541"/>
                    <a:pt x="405383" y="479157"/>
                    <a:pt x="452645" y="474541"/>
                  </a:cubicBezTo>
                  <a:cubicBezTo>
                    <a:pt x="639631" y="456747"/>
                    <a:pt x="804342" y="378418"/>
                    <a:pt x="974769" y="302783"/>
                  </a:cubicBezTo>
                  <a:cubicBezTo>
                    <a:pt x="980484" y="300223"/>
                    <a:pt x="985911" y="297790"/>
                    <a:pt x="991617" y="295356"/>
                  </a:cubicBezTo>
                  <a:cubicBezTo>
                    <a:pt x="997025" y="292805"/>
                    <a:pt x="1002750" y="290362"/>
                    <a:pt x="1008456" y="287938"/>
                  </a:cubicBezTo>
                  <a:cubicBezTo>
                    <a:pt x="1152912" y="224589"/>
                    <a:pt x="1303065" y="166252"/>
                    <a:pt x="1475195" y="150613"/>
                  </a:cubicBezTo>
                  <a:cubicBezTo>
                    <a:pt x="1480910" y="150099"/>
                    <a:pt x="1486626" y="149712"/>
                    <a:pt x="1492611" y="149333"/>
                  </a:cubicBezTo>
                  <a:cubicBezTo>
                    <a:pt x="1495180" y="149072"/>
                    <a:pt x="1497758" y="148945"/>
                    <a:pt x="1500607" y="148819"/>
                  </a:cubicBezTo>
                  <a:cubicBezTo>
                    <a:pt x="1504321" y="148441"/>
                    <a:pt x="1508315" y="148179"/>
                    <a:pt x="1512019" y="148053"/>
                  </a:cubicBezTo>
                  <a:cubicBezTo>
                    <a:pt x="1514886" y="147927"/>
                    <a:pt x="1517734" y="147665"/>
                    <a:pt x="1520592" y="147539"/>
                  </a:cubicBezTo>
                  <a:cubicBezTo>
                    <a:pt x="1545436" y="146521"/>
                    <a:pt x="1570829" y="146386"/>
                    <a:pt x="1596530" y="147152"/>
                  </a:cubicBezTo>
                  <a:cubicBezTo>
                    <a:pt x="1606806" y="147539"/>
                    <a:pt x="1616506" y="147927"/>
                    <a:pt x="1626214" y="148693"/>
                  </a:cubicBezTo>
                  <a:cubicBezTo>
                    <a:pt x="1936238" y="168659"/>
                    <a:pt x="1991623" y="332736"/>
                    <a:pt x="2331042" y="362175"/>
                  </a:cubicBezTo>
                  <a:lnTo>
                    <a:pt x="2331944" y="362175"/>
                  </a:lnTo>
                  <a:cubicBezTo>
                    <a:pt x="2396749" y="367800"/>
                    <a:pt x="2462968" y="367673"/>
                    <a:pt x="2529783" y="362427"/>
                  </a:cubicBezTo>
                  <a:cubicBezTo>
                    <a:pt x="2603143" y="356659"/>
                    <a:pt x="2677358" y="344769"/>
                    <a:pt x="2752440" y="327616"/>
                  </a:cubicBezTo>
                  <a:cubicBezTo>
                    <a:pt x="2756424" y="326715"/>
                    <a:pt x="2760715" y="325814"/>
                    <a:pt x="2764708" y="324795"/>
                  </a:cubicBezTo>
                  <a:cubicBezTo>
                    <a:pt x="2769278" y="323776"/>
                    <a:pt x="2773560" y="322749"/>
                    <a:pt x="2778122" y="321595"/>
                  </a:cubicBezTo>
                  <a:cubicBezTo>
                    <a:pt x="3025883" y="261158"/>
                    <a:pt x="3279945" y="144439"/>
                    <a:pt x="3524308" y="1733"/>
                  </a:cubicBezTo>
                  <a:close/>
                </a:path>
              </a:pathLst>
            </a:custGeom>
            <a:solidFill>
              <a:schemeClr val="accent4">
                <a:alpha val="31000"/>
              </a:schemeClr>
            </a:solidFill>
            <a:ln w="901" cap="flat">
              <a:noFill/>
              <a:prstDash val="solid"/>
              <a:miter/>
            </a:ln>
          </p:spPr>
          <p:txBody>
            <a:bodyPr rtlCol="0" anchor="ctr"/>
            <a:lstStyle/>
            <a:p>
              <a:endParaRPr lang="en-US" sz="2040" dirty="0"/>
            </a:p>
          </p:txBody>
        </p:sp>
      </p:grpSp>
      <p:grpSp>
        <p:nvGrpSpPr>
          <p:cNvPr id="92" name="Group 91">
            <a:extLst>
              <a:ext uri="{FF2B5EF4-FFF2-40B4-BE49-F238E27FC236}">
                <a16:creationId xmlns:a16="http://schemas.microsoft.com/office/drawing/2014/main" id="{AFD7F73B-0ADB-4FFB-B9DA-8BC071CFCB95}"/>
              </a:ext>
            </a:extLst>
          </p:cNvPr>
          <p:cNvGrpSpPr/>
          <p:nvPr/>
        </p:nvGrpSpPr>
        <p:grpSpPr>
          <a:xfrm flipH="1">
            <a:off x="24493" y="6260763"/>
            <a:ext cx="4566360" cy="1530805"/>
            <a:chOff x="-27933" y="5295698"/>
            <a:chExt cx="4702994" cy="1584137"/>
          </a:xfrm>
        </p:grpSpPr>
        <p:grpSp>
          <p:nvGrpSpPr>
            <p:cNvPr id="93" name="Group 92">
              <a:extLst>
                <a:ext uri="{FF2B5EF4-FFF2-40B4-BE49-F238E27FC236}">
                  <a16:creationId xmlns:a16="http://schemas.microsoft.com/office/drawing/2014/main" id="{5721EDB5-7E4E-4DE5-B65D-E107A1190262}"/>
                </a:ext>
              </a:extLst>
            </p:cNvPr>
            <p:cNvGrpSpPr/>
            <p:nvPr/>
          </p:nvGrpSpPr>
          <p:grpSpPr>
            <a:xfrm>
              <a:off x="6124" y="5295698"/>
              <a:ext cx="3872311" cy="1584137"/>
              <a:chOff x="718706" y="-590310"/>
              <a:chExt cx="13281089" cy="7472819"/>
            </a:xfrm>
            <a:solidFill>
              <a:schemeClr val="accent2">
                <a:alpha val="11000"/>
              </a:schemeClr>
            </a:solidFill>
          </p:grpSpPr>
          <p:sp>
            <p:nvSpPr>
              <p:cNvPr id="124" name="Rectangle 123">
                <a:extLst>
                  <a:ext uri="{FF2B5EF4-FFF2-40B4-BE49-F238E27FC236}">
                    <a16:creationId xmlns:a16="http://schemas.microsoft.com/office/drawing/2014/main" id="{ABCBB1A6-553E-4117-9290-05B462409C07}"/>
                  </a:ext>
                </a:extLst>
              </p:cNvPr>
              <p:cNvSpPr/>
              <p:nvPr/>
            </p:nvSpPr>
            <p:spPr>
              <a:xfrm>
                <a:off x="1223563" y="4985237"/>
                <a:ext cx="331518" cy="1872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25" name="Rectangle 124">
                <a:extLst>
                  <a:ext uri="{FF2B5EF4-FFF2-40B4-BE49-F238E27FC236}">
                    <a16:creationId xmlns:a16="http://schemas.microsoft.com/office/drawing/2014/main" id="{8700F639-A989-4156-BC32-4207A344279C}"/>
                  </a:ext>
                </a:extLst>
              </p:cNvPr>
              <p:cNvSpPr/>
              <p:nvPr/>
            </p:nvSpPr>
            <p:spPr>
              <a:xfrm>
                <a:off x="1742093" y="3865944"/>
                <a:ext cx="331518" cy="29920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26" name="Rectangle 125">
                <a:extLst>
                  <a:ext uri="{FF2B5EF4-FFF2-40B4-BE49-F238E27FC236}">
                    <a16:creationId xmlns:a16="http://schemas.microsoft.com/office/drawing/2014/main" id="{860E66A2-DD43-456D-A1E5-6578E5651ED4}"/>
                  </a:ext>
                </a:extLst>
              </p:cNvPr>
              <p:cNvSpPr/>
              <p:nvPr/>
            </p:nvSpPr>
            <p:spPr>
              <a:xfrm>
                <a:off x="2260623" y="5359078"/>
                <a:ext cx="331518" cy="14989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27" name="Rectangle 126">
                <a:extLst>
                  <a:ext uri="{FF2B5EF4-FFF2-40B4-BE49-F238E27FC236}">
                    <a16:creationId xmlns:a16="http://schemas.microsoft.com/office/drawing/2014/main" id="{77E3807C-D1CC-40F2-992B-27A4A5DFB535}"/>
                  </a:ext>
                </a:extLst>
              </p:cNvPr>
              <p:cNvSpPr/>
              <p:nvPr/>
            </p:nvSpPr>
            <p:spPr>
              <a:xfrm>
                <a:off x="2779153" y="3183038"/>
                <a:ext cx="331518" cy="3674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28" name="Rectangle 127">
                <a:extLst>
                  <a:ext uri="{FF2B5EF4-FFF2-40B4-BE49-F238E27FC236}">
                    <a16:creationId xmlns:a16="http://schemas.microsoft.com/office/drawing/2014/main" id="{492567D3-2A3D-42D6-B705-E6E528B6F49E}"/>
                  </a:ext>
                </a:extLst>
              </p:cNvPr>
              <p:cNvSpPr/>
              <p:nvPr/>
            </p:nvSpPr>
            <p:spPr>
              <a:xfrm>
                <a:off x="3297683" y="4178461"/>
                <a:ext cx="331518" cy="26795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29" name="Rectangle 128">
                <a:extLst>
                  <a:ext uri="{FF2B5EF4-FFF2-40B4-BE49-F238E27FC236}">
                    <a16:creationId xmlns:a16="http://schemas.microsoft.com/office/drawing/2014/main" id="{24E093EC-8328-4F0C-AF0D-FE9BE7F0F4CE}"/>
                  </a:ext>
                </a:extLst>
              </p:cNvPr>
              <p:cNvSpPr/>
              <p:nvPr/>
            </p:nvSpPr>
            <p:spPr>
              <a:xfrm>
                <a:off x="3816213" y="5359078"/>
                <a:ext cx="331518" cy="14989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0" name="Rectangle 129">
                <a:extLst>
                  <a:ext uri="{FF2B5EF4-FFF2-40B4-BE49-F238E27FC236}">
                    <a16:creationId xmlns:a16="http://schemas.microsoft.com/office/drawing/2014/main" id="{4BA4778D-306D-4185-B4D3-1317B3D5E9CE}"/>
                  </a:ext>
                </a:extLst>
              </p:cNvPr>
              <p:cNvSpPr/>
              <p:nvPr/>
            </p:nvSpPr>
            <p:spPr>
              <a:xfrm>
                <a:off x="4334743" y="3544765"/>
                <a:ext cx="331518" cy="3313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1" name="Rectangle 130">
                <a:extLst>
                  <a:ext uri="{FF2B5EF4-FFF2-40B4-BE49-F238E27FC236}">
                    <a16:creationId xmlns:a16="http://schemas.microsoft.com/office/drawing/2014/main" id="{D55088D5-449C-4280-9CA3-BC58F8055EF8}"/>
                  </a:ext>
                </a:extLst>
              </p:cNvPr>
              <p:cNvSpPr/>
              <p:nvPr/>
            </p:nvSpPr>
            <p:spPr>
              <a:xfrm>
                <a:off x="4853273" y="4586617"/>
                <a:ext cx="331518" cy="22713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2" name="Rectangle 131">
                <a:extLst>
                  <a:ext uri="{FF2B5EF4-FFF2-40B4-BE49-F238E27FC236}">
                    <a16:creationId xmlns:a16="http://schemas.microsoft.com/office/drawing/2014/main" id="{9954137F-B40D-402F-8B0A-2964378BE82D}"/>
                  </a:ext>
                </a:extLst>
              </p:cNvPr>
              <p:cNvSpPr/>
              <p:nvPr/>
            </p:nvSpPr>
            <p:spPr>
              <a:xfrm>
                <a:off x="5371803" y="3770377"/>
                <a:ext cx="331518" cy="30876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3" name="Rectangle 132">
                <a:extLst>
                  <a:ext uri="{FF2B5EF4-FFF2-40B4-BE49-F238E27FC236}">
                    <a16:creationId xmlns:a16="http://schemas.microsoft.com/office/drawing/2014/main" id="{7B2FB1D5-96DD-48F9-AEFB-BE1B013CB3F1}"/>
                  </a:ext>
                </a:extLst>
              </p:cNvPr>
              <p:cNvSpPr/>
              <p:nvPr/>
            </p:nvSpPr>
            <p:spPr>
              <a:xfrm>
                <a:off x="5890333" y="2929133"/>
                <a:ext cx="331518" cy="39288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4" name="Rectangle 133">
                <a:extLst>
                  <a:ext uri="{FF2B5EF4-FFF2-40B4-BE49-F238E27FC236}">
                    <a16:creationId xmlns:a16="http://schemas.microsoft.com/office/drawing/2014/main" id="{53D0FDF8-F7CC-43F5-B66E-8AD5D9A58A89}"/>
                  </a:ext>
                </a:extLst>
              </p:cNvPr>
              <p:cNvSpPr/>
              <p:nvPr/>
            </p:nvSpPr>
            <p:spPr>
              <a:xfrm>
                <a:off x="6408863" y="3333975"/>
                <a:ext cx="331518" cy="35240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5" name="Rectangle 134">
                <a:extLst>
                  <a:ext uri="{FF2B5EF4-FFF2-40B4-BE49-F238E27FC236}">
                    <a16:creationId xmlns:a16="http://schemas.microsoft.com/office/drawing/2014/main" id="{0C627BE9-FBA4-4B46-9F86-BFEA72DDBE0A}"/>
                  </a:ext>
                </a:extLst>
              </p:cNvPr>
              <p:cNvSpPr/>
              <p:nvPr/>
            </p:nvSpPr>
            <p:spPr>
              <a:xfrm>
                <a:off x="6927393" y="1736203"/>
                <a:ext cx="331518" cy="51217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6" name="Rectangle 135">
                <a:extLst>
                  <a:ext uri="{FF2B5EF4-FFF2-40B4-BE49-F238E27FC236}">
                    <a16:creationId xmlns:a16="http://schemas.microsoft.com/office/drawing/2014/main" id="{2DEA3024-6A13-4ADC-93E2-D19A937E567B}"/>
                  </a:ext>
                </a:extLst>
              </p:cNvPr>
              <p:cNvSpPr/>
              <p:nvPr/>
            </p:nvSpPr>
            <p:spPr>
              <a:xfrm>
                <a:off x="7445923" y="3236835"/>
                <a:ext cx="331518" cy="36211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7" name="Rectangle 136">
                <a:extLst>
                  <a:ext uri="{FF2B5EF4-FFF2-40B4-BE49-F238E27FC236}">
                    <a16:creationId xmlns:a16="http://schemas.microsoft.com/office/drawing/2014/main" id="{96D16894-CEA7-4416-BCFB-6966B87F0E7B}"/>
                  </a:ext>
                </a:extLst>
              </p:cNvPr>
              <p:cNvSpPr/>
              <p:nvPr/>
            </p:nvSpPr>
            <p:spPr>
              <a:xfrm>
                <a:off x="7964453" y="2984067"/>
                <a:ext cx="331518" cy="38739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8" name="Rectangle 137">
                <a:extLst>
                  <a:ext uri="{FF2B5EF4-FFF2-40B4-BE49-F238E27FC236}">
                    <a16:creationId xmlns:a16="http://schemas.microsoft.com/office/drawing/2014/main" id="{0547B566-68E9-44DC-AD6D-A129087A1892}"/>
                  </a:ext>
                </a:extLst>
              </p:cNvPr>
              <p:cNvSpPr/>
              <p:nvPr/>
            </p:nvSpPr>
            <p:spPr>
              <a:xfrm>
                <a:off x="8482983" y="2141316"/>
                <a:ext cx="331518" cy="47166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9" name="Rectangle 138">
                <a:extLst>
                  <a:ext uri="{FF2B5EF4-FFF2-40B4-BE49-F238E27FC236}">
                    <a16:creationId xmlns:a16="http://schemas.microsoft.com/office/drawing/2014/main" id="{0756AC3A-9C2C-4DAB-808C-BDF80D63AF94}"/>
                  </a:ext>
                </a:extLst>
              </p:cNvPr>
              <p:cNvSpPr/>
              <p:nvPr/>
            </p:nvSpPr>
            <p:spPr>
              <a:xfrm>
                <a:off x="9001513" y="2984067"/>
                <a:ext cx="331518" cy="38739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40" name="Rectangle 139">
                <a:extLst>
                  <a:ext uri="{FF2B5EF4-FFF2-40B4-BE49-F238E27FC236}">
                    <a16:creationId xmlns:a16="http://schemas.microsoft.com/office/drawing/2014/main" id="{64F4ABE2-0CE7-43DA-B349-3A3DA3612CE5}"/>
                  </a:ext>
                </a:extLst>
              </p:cNvPr>
              <p:cNvSpPr/>
              <p:nvPr/>
            </p:nvSpPr>
            <p:spPr>
              <a:xfrm>
                <a:off x="9520043" y="1461211"/>
                <a:ext cx="331518" cy="53967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41" name="Rectangle 140">
                <a:extLst>
                  <a:ext uri="{FF2B5EF4-FFF2-40B4-BE49-F238E27FC236}">
                    <a16:creationId xmlns:a16="http://schemas.microsoft.com/office/drawing/2014/main" id="{EB9FB60C-7D59-4DF6-99C6-F12107ACE6F1}"/>
                  </a:ext>
                </a:extLst>
              </p:cNvPr>
              <p:cNvSpPr/>
              <p:nvPr/>
            </p:nvSpPr>
            <p:spPr>
              <a:xfrm>
                <a:off x="10038573" y="1770927"/>
                <a:ext cx="331518" cy="50870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42" name="Rectangle 141">
                <a:extLst>
                  <a:ext uri="{FF2B5EF4-FFF2-40B4-BE49-F238E27FC236}">
                    <a16:creationId xmlns:a16="http://schemas.microsoft.com/office/drawing/2014/main" id="{E09145F8-9636-4CC3-9F5C-E11428F25FF9}"/>
                  </a:ext>
                </a:extLst>
              </p:cNvPr>
              <p:cNvSpPr/>
              <p:nvPr/>
            </p:nvSpPr>
            <p:spPr>
              <a:xfrm>
                <a:off x="10557103" y="2789499"/>
                <a:ext cx="331518" cy="40685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43" name="Rectangle 142">
                <a:extLst>
                  <a:ext uri="{FF2B5EF4-FFF2-40B4-BE49-F238E27FC236}">
                    <a16:creationId xmlns:a16="http://schemas.microsoft.com/office/drawing/2014/main" id="{82F13817-21A4-4F96-8749-638D6904FFC7}"/>
                  </a:ext>
                </a:extLst>
              </p:cNvPr>
              <p:cNvSpPr/>
              <p:nvPr/>
            </p:nvSpPr>
            <p:spPr>
              <a:xfrm>
                <a:off x="11075633" y="879676"/>
                <a:ext cx="331518" cy="59783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44" name="Rectangle 143">
                <a:extLst>
                  <a:ext uri="{FF2B5EF4-FFF2-40B4-BE49-F238E27FC236}">
                    <a16:creationId xmlns:a16="http://schemas.microsoft.com/office/drawing/2014/main" id="{FD908E62-EAAF-41AA-98E5-F8112A89D05B}"/>
                  </a:ext>
                </a:extLst>
              </p:cNvPr>
              <p:cNvSpPr/>
              <p:nvPr/>
            </p:nvSpPr>
            <p:spPr>
              <a:xfrm>
                <a:off x="11594163" y="613460"/>
                <a:ext cx="331518" cy="6244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45" name="Rectangle 144">
                <a:extLst>
                  <a:ext uri="{FF2B5EF4-FFF2-40B4-BE49-F238E27FC236}">
                    <a16:creationId xmlns:a16="http://schemas.microsoft.com/office/drawing/2014/main" id="{5A16BEB1-A876-4A9D-9FD8-37B17DE12DB3}"/>
                  </a:ext>
                </a:extLst>
              </p:cNvPr>
              <p:cNvSpPr/>
              <p:nvPr/>
            </p:nvSpPr>
            <p:spPr>
              <a:xfrm>
                <a:off x="12112693" y="2522402"/>
                <a:ext cx="331518" cy="43355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46" name="Rectangle 145">
                <a:extLst>
                  <a:ext uri="{FF2B5EF4-FFF2-40B4-BE49-F238E27FC236}">
                    <a16:creationId xmlns:a16="http://schemas.microsoft.com/office/drawing/2014/main" id="{BCE262F8-9637-4130-8E6E-146A8B7E2454}"/>
                  </a:ext>
                </a:extLst>
              </p:cNvPr>
              <p:cNvSpPr/>
              <p:nvPr/>
            </p:nvSpPr>
            <p:spPr>
              <a:xfrm>
                <a:off x="12631223" y="3171475"/>
                <a:ext cx="331518" cy="368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47" name="Rectangle 146">
                <a:extLst>
                  <a:ext uri="{FF2B5EF4-FFF2-40B4-BE49-F238E27FC236}">
                    <a16:creationId xmlns:a16="http://schemas.microsoft.com/office/drawing/2014/main" id="{235BA9DB-4B38-4C36-AD83-6F3D53F50966}"/>
                  </a:ext>
                </a:extLst>
              </p:cNvPr>
              <p:cNvSpPr/>
              <p:nvPr/>
            </p:nvSpPr>
            <p:spPr>
              <a:xfrm>
                <a:off x="13149753" y="157752"/>
                <a:ext cx="331518" cy="67002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48" name="Rectangle 147">
                <a:extLst>
                  <a:ext uri="{FF2B5EF4-FFF2-40B4-BE49-F238E27FC236}">
                    <a16:creationId xmlns:a16="http://schemas.microsoft.com/office/drawing/2014/main" id="{51B9BE88-B443-4FAC-AEC3-6D486689C0F9}"/>
                  </a:ext>
                </a:extLst>
              </p:cNvPr>
              <p:cNvSpPr/>
              <p:nvPr/>
            </p:nvSpPr>
            <p:spPr>
              <a:xfrm>
                <a:off x="13668277" y="-590310"/>
                <a:ext cx="331518" cy="7448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49" name="Rectangle 148">
                <a:extLst>
                  <a:ext uri="{FF2B5EF4-FFF2-40B4-BE49-F238E27FC236}">
                    <a16:creationId xmlns:a16="http://schemas.microsoft.com/office/drawing/2014/main" id="{6CC7070A-F4D7-4375-BEB6-1B4C7AB6F43A}"/>
                  </a:ext>
                </a:extLst>
              </p:cNvPr>
              <p:cNvSpPr/>
              <p:nvPr/>
            </p:nvSpPr>
            <p:spPr>
              <a:xfrm>
                <a:off x="718706" y="5683120"/>
                <a:ext cx="308599" cy="11993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grpSp>
        <p:grpSp>
          <p:nvGrpSpPr>
            <p:cNvPr id="94" name="Group 93">
              <a:extLst>
                <a:ext uri="{FF2B5EF4-FFF2-40B4-BE49-F238E27FC236}">
                  <a16:creationId xmlns:a16="http://schemas.microsoft.com/office/drawing/2014/main" id="{9E6B31A8-E45F-48F5-A2CA-9D3BE1C62B74}"/>
                </a:ext>
              </a:extLst>
            </p:cNvPr>
            <p:cNvGrpSpPr/>
            <p:nvPr/>
          </p:nvGrpSpPr>
          <p:grpSpPr>
            <a:xfrm>
              <a:off x="1102720" y="6193290"/>
              <a:ext cx="3399868" cy="679909"/>
              <a:chOff x="5883539" y="9443874"/>
              <a:chExt cx="3399868" cy="679909"/>
            </a:xfrm>
            <a:solidFill>
              <a:srgbClr val="3BA1CD">
                <a:alpha val="41000"/>
              </a:srgbClr>
            </a:solidFill>
          </p:grpSpPr>
          <p:sp>
            <p:nvSpPr>
              <p:cNvPr id="97" name="Freeform 75">
                <a:extLst>
                  <a:ext uri="{FF2B5EF4-FFF2-40B4-BE49-F238E27FC236}">
                    <a16:creationId xmlns:a16="http://schemas.microsoft.com/office/drawing/2014/main" id="{CB2B8891-7B61-4B6B-BCF1-B467889C591D}"/>
                  </a:ext>
                </a:extLst>
              </p:cNvPr>
              <p:cNvSpPr/>
              <p:nvPr/>
            </p:nvSpPr>
            <p:spPr>
              <a:xfrm>
                <a:off x="5883539"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5" y="502723"/>
                      <a:pt x="7036" y="491517"/>
                      <a:pt x="7026" y="477687"/>
                    </a:cubicBezTo>
                    <a:lnTo>
                      <a:pt x="7026" y="26791"/>
                    </a:lnTo>
                    <a:cubicBezTo>
                      <a:pt x="7026" y="12955"/>
                      <a:pt x="18246" y="1733"/>
                      <a:pt x="32086" y="1733"/>
                    </a:cubicBezTo>
                    <a:lnTo>
                      <a:pt x="32086" y="1733"/>
                    </a:lnTo>
                    <a:cubicBezTo>
                      <a:pt x="45924" y="1742"/>
                      <a:pt x="57137" y="12955"/>
                      <a:pt x="57137" y="26791"/>
                    </a:cubicBezTo>
                    <a:lnTo>
                      <a:pt x="57137" y="477687"/>
                    </a:lnTo>
                    <a:cubicBezTo>
                      <a:pt x="57132" y="491515"/>
                      <a:pt x="45916" y="502723"/>
                      <a:pt x="32086" y="502718"/>
                    </a:cubicBezTo>
                    <a:close/>
                  </a:path>
                </a:pathLst>
              </a:custGeom>
              <a:grpFill/>
              <a:ln w="901" cap="flat">
                <a:noFill/>
                <a:prstDash val="solid"/>
                <a:miter/>
              </a:ln>
            </p:spPr>
            <p:txBody>
              <a:bodyPr rtlCol="0" anchor="ctr"/>
              <a:lstStyle/>
              <a:p>
                <a:endParaRPr lang="en-US" sz="2040" dirty="0"/>
              </a:p>
            </p:txBody>
          </p:sp>
          <p:sp>
            <p:nvSpPr>
              <p:cNvPr id="98" name="Freeform 76">
                <a:extLst>
                  <a:ext uri="{FF2B5EF4-FFF2-40B4-BE49-F238E27FC236}">
                    <a16:creationId xmlns:a16="http://schemas.microsoft.com/office/drawing/2014/main" id="{AE3FE430-15C0-49B8-82A7-C1CFEC0BA934}"/>
                  </a:ext>
                </a:extLst>
              </p:cNvPr>
              <p:cNvSpPr/>
              <p:nvPr/>
            </p:nvSpPr>
            <p:spPr>
              <a:xfrm>
                <a:off x="6012373" y="9773102"/>
                <a:ext cx="50111" cy="350680"/>
              </a:xfrm>
              <a:custGeom>
                <a:avLst/>
                <a:gdLst>
                  <a:gd name="connsiteX0" fmla="*/ 32086 w 50111"/>
                  <a:gd name="connsiteY0" fmla="*/ 352413 h 350680"/>
                  <a:gd name="connsiteX1" fmla="*/ 32086 w 50111"/>
                  <a:gd name="connsiteY1" fmla="*/ 352413 h 350680"/>
                  <a:gd name="connsiteX2" fmla="*/ 7026 w 50111"/>
                  <a:gd name="connsiteY2" fmla="*/ 327382 h 350680"/>
                  <a:gd name="connsiteX3" fmla="*/ 7026 w 50111"/>
                  <a:gd name="connsiteY3" fmla="*/ 26782 h 350680"/>
                  <a:gd name="connsiteX4" fmla="*/ 32086 w 50111"/>
                  <a:gd name="connsiteY4" fmla="*/ 1733 h 350680"/>
                  <a:gd name="connsiteX5" fmla="*/ 32086 w 50111"/>
                  <a:gd name="connsiteY5" fmla="*/ 1733 h 350680"/>
                  <a:gd name="connsiteX6" fmla="*/ 57137 w 50111"/>
                  <a:gd name="connsiteY6" fmla="*/ 26782 h 350680"/>
                  <a:gd name="connsiteX7" fmla="*/ 57137 w 50111"/>
                  <a:gd name="connsiteY7" fmla="*/ 327382 h 350680"/>
                  <a:gd name="connsiteX8" fmla="*/ 32086 w 50111"/>
                  <a:gd name="connsiteY8" fmla="*/ 352413 h 35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350680">
                    <a:moveTo>
                      <a:pt x="32086" y="352413"/>
                    </a:moveTo>
                    <a:lnTo>
                      <a:pt x="32086" y="352413"/>
                    </a:lnTo>
                    <a:cubicBezTo>
                      <a:pt x="18255" y="352419"/>
                      <a:pt x="7036" y="341213"/>
                      <a:pt x="7026" y="327382"/>
                    </a:cubicBezTo>
                    <a:lnTo>
                      <a:pt x="7026" y="26782"/>
                    </a:lnTo>
                    <a:cubicBezTo>
                      <a:pt x="7032" y="12946"/>
                      <a:pt x="18249" y="1733"/>
                      <a:pt x="32086" y="1733"/>
                    </a:cubicBezTo>
                    <a:lnTo>
                      <a:pt x="32086" y="1733"/>
                    </a:lnTo>
                    <a:cubicBezTo>
                      <a:pt x="45922" y="1733"/>
                      <a:pt x="57137" y="12946"/>
                      <a:pt x="57137" y="26782"/>
                    </a:cubicBezTo>
                    <a:lnTo>
                      <a:pt x="57137" y="327382"/>
                    </a:lnTo>
                    <a:cubicBezTo>
                      <a:pt x="57132" y="341211"/>
                      <a:pt x="45916" y="352419"/>
                      <a:pt x="32086" y="352413"/>
                    </a:cubicBezTo>
                    <a:close/>
                  </a:path>
                </a:pathLst>
              </a:custGeom>
              <a:grpFill/>
              <a:ln w="901" cap="flat">
                <a:noFill/>
                <a:prstDash val="solid"/>
                <a:miter/>
              </a:ln>
            </p:spPr>
            <p:txBody>
              <a:bodyPr rtlCol="0" anchor="ctr"/>
              <a:lstStyle/>
              <a:p>
                <a:endParaRPr lang="en-US" sz="2040" dirty="0"/>
              </a:p>
            </p:txBody>
          </p:sp>
          <p:sp>
            <p:nvSpPr>
              <p:cNvPr id="99" name="Freeform 77">
                <a:extLst>
                  <a:ext uri="{FF2B5EF4-FFF2-40B4-BE49-F238E27FC236}">
                    <a16:creationId xmlns:a16="http://schemas.microsoft.com/office/drawing/2014/main" id="{09B6A1DE-8F27-480F-A465-7F11DF3E3418}"/>
                  </a:ext>
                </a:extLst>
              </p:cNvPr>
              <p:cNvSpPr/>
              <p:nvPr/>
            </p:nvSpPr>
            <p:spPr>
              <a:xfrm>
                <a:off x="6141207" y="9851810"/>
                <a:ext cx="50111" cy="271972"/>
              </a:xfrm>
              <a:custGeom>
                <a:avLst/>
                <a:gdLst>
                  <a:gd name="connsiteX0" fmla="*/ 32095 w 50111"/>
                  <a:gd name="connsiteY0" fmla="*/ 273705 h 271972"/>
                  <a:gd name="connsiteX1" fmla="*/ 32095 w 50111"/>
                  <a:gd name="connsiteY1" fmla="*/ 273705 h 271972"/>
                  <a:gd name="connsiteX2" fmla="*/ 7026 w 50111"/>
                  <a:gd name="connsiteY2" fmla="*/ 248674 h 271972"/>
                  <a:gd name="connsiteX3" fmla="*/ 7026 w 50111"/>
                  <a:gd name="connsiteY3" fmla="*/ 26800 h 271972"/>
                  <a:gd name="connsiteX4" fmla="*/ 32095 w 50111"/>
                  <a:gd name="connsiteY4" fmla="*/ 1733 h 271972"/>
                  <a:gd name="connsiteX5" fmla="*/ 32095 w 50111"/>
                  <a:gd name="connsiteY5" fmla="*/ 1733 h 271972"/>
                  <a:gd name="connsiteX6" fmla="*/ 57137 w 50111"/>
                  <a:gd name="connsiteY6" fmla="*/ 26800 h 271972"/>
                  <a:gd name="connsiteX7" fmla="*/ 57137 w 50111"/>
                  <a:gd name="connsiteY7" fmla="*/ 248674 h 271972"/>
                  <a:gd name="connsiteX8" fmla="*/ 32104 w 50111"/>
                  <a:gd name="connsiteY8" fmla="*/ 273705 h 271972"/>
                  <a:gd name="connsiteX9" fmla="*/ 32095 w 50111"/>
                  <a:gd name="connsiteY9" fmla="*/ 273705 h 271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271972">
                    <a:moveTo>
                      <a:pt x="32095" y="273705"/>
                    </a:moveTo>
                    <a:lnTo>
                      <a:pt x="32095" y="273705"/>
                    </a:lnTo>
                    <a:cubicBezTo>
                      <a:pt x="18260" y="273715"/>
                      <a:pt x="7036" y="262508"/>
                      <a:pt x="7026" y="248674"/>
                    </a:cubicBezTo>
                    <a:lnTo>
                      <a:pt x="7026" y="26800"/>
                    </a:lnTo>
                    <a:cubicBezTo>
                      <a:pt x="7032" y="12955"/>
                      <a:pt x="18252" y="1742"/>
                      <a:pt x="32095" y="1733"/>
                    </a:cubicBezTo>
                    <a:lnTo>
                      <a:pt x="32095" y="1733"/>
                    </a:lnTo>
                    <a:cubicBezTo>
                      <a:pt x="45933" y="1742"/>
                      <a:pt x="57143" y="12964"/>
                      <a:pt x="57137" y="26800"/>
                    </a:cubicBezTo>
                    <a:lnTo>
                      <a:pt x="57137" y="248674"/>
                    </a:lnTo>
                    <a:cubicBezTo>
                      <a:pt x="57137" y="262498"/>
                      <a:pt x="45930" y="273705"/>
                      <a:pt x="32104" y="273705"/>
                    </a:cubicBezTo>
                    <a:cubicBezTo>
                      <a:pt x="32102" y="273705"/>
                      <a:pt x="32098" y="273705"/>
                      <a:pt x="32095" y="273705"/>
                    </a:cubicBezTo>
                    <a:close/>
                  </a:path>
                </a:pathLst>
              </a:custGeom>
              <a:grpFill/>
              <a:ln w="901" cap="flat">
                <a:noFill/>
                <a:prstDash val="solid"/>
                <a:miter/>
              </a:ln>
            </p:spPr>
            <p:txBody>
              <a:bodyPr rtlCol="0" anchor="ctr"/>
              <a:lstStyle/>
              <a:p>
                <a:endParaRPr lang="en-US" sz="2040" dirty="0"/>
              </a:p>
            </p:txBody>
          </p:sp>
          <p:sp>
            <p:nvSpPr>
              <p:cNvPr id="100" name="Freeform 78">
                <a:extLst>
                  <a:ext uri="{FF2B5EF4-FFF2-40B4-BE49-F238E27FC236}">
                    <a16:creationId xmlns:a16="http://schemas.microsoft.com/office/drawing/2014/main" id="{333CE657-2A12-4576-81A2-FAC0742193B6}"/>
                  </a:ext>
                </a:extLst>
              </p:cNvPr>
              <p:cNvSpPr/>
              <p:nvPr/>
            </p:nvSpPr>
            <p:spPr>
              <a:xfrm>
                <a:off x="6270059" y="9923398"/>
                <a:ext cx="50093" cy="200385"/>
              </a:xfrm>
              <a:custGeom>
                <a:avLst/>
                <a:gdLst>
                  <a:gd name="connsiteX0" fmla="*/ 32077 w 50093"/>
                  <a:gd name="connsiteY0" fmla="*/ 202118 h 200385"/>
                  <a:gd name="connsiteX1" fmla="*/ 32077 w 50093"/>
                  <a:gd name="connsiteY1" fmla="*/ 202118 h 200385"/>
                  <a:gd name="connsiteX2" fmla="*/ 7026 w 50093"/>
                  <a:gd name="connsiteY2" fmla="*/ 177086 h 200385"/>
                  <a:gd name="connsiteX3" fmla="*/ 7026 w 50093"/>
                  <a:gd name="connsiteY3" fmla="*/ 26782 h 200385"/>
                  <a:gd name="connsiteX4" fmla="*/ 32077 w 50093"/>
                  <a:gd name="connsiteY4" fmla="*/ 1733 h 200385"/>
                  <a:gd name="connsiteX5" fmla="*/ 32077 w 50093"/>
                  <a:gd name="connsiteY5" fmla="*/ 1733 h 200385"/>
                  <a:gd name="connsiteX6" fmla="*/ 57119 w 50093"/>
                  <a:gd name="connsiteY6" fmla="*/ 26782 h 200385"/>
                  <a:gd name="connsiteX7" fmla="*/ 57119 w 50093"/>
                  <a:gd name="connsiteY7" fmla="*/ 177086 h 200385"/>
                  <a:gd name="connsiteX8" fmla="*/ 32086 w 50093"/>
                  <a:gd name="connsiteY8" fmla="*/ 202118 h 200385"/>
                  <a:gd name="connsiteX9" fmla="*/ 32077 w 50093"/>
                  <a:gd name="connsiteY9" fmla="*/ 202118 h 2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200385">
                    <a:moveTo>
                      <a:pt x="32077" y="202118"/>
                    </a:moveTo>
                    <a:lnTo>
                      <a:pt x="32077" y="202118"/>
                    </a:lnTo>
                    <a:cubicBezTo>
                      <a:pt x="18247" y="202123"/>
                      <a:pt x="7031" y="190915"/>
                      <a:pt x="7026" y="177086"/>
                    </a:cubicBezTo>
                    <a:lnTo>
                      <a:pt x="7026" y="26782"/>
                    </a:lnTo>
                    <a:cubicBezTo>
                      <a:pt x="7026" y="12948"/>
                      <a:pt x="18242" y="1733"/>
                      <a:pt x="32077" y="1733"/>
                    </a:cubicBezTo>
                    <a:lnTo>
                      <a:pt x="32077" y="1733"/>
                    </a:lnTo>
                    <a:cubicBezTo>
                      <a:pt x="45909" y="1738"/>
                      <a:pt x="57119" y="12951"/>
                      <a:pt x="57119" y="26782"/>
                    </a:cubicBezTo>
                    <a:lnTo>
                      <a:pt x="57119" y="177086"/>
                    </a:lnTo>
                    <a:cubicBezTo>
                      <a:pt x="57119" y="190911"/>
                      <a:pt x="45912" y="202118"/>
                      <a:pt x="32086" y="202118"/>
                    </a:cubicBezTo>
                    <a:cubicBezTo>
                      <a:pt x="32083" y="202118"/>
                      <a:pt x="32080" y="202118"/>
                      <a:pt x="32077" y="202118"/>
                    </a:cubicBezTo>
                    <a:close/>
                  </a:path>
                </a:pathLst>
              </a:custGeom>
              <a:grpFill/>
              <a:ln w="901" cap="flat">
                <a:noFill/>
                <a:prstDash val="solid"/>
                <a:miter/>
              </a:ln>
            </p:spPr>
            <p:txBody>
              <a:bodyPr rtlCol="0" anchor="ctr"/>
              <a:lstStyle/>
              <a:p>
                <a:endParaRPr lang="en-US" sz="2040" dirty="0"/>
              </a:p>
            </p:txBody>
          </p:sp>
          <p:sp>
            <p:nvSpPr>
              <p:cNvPr id="101" name="Freeform 79">
                <a:extLst>
                  <a:ext uri="{FF2B5EF4-FFF2-40B4-BE49-F238E27FC236}">
                    <a16:creationId xmlns:a16="http://schemas.microsoft.com/office/drawing/2014/main" id="{8C0DCC5B-676F-498A-8443-5831A6732E79}"/>
                  </a:ext>
                </a:extLst>
              </p:cNvPr>
              <p:cNvSpPr/>
              <p:nvPr/>
            </p:nvSpPr>
            <p:spPr>
              <a:xfrm>
                <a:off x="6398893" y="9708672"/>
                <a:ext cx="50111" cy="415110"/>
              </a:xfrm>
              <a:custGeom>
                <a:avLst/>
                <a:gdLst>
                  <a:gd name="connsiteX0" fmla="*/ 32086 w 50111"/>
                  <a:gd name="connsiteY0" fmla="*/ 416844 h 415110"/>
                  <a:gd name="connsiteX1" fmla="*/ 32086 w 50111"/>
                  <a:gd name="connsiteY1" fmla="*/ 416844 h 415110"/>
                  <a:gd name="connsiteX2" fmla="*/ 7026 w 50111"/>
                  <a:gd name="connsiteY2" fmla="*/ 391821 h 415110"/>
                  <a:gd name="connsiteX3" fmla="*/ 7026 w 50111"/>
                  <a:gd name="connsiteY3" fmla="*/ 391812 h 415110"/>
                  <a:gd name="connsiteX4" fmla="*/ 7026 w 50111"/>
                  <a:gd name="connsiteY4" fmla="*/ 26800 h 415110"/>
                  <a:gd name="connsiteX5" fmla="*/ 32077 w 50111"/>
                  <a:gd name="connsiteY5" fmla="*/ 1733 h 415110"/>
                  <a:gd name="connsiteX6" fmla="*/ 32086 w 50111"/>
                  <a:gd name="connsiteY6" fmla="*/ 1733 h 415110"/>
                  <a:gd name="connsiteX7" fmla="*/ 32086 w 50111"/>
                  <a:gd name="connsiteY7" fmla="*/ 1733 h 415110"/>
                  <a:gd name="connsiteX8" fmla="*/ 57137 w 50111"/>
                  <a:gd name="connsiteY8" fmla="*/ 26800 h 415110"/>
                  <a:gd name="connsiteX9" fmla="*/ 57137 w 50111"/>
                  <a:gd name="connsiteY9" fmla="*/ 391812 h 415110"/>
                  <a:gd name="connsiteX10" fmla="*/ 32086 w 50111"/>
                  <a:gd name="connsiteY10" fmla="*/ 416844 h 415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415110">
                    <a:moveTo>
                      <a:pt x="32086" y="416844"/>
                    </a:moveTo>
                    <a:lnTo>
                      <a:pt x="32086" y="416844"/>
                    </a:lnTo>
                    <a:cubicBezTo>
                      <a:pt x="18256" y="416853"/>
                      <a:pt x="7036" y="405650"/>
                      <a:pt x="7026" y="391821"/>
                    </a:cubicBezTo>
                    <a:cubicBezTo>
                      <a:pt x="7026" y="391819"/>
                      <a:pt x="7026" y="391815"/>
                      <a:pt x="7026" y="391812"/>
                    </a:cubicBezTo>
                    <a:lnTo>
                      <a:pt x="7026" y="26800"/>
                    </a:lnTo>
                    <a:cubicBezTo>
                      <a:pt x="7021" y="12964"/>
                      <a:pt x="18237" y="1742"/>
                      <a:pt x="32077" y="1733"/>
                    </a:cubicBezTo>
                    <a:cubicBezTo>
                      <a:pt x="32080" y="1733"/>
                      <a:pt x="32083" y="1733"/>
                      <a:pt x="32086" y="1733"/>
                    </a:cubicBezTo>
                    <a:lnTo>
                      <a:pt x="32086" y="1733"/>
                    </a:lnTo>
                    <a:cubicBezTo>
                      <a:pt x="45927" y="1742"/>
                      <a:pt x="57143" y="12964"/>
                      <a:pt x="57137" y="26800"/>
                    </a:cubicBezTo>
                    <a:lnTo>
                      <a:pt x="57137" y="391812"/>
                    </a:lnTo>
                    <a:cubicBezTo>
                      <a:pt x="57132" y="405641"/>
                      <a:pt x="45917" y="416849"/>
                      <a:pt x="32086" y="416844"/>
                    </a:cubicBezTo>
                    <a:close/>
                  </a:path>
                </a:pathLst>
              </a:custGeom>
              <a:grpFill/>
              <a:ln w="901" cap="flat">
                <a:noFill/>
                <a:prstDash val="solid"/>
                <a:miter/>
              </a:ln>
            </p:spPr>
            <p:txBody>
              <a:bodyPr rtlCol="0" anchor="ctr"/>
              <a:lstStyle/>
              <a:p>
                <a:endParaRPr lang="en-US" sz="2040" dirty="0"/>
              </a:p>
            </p:txBody>
          </p:sp>
          <p:sp>
            <p:nvSpPr>
              <p:cNvPr id="102" name="Freeform 80">
                <a:extLst>
                  <a:ext uri="{FF2B5EF4-FFF2-40B4-BE49-F238E27FC236}">
                    <a16:creationId xmlns:a16="http://schemas.microsoft.com/office/drawing/2014/main" id="{9AAAC132-FEF4-4383-940C-290465E32484}"/>
                  </a:ext>
                </a:extLst>
              </p:cNvPr>
              <p:cNvSpPr/>
              <p:nvPr/>
            </p:nvSpPr>
            <p:spPr>
              <a:xfrm>
                <a:off x="6527727" y="9622798"/>
                <a:ext cx="50111" cy="500985"/>
              </a:xfrm>
              <a:custGeom>
                <a:avLst/>
                <a:gdLst>
                  <a:gd name="connsiteX0" fmla="*/ 32077 w 50111"/>
                  <a:gd name="connsiteY0" fmla="*/ 502718 h 500985"/>
                  <a:gd name="connsiteX1" fmla="*/ 32077 w 50111"/>
                  <a:gd name="connsiteY1" fmla="*/ 502718 h 500985"/>
                  <a:gd name="connsiteX2" fmla="*/ 7026 w 50111"/>
                  <a:gd name="connsiteY2" fmla="*/ 477687 h 500985"/>
                  <a:gd name="connsiteX3" fmla="*/ 7026 w 50111"/>
                  <a:gd name="connsiteY3" fmla="*/ 26791 h 500985"/>
                  <a:gd name="connsiteX4" fmla="*/ 32077 w 50111"/>
                  <a:gd name="connsiteY4" fmla="*/ 1733 h 500985"/>
                  <a:gd name="connsiteX5" fmla="*/ 32077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 name="connsiteX9" fmla="*/ 32077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77" y="502718"/>
                    </a:moveTo>
                    <a:lnTo>
                      <a:pt x="32077" y="502718"/>
                    </a:lnTo>
                    <a:cubicBezTo>
                      <a:pt x="18247" y="502723"/>
                      <a:pt x="7032" y="491515"/>
                      <a:pt x="7026" y="477687"/>
                    </a:cubicBezTo>
                    <a:lnTo>
                      <a:pt x="7026" y="26791"/>
                    </a:lnTo>
                    <a:cubicBezTo>
                      <a:pt x="7026" y="12955"/>
                      <a:pt x="18240" y="1742"/>
                      <a:pt x="32077" y="1733"/>
                    </a:cubicBezTo>
                    <a:lnTo>
                      <a:pt x="32077" y="1733"/>
                    </a:lnTo>
                    <a:cubicBezTo>
                      <a:pt x="45918" y="1733"/>
                      <a:pt x="57137" y="12955"/>
                      <a:pt x="57137" y="26791"/>
                    </a:cubicBezTo>
                    <a:lnTo>
                      <a:pt x="57137" y="477687"/>
                    </a:lnTo>
                    <a:cubicBezTo>
                      <a:pt x="57132" y="491515"/>
                      <a:pt x="45916" y="502723"/>
                      <a:pt x="32086" y="502718"/>
                    </a:cubicBezTo>
                    <a:cubicBezTo>
                      <a:pt x="32084" y="502718"/>
                      <a:pt x="32080" y="502718"/>
                      <a:pt x="32077" y="502718"/>
                    </a:cubicBezTo>
                    <a:close/>
                  </a:path>
                </a:pathLst>
              </a:custGeom>
              <a:grpFill/>
              <a:ln w="901" cap="flat">
                <a:noFill/>
                <a:prstDash val="solid"/>
                <a:miter/>
              </a:ln>
            </p:spPr>
            <p:txBody>
              <a:bodyPr rtlCol="0" anchor="ctr"/>
              <a:lstStyle/>
              <a:p>
                <a:endParaRPr lang="en-US" sz="2040" dirty="0"/>
              </a:p>
            </p:txBody>
          </p:sp>
          <p:sp>
            <p:nvSpPr>
              <p:cNvPr id="103" name="Freeform 81">
                <a:extLst>
                  <a:ext uri="{FF2B5EF4-FFF2-40B4-BE49-F238E27FC236}">
                    <a16:creationId xmlns:a16="http://schemas.microsoft.com/office/drawing/2014/main" id="{06D09951-3D27-4A89-A186-A754A5932456}"/>
                  </a:ext>
                </a:extLst>
              </p:cNvPr>
              <p:cNvSpPr/>
              <p:nvPr/>
            </p:nvSpPr>
            <p:spPr>
              <a:xfrm>
                <a:off x="6656570" y="9515453"/>
                <a:ext cx="50102" cy="608330"/>
              </a:xfrm>
              <a:custGeom>
                <a:avLst/>
                <a:gdLst>
                  <a:gd name="connsiteX0" fmla="*/ 32068 w 50102"/>
                  <a:gd name="connsiteY0" fmla="*/ 610063 h 608330"/>
                  <a:gd name="connsiteX1" fmla="*/ 32068 w 50102"/>
                  <a:gd name="connsiteY1" fmla="*/ 610063 h 608330"/>
                  <a:gd name="connsiteX2" fmla="*/ 7026 w 50102"/>
                  <a:gd name="connsiteY2" fmla="*/ 585040 h 608330"/>
                  <a:gd name="connsiteX3" fmla="*/ 7026 w 50102"/>
                  <a:gd name="connsiteY3" fmla="*/ 585031 h 608330"/>
                  <a:gd name="connsiteX4" fmla="*/ 7026 w 50102"/>
                  <a:gd name="connsiteY4" fmla="*/ 26764 h 608330"/>
                  <a:gd name="connsiteX5" fmla="*/ 32041 w 50102"/>
                  <a:gd name="connsiteY5" fmla="*/ 1733 h 608330"/>
                  <a:gd name="connsiteX6" fmla="*/ 32068 w 50102"/>
                  <a:gd name="connsiteY6" fmla="*/ 1733 h 608330"/>
                  <a:gd name="connsiteX7" fmla="*/ 32068 w 50102"/>
                  <a:gd name="connsiteY7" fmla="*/ 1733 h 608330"/>
                  <a:gd name="connsiteX8" fmla="*/ 57128 w 50102"/>
                  <a:gd name="connsiteY8" fmla="*/ 26737 h 608330"/>
                  <a:gd name="connsiteX9" fmla="*/ 57128 w 50102"/>
                  <a:gd name="connsiteY9" fmla="*/ 26764 h 608330"/>
                  <a:gd name="connsiteX10" fmla="*/ 57128 w 50102"/>
                  <a:gd name="connsiteY10" fmla="*/ 585031 h 608330"/>
                  <a:gd name="connsiteX11" fmla="*/ 32077 w 50102"/>
                  <a:gd name="connsiteY11" fmla="*/ 610063 h 608330"/>
                  <a:gd name="connsiteX12" fmla="*/ 32068 w 50102"/>
                  <a:gd name="connsiteY12"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102" h="608330">
                    <a:moveTo>
                      <a:pt x="32068" y="610063"/>
                    </a:moveTo>
                    <a:lnTo>
                      <a:pt x="32068" y="610063"/>
                    </a:lnTo>
                    <a:cubicBezTo>
                      <a:pt x="18243" y="610068"/>
                      <a:pt x="7032" y="598865"/>
                      <a:pt x="7026" y="585040"/>
                    </a:cubicBezTo>
                    <a:cubicBezTo>
                      <a:pt x="7026" y="585038"/>
                      <a:pt x="7026" y="585034"/>
                      <a:pt x="7026" y="585031"/>
                    </a:cubicBezTo>
                    <a:lnTo>
                      <a:pt x="7026" y="26764"/>
                    </a:lnTo>
                    <a:cubicBezTo>
                      <a:pt x="7021" y="12946"/>
                      <a:pt x="18221" y="1742"/>
                      <a:pt x="32041" y="1733"/>
                    </a:cubicBezTo>
                    <a:cubicBezTo>
                      <a:pt x="32050" y="1733"/>
                      <a:pt x="32059" y="1733"/>
                      <a:pt x="32068" y="1733"/>
                    </a:cubicBezTo>
                    <a:lnTo>
                      <a:pt x="32068" y="1733"/>
                    </a:lnTo>
                    <a:cubicBezTo>
                      <a:pt x="45894" y="1715"/>
                      <a:pt x="57113" y="12910"/>
                      <a:pt x="57128" y="26737"/>
                    </a:cubicBezTo>
                    <a:cubicBezTo>
                      <a:pt x="57128" y="26746"/>
                      <a:pt x="57128" y="26755"/>
                      <a:pt x="57128" y="26764"/>
                    </a:cubicBezTo>
                    <a:lnTo>
                      <a:pt x="57128" y="585031"/>
                    </a:lnTo>
                    <a:cubicBezTo>
                      <a:pt x="57123" y="598860"/>
                      <a:pt x="45907" y="610068"/>
                      <a:pt x="32077" y="610063"/>
                    </a:cubicBezTo>
                    <a:cubicBezTo>
                      <a:pt x="32075" y="610063"/>
                      <a:pt x="32071" y="610063"/>
                      <a:pt x="32068" y="610063"/>
                    </a:cubicBezTo>
                    <a:close/>
                  </a:path>
                </a:pathLst>
              </a:custGeom>
              <a:grpFill/>
              <a:ln w="901" cap="flat">
                <a:noFill/>
                <a:prstDash val="solid"/>
                <a:miter/>
              </a:ln>
            </p:spPr>
            <p:txBody>
              <a:bodyPr rtlCol="0" anchor="ctr"/>
              <a:lstStyle/>
              <a:p>
                <a:endParaRPr lang="en-US" sz="2040" dirty="0"/>
              </a:p>
            </p:txBody>
          </p:sp>
          <p:sp>
            <p:nvSpPr>
              <p:cNvPr id="104" name="Freeform 82">
                <a:extLst>
                  <a:ext uri="{FF2B5EF4-FFF2-40B4-BE49-F238E27FC236}">
                    <a16:creationId xmlns:a16="http://schemas.microsoft.com/office/drawing/2014/main" id="{06615341-8A45-40CA-81AE-8601C6955BE3}"/>
                  </a:ext>
                </a:extLst>
              </p:cNvPr>
              <p:cNvSpPr/>
              <p:nvPr/>
            </p:nvSpPr>
            <p:spPr>
              <a:xfrm>
                <a:off x="6785395" y="9443874"/>
                <a:ext cx="50147" cy="679908"/>
              </a:xfrm>
              <a:custGeom>
                <a:avLst/>
                <a:gdLst>
                  <a:gd name="connsiteX0" fmla="*/ 32086 w 50147"/>
                  <a:gd name="connsiteY0" fmla="*/ 681641 h 679908"/>
                  <a:gd name="connsiteX1" fmla="*/ 32086 w 50147"/>
                  <a:gd name="connsiteY1" fmla="*/ 681641 h 679908"/>
                  <a:gd name="connsiteX2" fmla="*/ 7026 w 50147"/>
                  <a:gd name="connsiteY2" fmla="*/ 656610 h 679908"/>
                  <a:gd name="connsiteX3" fmla="*/ 7026 w 50147"/>
                  <a:gd name="connsiteY3" fmla="*/ 26782 h 679908"/>
                  <a:gd name="connsiteX4" fmla="*/ 32086 w 50147"/>
                  <a:gd name="connsiteY4" fmla="*/ 1733 h 679908"/>
                  <a:gd name="connsiteX5" fmla="*/ 32086 w 50147"/>
                  <a:gd name="connsiteY5" fmla="*/ 1733 h 679908"/>
                  <a:gd name="connsiteX6" fmla="*/ 57173 w 50147"/>
                  <a:gd name="connsiteY6" fmla="*/ 26746 h 679908"/>
                  <a:gd name="connsiteX7" fmla="*/ 57173 w 50147"/>
                  <a:gd name="connsiteY7" fmla="*/ 26782 h 679908"/>
                  <a:gd name="connsiteX8" fmla="*/ 57173 w 50147"/>
                  <a:gd name="connsiteY8" fmla="*/ 656610 h 679908"/>
                  <a:gd name="connsiteX9" fmla="*/ 32122 w 50147"/>
                  <a:gd name="connsiteY9" fmla="*/ 681641 h 679908"/>
                  <a:gd name="connsiteX10" fmla="*/ 32086 w 50147"/>
                  <a:gd name="connsiteY10" fmla="*/ 681641 h 67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47" h="679908">
                    <a:moveTo>
                      <a:pt x="32086" y="681641"/>
                    </a:moveTo>
                    <a:lnTo>
                      <a:pt x="32086" y="681641"/>
                    </a:lnTo>
                    <a:cubicBezTo>
                      <a:pt x="18255" y="681646"/>
                      <a:pt x="7036" y="670440"/>
                      <a:pt x="7026" y="656610"/>
                    </a:cubicBezTo>
                    <a:lnTo>
                      <a:pt x="7026" y="26782"/>
                    </a:lnTo>
                    <a:cubicBezTo>
                      <a:pt x="7032" y="12946"/>
                      <a:pt x="18249" y="1733"/>
                      <a:pt x="32086" y="1733"/>
                    </a:cubicBezTo>
                    <a:lnTo>
                      <a:pt x="32086" y="1733"/>
                    </a:lnTo>
                    <a:cubicBezTo>
                      <a:pt x="45922" y="1715"/>
                      <a:pt x="57154" y="12910"/>
                      <a:pt x="57173" y="26746"/>
                    </a:cubicBezTo>
                    <a:cubicBezTo>
                      <a:pt x="57173" y="26755"/>
                      <a:pt x="57173" y="26773"/>
                      <a:pt x="57173" y="26782"/>
                    </a:cubicBezTo>
                    <a:lnTo>
                      <a:pt x="57173" y="656610"/>
                    </a:lnTo>
                    <a:cubicBezTo>
                      <a:pt x="57169" y="670439"/>
                      <a:pt x="45952" y="681646"/>
                      <a:pt x="32122" y="681641"/>
                    </a:cubicBezTo>
                    <a:cubicBezTo>
                      <a:pt x="32111" y="681641"/>
                      <a:pt x="32098" y="681641"/>
                      <a:pt x="32086" y="681641"/>
                    </a:cubicBezTo>
                    <a:close/>
                  </a:path>
                </a:pathLst>
              </a:custGeom>
              <a:grpFill/>
              <a:ln w="901" cap="flat">
                <a:noFill/>
                <a:prstDash val="solid"/>
                <a:miter/>
              </a:ln>
            </p:spPr>
            <p:txBody>
              <a:bodyPr rtlCol="0" anchor="ctr"/>
              <a:lstStyle/>
              <a:p>
                <a:endParaRPr lang="en-US" sz="2040" dirty="0"/>
              </a:p>
            </p:txBody>
          </p:sp>
          <p:sp>
            <p:nvSpPr>
              <p:cNvPr id="105" name="Freeform 83">
                <a:extLst>
                  <a:ext uri="{FF2B5EF4-FFF2-40B4-BE49-F238E27FC236}">
                    <a16:creationId xmlns:a16="http://schemas.microsoft.com/office/drawing/2014/main" id="{2C4C43BB-56EF-4A77-9688-60FC0E346D1E}"/>
                  </a:ext>
                </a:extLst>
              </p:cNvPr>
              <p:cNvSpPr/>
              <p:nvPr/>
            </p:nvSpPr>
            <p:spPr>
              <a:xfrm>
                <a:off x="6914229" y="9479668"/>
                <a:ext cx="50111" cy="644114"/>
              </a:xfrm>
              <a:custGeom>
                <a:avLst/>
                <a:gdLst>
                  <a:gd name="connsiteX0" fmla="*/ 32086 w 50111"/>
                  <a:gd name="connsiteY0" fmla="*/ 645847 h 644114"/>
                  <a:gd name="connsiteX1" fmla="*/ 32086 w 50111"/>
                  <a:gd name="connsiteY1" fmla="*/ 645847 h 644114"/>
                  <a:gd name="connsiteX2" fmla="*/ 7026 w 50111"/>
                  <a:gd name="connsiteY2" fmla="*/ 620816 h 644114"/>
                  <a:gd name="connsiteX3" fmla="*/ 7026 w 50111"/>
                  <a:gd name="connsiteY3" fmla="*/ 26764 h 644114"/>
                  <a:gd name="connsiteX4" fmla="*/ 32086 w 50111"/>
                  <a:gd name="connsiteY4" fmla="*/ 1733 h 644114"/>
                  <a:gd name="connsiteX5" fmla="*/ 32086 w 50111"/>
                  <a:gd name="connsiteY5" fmla="*/ 1733 h 644114"/>
                  <a:gd name="connsiteX6" fmla="*/ 57137 w 50111"/>
                  <a:gd name="connsiteY6" fmla="*/ 26764 h 644114"/>
                  <a:gd name="connsiteX7" fmla="*/ 57137 w 50111"/>
                  <a:gd name="connsiteY7" fmla="*/ 620816 h 644114"/>
                  <a:gd name="connsiteX8" fmla="*/ 32086 w 50111"/>
                  <a:gd name="connsiteY8" fmla="*/ 645847 h 64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644114">
                    <a:moveTo>
                      <a:pt x="32086" y="645847"/>
                    </a:moveTo>
                    <a:lnTo>
                      <a:pt x="32086" y="645847"/>
                    </a:lnTo>
                    <a:cubicBezTo>
                      <a:pt x="18255" y="645853"/>
                      <a:pt x="7036" y="634647"/>
                      <a:pt x="7026" y="620816"/>
                    </a:cubicBezTo>
                    <a:lnTo>
                      <a:pt x="7026" y="26764"/>
                    </a:lnTo>
                    <a:cubicBezTo>
                      <a:pt x="7036" y="12937"/>
                      <a:pt x="18255" y="1724"/>
                      <a:pt x="32086" y="1733"/>
                    </a:cubicBezTo>
                    <a:lnTo>
                      <a:pt x="32086" y="1733"/>
                    </a:lnTo>
                    <a:cubicBezTo>
                      <a:pt x="45916" y="1724"/>
                      <a:pt x="57133" y="12937"/>
                      <a:pt x="57137" y="26764"/>
                    </a:cubicBezTo>
                    <a:lnTo>
                      <a:pt x="57137" y="620816"/>
                    </a:lnTo>
                    <a:cubicBezTo>
                      <a:pt x="57133" y="634645"/>
                      <a:pt x="45916" y="645853"/>
                      <a:pt x="32086" y="645847"/>
                    </a:cubicBezTo>
                    <a:close/>
                  </a:path>
                </a:pathLst>
              </a:custGeom>
              <a:grpFill/>
              <a:ln w="901" cap="flat">
                <a:noFill/>
                <a:prstDash val="solid"/>
                <a:miter/>
              </a:ln>
            </p:spPr>
            <p:txBody>
              <a:bodyPr rtlCol="0" anchor="ctr"/>
              <a:lstStyle/>
              <a:p>
                <a:endParaRPr lang="en-US" sz="2040" dirty="0"/>
              </a:p>
            </p:txBody>
          </p:sp>
          <p:sp>
            <p:nvSpPr>
              <p:cNvPr id="106" name="Freeform 84">
                <a:extLst>
                  <a:ext uri="{FF2B5EF4-FFF2-40B4-BE49-F238E27FC236}">
                    <a16:creationId xmlns:a16="http://schemas.microsoft.com/office/drawing/2014/main" id="{24B515B3-9733-4418-96FC-6B30C144D0EC}"/>
                  </a:ext>
                </a:extLst>
              </p:cNvPr>
              <p:cNvSpPr/>
              <p:nvPr/>
            </p:nvSpPr>
            <p:spPr>
              <a:xfrm>
                <a:off x="7043072" y="9515453"/>
                <a:ext cx="50093" cy="608330"/>
              </a:xfrm>
              <a:custGeom>
                <a:avLst/>
                <a:gdLst>
                  <a:gd name="connsiteX0" fmla="*/ 32068 w 50093"/>
                  <a:gd name="connsiteY0" fmla="*/ 610063 h 608330"/>
                  <a:gd name="connsiteX1" fmla="*/ 32068 w 50093"/>
                  <a:gd name="connsiteY1" fmla="*/ 610063 h 608330"/>
                  <a:gd name="connsiteX2" fmla="*/ 7026 w 50093"/>
                  <a:gd name="connsiteY2" fmla="*/ 585040 h 608330"/>
                  <a:gd name="connsiteX3" fmla="*/ 7026 w 50093"/>
                  <a:gd name="connsiteY3" fmla="*/ 585031 h 608330"/>
                  <a:gd name="connsiteX4" fmla="*/ 7026 w 50093"/>
                  <a:gd name="connsiteY4" fmla="*/ 26764 h 608330"/>
                  <a:gd name="connsiteX5" fmla="*/ 32041 w 50093"/>
                  <a:gd name="connsiteY5" fmla="*/ 1733 h 608330"/>
                  <a:gd name="connsiteX6" fmla="*/ 32068 w 50093"/>
                  <a:gd name="connsiteY6" fmla="*/ 1733 h 608330"/>
                  <a:gd name="connsiteX7" fmla="*/ 32068 w 50093"/>
                  <a:gd name="connsiteY7" fmla="*/ 1733 h 608330"/>
                  <a:gd name="connsiteX8" fmla="*/ 57119 w 50093"/>
                  <a:gd name="connsiteY8" fmla="*/ 26728 h 608330"/>
                  <a:gd name="connsiteX9" fmla="*/ 57119 w 50093"/>
                  <a:gd name="connsiteY9" fmla="*/ 26764 h 608330"/>
                  <a:gd name="connsiteX10" fmla="*/ 57119 w 50093"/>
                  <a:gd name="connsiteY10" fmla="*/ 585031 h 608330"/>
                  <a:gd name="connsiteX11" fmla="*/ 32086 w 50093"/>
                  <a:gd name="connsiteY11" fmla="*/ 610063 h 608330"/>
                  <a:gd name="connsiteX12" fmla="*/ 32068 w 50093"/>
                  <a:gd name="connsiteY12"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93" h="608330">
                    <a:moveTo>
                      <a:pt x="32068" y="610063"/>
                    </a:moveTo>
                    <a:lnTo>
                      <a:pt x="32068" y="610063"/>
                    </a:lnTo>
                    <a:cubicBezTo>
                      <a:pt x="18243" y="610068"/>
                      <a:pt x="7032" y="598865"/>
                      <a:pt x="7026" y="585040"/>
                    </a:cubicBezTo>
                    <a:cubicBezTo>
                      <a:pt x="7026" y="585038"/>
                      <a:pt x="7026" y="585034"/>
                      <a:pt x="7026" y="585031"/>
                    </a:cubicBezTo>
                    <a:lnTo>
                      <a:pt x="7026" y="26764"/>
                    </a:lnTo>
                    <a:cubicBezTo>
                      <a:pt x="7021" y="12946"/>
                      <a:pt x="18221" y="1742"/>
                      <a:pt x="32041" y="1733"/>
                    </a:cubicBezTo>
                    <a:cubicBezTo>
                      <a:pt x="32050" y="1733"/>
                      <a:pt x="32059" y="1733"/>
                      <a:pt x="32068" y="1733"/>
                    </a:cubicBezTo>
                    <a:lnTo>
                      <a:pt x="32068" y="1733"/>
                    </a:lnTo>
                    <a:cubicBezTo>
                      <a:pt x="45888" y="1715"/>
                      <a:pt x="57104" y="12910"/>
                      <a:pt x="57119" y="26728"/>
                    </a:cubicBezTo>
                    <a:cubicBezTo>
                      <a:pt x="57119" y="26737"/>
                      <a:pt x="57119" y="26755"/>
                      <a:pt x="57119" y="26764"/>
                    </a:cubicBezTo>
                    <a:lnTo>
                      <a:pt x="57119" y="585031"/>
                    </a:lnTo>
                    <a:cubicBezTo>
                      <a:pt x="57119" y="598856"/>
                      <a:pt x="45912" y="610063"/>
                      <a:pt x="32086" y="610063"/>
                    </a:cubicBezTo>
                    <a:cubicBezTo>
                      <a:pt x="32080" y="610063"/>
                      <a:pt x="32075" y="610063"/>
                      <a:pt x="32068" y="610063"/>
                    </a:cubicBezTo>
                    <a:close/>
                  </a:path>
                </a:pathLst>
              </a:custGeom>
              <a:grpFill/>
              <a:ln w="901" cap="flat">
                <a:noFill/>
                <a:prstDash val="solid"/>
                <a:miter/>
              </a:ln>
            </p:spPr>
            <p:txBody>
              <a:bodyPr rtlCol="0" anchor="ctr"/>
              <a:lstStyle/>
              <a:p>
                <a:endParaRPr lang="en-US" sz="2040" dirty="0"/>
              </a:p>
            </p:txBody>
          </p:sp>
          <p:sp>
            <p:nvSpPr>
              <p:cNvPr id="107" name="Freeform 85">
                <a:extLst>
                  <a:ext uri="{FF2B5EF4-FFF2-40B4-BE49-F238E27FC236}">
                    <a16:creationId xmlns:a16="http://schemas.microsoft.com/office/drawing/2014/main" id="{08A2D24C-C4E0-46A8-A0E1-4271CD97DA0D}"/>
                  </a:ext>
                </a:extLst>
              </p:cNvPr>
              <p:cNvSpPr/>
              <p:nvPr/>
            </p:nvSpPr>
            <p:spPr>
              <a:xfrm>
                <a:off x="7171916" y="9622798"/>
                <a:ext cx="50111" cy="500985"/>
              </a:xfrm>
              <a:custGeom>
                <a:avLst/>
                <a:gdLst>
                  <a:gd name="connsiteX0" fmla="*/ 32068 w 50111"/>
                  <a:gd name="connsiteY0" fmla="*/ 502718 h 500985"/>
                  <a:gd name="connsiteX1" fmla="*/ 32068 w 50111"/>
                  <a:gd name="connsiteY1" fmla="*/ 502718 h 500985"/>
                  <a:gd name="connsiteX2" fmla="*/ 7026 w 50111"/>
                  <a:gd name="connsiteY2" fmla="*/ 477696 h 500985"/>
                  <a:gd name="connsiteX3" fmla="*/ 7026 w 50111"/>
                  <a:gd name="connsiteY3" fmla="*/ 477687 h 500985"/>
                  <a:gd name="connsiteX4" fmla="*/ 7026 w 50111"/>
                  <a:gd name="connsiteY4" fmla="*/ 26791 h 500985"/>
                  <a:gd name="connsiteX5" fmla="*/ 32068 w 50111"/>
                  <a:gd name="connsiteY5" fmla="*/ 1733 h 500985"/>
                  <a:gd name="connsiteX6" fmla="*/ 32068 w 50111"/>
                  <a:gd name="connsiteY6" fmla="*/ 1733 h 500985"/>
                  <a:gd name="connsiteX7" fmla="*/ 57137 w 50111"/>
                  <a:gd name="connsiteY7" fmla="*/ 26791 h 500985"/>
                  <a:gd name="connsiteX8" fmla="*/ 57137 w 50111"/>
                  <a:gd name="connsiteY8" fmla="*/ 477687 h 500985"/>
                  <a:gd name="connsiteX9" fmla="*/ 32068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68" y="502718"/>
                    </a:moveTo>
                    <a:lnTo>
                      <a:pt x="32068" y="502718"/>
                    </a:lnTo>
                    <a:cubicBezTo>
                      <a:pt x="18243" y="502723"/>
                      <a:pt x="7032" y="491520"/>
                      <a:pt x="7026" y="477696"/>
                    </a:cubicBezTo>
                    <a:cubicBezTo>
                      <a:pt x="7026" y="477693"/>
                      <a:pt x="7026" y="477689"/>
                      <a:pt x="7026" y="477687"/>
                    </a:cubicBezTo>
                    <a:lnTo>
                      <a:pt x="7026" y="26791"/>
                    </a:lnTo>
                    <a:cubicBezTo>
                      <a:pt x="7021" y="12955"/>
                      <a:pt x="18233" y="1742"/>
                      <a:pt x="32068" y="1733"/>
                    </a:cubicBezTo>
                    <a:lnTo>
                      <a:pt x="32068" y="1733"/>
                    </a:lnTo>
                    <a:cubicBezTo>
                      <a:pt x="45910" y="1733"/>
                      <a:pt x="57132" y="12946"/>
                      <a:pt x="57137" y="26791"/>
                    </a:cubicBezTo>
                    <a:lnTo>
                      <a:pt x="57137" y="477687"/>
                    </a:lnTo>
                    <a:cubicBezTo>
                      <a:pt x="57127" y="491521"/>
                      <a:pt x="45904" y="502728"/>
                      <a:pt x="32068" y="502718"/>
                    </a:cubicBezTo>
                    <a:close/>
                  </a:path>
                </a:pathLst>
              </a:custGeom>
              <a:grpFill/>
              <a:ln w="901" cap="flat">
                <a:noFill/>
                <a:prstDash val="solid"/>
                <a:miter/>
              </a:ln>
            </p:spPr>
            <p:txBody>
              <a:bodyPr rtlCol="0" anchor="ctr"/>
              <a:lstStyle/>
              <a:p>
                <a:endParaRPr lang="en-US" sz="2040" dirty="0"/>
              </a:p>
            </p:txBody>
          </p:sp>
          <p:sp>
            <p:nvSpPr>
              <p:cNvPr id="108" name="Freeform 86">
                <a:extLst>
                  <a:ext uri="{FF2B5EF4-FFF2-40B4-BE49-F238E27FC236}">
                    <a16:creationId xmlns:a16="http://schemas.microsoft.com/office/drawing/2014/main" id="{2DF9F4F2-66D9-4685-B49B-19002A58E6D1}"/>
                  </a:ext>
                </a:extLst>
              </p:cNvPr>
              <p:cNvSpPr/>
              <p:nvPr/>
            </p:nvSpPr>
            <p:spPr>
              <a:xfrm>
                <a:off x="7300750"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96 h 500985"/>
                  <a:gd name="connsiteX3" fmla="*/ 7026 w 50111"/>
                  <a:gd name="connsiteY3" fmla="*/ 477687 h 500985"/>
                  <a:gd name="connsiteX4" fmla="*/ 7026 w 50111"/>
                  <a:gd name="connsiteY4" fmla="*/ 26791 h 500985"/>
                  <a:gd name="connsiteX5" fmla="*/ 32086 w 50111"/>
                  <a:gd name="connsiteY5" fmla="*/ 1733 h 500985"/>
                  <a:gd name="connsiteX6" fmla="*/ 32086 w 50111"/>
                  <a:gd name="connsiteY6" fmla="*/ 1733 h 500985"/>
                  <a:gd name="connsiteX7" fmla="*/ 57137 w 50111"/>
                  <a:gd name="connsiteY7" fmla="*/ 26791 h 500985"/>
                  <a:gd name="connsiteX8" fmla="*/ 57137 w 50111"/>
                  <a:gd name="connsiteY8" fmla="*/ 477687 h 500985"/>
                  <a:gd name="connsiteX9" fmla="*/ 32086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86" y="502718"/>
                    </a:moveTo>
                    <a:lnTo>
                      <a:pt x="32086" y="502718"/>
                    </a:lnTo>
                    <a:cubicBezTo>
                      <a:pt x="18258" y="502728"/>
                      <a:pt x="7035" y="491524"/>
                      <a:pt x="7026" y="477696"/>
                    </a:cubicBezTo>
                    <a:cubicBezTo>
                      <a:pt x="7026" y="477693"/>
                      <a:pt x="7026" y="477689"/>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4" y="502723"/>
                      <a:pt x="32086" y="502718"/>
                    </a:cubicBezTo>
                    <a:close/>
                  </a:path>
                </a:pathLst>
              </a:custGeom>
              <a:grpFill/>
              <a:ln w="901" cap="flat">
                <a:noFill/>
                <a:prstDash val="solid"/>
                <a:miter/>
              </a:ln>
            </p:spPr>
            <p:txBody>
              <a:bodyPr rtlCol="0" anchor="ctr"/>
              <a:lstStyle/>
              <a:p>
                <a:endParaRPr lang="en-US" sz="2040" dirty="0"/>
              </a:p>
            </p:txBody>
          </p:sp>
          <p:sp>
            <p:nvSpPr>
              <p:cNvPr id="109" name="Freeform 87">
                <a:extLst>
                  <a:ext uri="{FF2B5EF4-FFF2-40B4-BE49-F238E27FC236}">
                    <a16:creationId xmlns:a16="http://schemas.microsoft.com/office/drawing/2014/main" id="{5FFE7722-2498-4199-802D-7CAC854E27E0}"/>
                  </a:ext>
                </a:extLst>
              </p:cNvPr>
              <p:cNvSpPr/>
              <p:nvPr/>
            </p:nvSpPr>
            <p:spPr>
              <a:xfrm>
                <a:off x="7429584"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8" y="502723"/>
                      <a:pt x="7035" y="491517"/>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4" y="502723"/>
                      <a:pt x="32086" y="502718"/>
                    </a:cubicBezTo>
                    <a:close/>
                  </a:path>
                </a:pathLst>
              </a:custGeom>
              <a:grpFill/>
              <a:ln w="901" cap="flat">
                <a:noFill/>
                <a:prstDash val="solid"/>
                <a:miter/>
              </a:ln>
            </p:spPr>
            <p:txBody>
              <a:bodyPr rtlCol="0" anchor="ctr"/>
              <a:lstStyle/>
              <a:p>
                <a:endParaRPr lang="en-US" sz="2040" dirty="0"/>
              </a:p>
            </p:txBody>
          </p:sp>
          <p:sp>
            <p:nvSpPr>
              <p:cNvPr id="110" name="Freeform 88">
                <a:extLst>
                  <a:ext uri="{FF2B5EF4-FFF2-40B4-BE49-F238E27FC236}">
                    <a16:creationId xmlns:a16="http://schemas.microsoft.com/office/drawing/2014/main" id="{B456EFA3-2DD4-4715-AC2A-D55962F9F63F}"/>
                  </a:ext>
                </a:extLst>
              </p:cNvPr>
              <p:cNvSpPr/>
              <p:nvPr/>
            </p:nvSpPr>
            <p:spPr>
              <a:xfrm>
                <a:off x="7558418" y="9522610"/>
                <a:ext cx="50111" cy="601173"/>
              </a:xfrm>
              <a:custGeom>
                <a:avLst/>
                <a:gdLst>
                  <a:gd name="connsiteX0" fmla="*/ 32077 w 50111"/>
                  <a:gd name="connsiteY0" fmla="*/ 602906 h 601173"/>
                  <a:gd name="connsiteX1" fmla="*/ 32077 w 50111"/>
                  <a:gd name="connsiteY1" fmla="*/ 602906 h 601173"/>
                  <a:gd name="connsiteX2" fmla="*/ 7026 w 50111"/>
                  <a:gd name="connsiteY2" fmla="*/ 577875 h 601173"/>
                  <a:gd name="connsiteX3" fmla="*/ 7026 w 50111"/>
                  <a:gd name="connsiteY3" fmla="*/ 26764 h 601173"/>
                  <a:gd name="connsiteX4" fmla="*/ 32077 w 50111"/>
                  <a:gd name="connsiteY4" fmla="*/ 1733 h 601173"/>
                  <a:gd name="connsiteX5" fmla="*/ 32077 w 50111"/>
                  <a:gd name="connsiteY5" fmla="*/ 1733 h 601173"/>
                  <a:gd name="connsiteX6" fmla="*/ 57137 w 50111"/>
                  <a:gd name="connsiteY6" fmla="*/ 26764 h 601173"/>
                  <a:gd name="connsiteX7" fmla="*/ 57137 w 50111"/>
                  <a:gd name="connsiteY7" fmla="*/ 577875 h 601173"/>
                  <a:gd name="connsiteX8" fmla="*/ 32086 w 50111"/>
                  <a:gd name="connsiteY8" fmla="*/ 602906 h 601173"/>
                  <a:gd name="connsiteX9" fmla="*/ 32077 w 50111"/>
                  <a:gd name="connsiteY9" fmla="*/ 602906 h 60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601173">
                    <a:moveTo>
                      <a:pt x="32077" y="602906"/>
                    </a:moveTo>
                    <a:lnTo>
                      <a:pt x="32077" y="602906"/>
                    </a:lnTo>
                    <a:cubicBezTo>
                      <a:pt x="18249" y="602911"/>
                      <a:pt x="7035" y="591703"/>
                      <a:pt x="7026" y="577875"/>
                    </a:cubicBezTo>
                    <a:lnTo>
                      <a:pt x="7026" y="26764"/>
                    </a:lnTo>
                    <a:cubicBezTo>
                      <a:pt x="7035" y="12937"/>
                      <a:pt x="18249" y="1733"/>
                      <a:pt x="32077" y="1733"/>
                    </a:cubicBezTo>
                    <a:lnTo>
                      <a:pt x="32077" y="1733"/>
                    </a:lnTo>
                    <a:cubicBezTo>
                      <a:pt x="45905" y="1724"/>
                      <a:pt x="57128" y="12937"/>
                      <a:pt x="57137" y="26764"/>
                    </a:cubicBezTo>
                    <a:lnTo>
                      <a:pt x="57137" y="577875"/>
                    </a:lnTo>
                    <a:cubicBezTo>
                      <a:pt x="57128" y="591703"/>
                      <a:pt x="45914" y="602911"/>
                      <a:pt x="32086" y="602906"/>
                    </a:cubicBezTo>
                    <a:cubicBezTo>
                      <a:pt x="32086" y="602906"/>
                      <a:pt x="32077" y="602906"/>
                      <a:pt x="32077" y="602906"/>
                    </a:cubicBezTo>
                    <a:close/>
                  </a:path>
                </a:pathLst>
              </a:custGeom>
              <a:grpFill/>
              <a:ln w="901" cap="flat">
                <a:noFill/>
                <a:prstDash val="solid"/>
                <a:miter/>
              </a:ln>
            </p:spPr>
            <p:txBody>
              <a:bodyPr rtlCol="0" anchor="ctr"/>
              <a:lstStyle/>
              <a:p>
                <a:endParaRPr lang="en-US" sz="2040" dirty="0"/>
              </a:p>
            </p:txBody>
          </p:sp>
          <p:sp>
            <p:nvSpPr>
              <p:cNvPr id="111" name="Freeform 89">
                <a:extLst>
                  <a:ext uri="{FF2B5EF4-FFF2-40B4-BE49-F238E27FC236}">
                    <a16:creationId xmlns:a16="http://schemas.microsoft.com/office/drawing/2014/main" id="{6F913DA9-778C-40C2-A570-EE086535EAD8}"/>
                  </a:ext>
                </a:extLst>
              </p:cNvPr>
              <p:cNvSpPr/>
              <p:nvPr/>
            </p:nvSpPr>
            <p:spPr>
              <a:xfrm>
                <a:off x="7687270" y="9622798"/>
                <a:ext cx="50093" cy="500985"/>
              </a:xfrm>
              <a:custGeom>
                <a:avLst/>
                <a:gdLst>
                  <a:gd name="connsiteX0" fmla="*/ 32068 w 50093"/>
                  <a:gd name="connsiteY0" fmla="*/ 502718 h 500985"/>
                  <a:gd name="connsiteX1" fmla="*/ 32068 w 50093"/>
                  <a:gd name="connsiteY1" fmla="*/ 502718 h 500985"/>
                  <a:gd name="connsiteX2" fmla="*/ 7026 w 50093"/>
                  <a:gd name="connsiteY2" fmla="*/ 477696 h 500985"/>
                  <a:gd name="connsiteX3" fmla="*/ 7026 w 50093"/>
                  <a:gd name="connsiteY3" fmla="*/ 477687 h 500985"/>
                  <a:gd name="connsiteX4" fmla="*/ 7026 w 50093"/>
                  <a:gd name="connsiteY4" fmla="*/ 26791 h 500985"/>
                  <a:gd name="connsiteX5" fmla="*/ 32068 w 50093"/>
                  <a:gd name="connsiteY5" fmla="*/ 1733 h 500985"/>
                  <a:gd name="connsiteX6" fmla="*/ 32068 w 50093"/>
                  <a:gd name="connsiteY6" fmla="*/ 1733 h 500985"/>
                  <a:gd name="connsiteX7" fmla="*/ 57119 w 50093"/>
                  <a:gd name="connsiteY7" fmla="*/ 26791 h 500985"/>
                  <a:gd name="connsiteX8" fmla="*/ 57119 w 50093"/>
                  <a:gd name="connsiteY8" fmla="*/ 477687 h 500985"/>
                  <a:gd name="connsiteX9" fmla="*/ 32068 w 50093"/>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500985">
                    <a:moveTo>
                      <a:pt x="32068" y="502718"/>
                    </a:moveTo>
                    <a:lnTo>
                      <a:pt x="32068" y="502718"/>
                    </a:lnTo>
                    <a:cubicBezTo>
                      <a:pt x="18240" y="502723"/>
                      <a:pt x="7035" y="491520"/>
                      <a:pt x="7026" y="477696"/>
                    </a:cubicBezTo>
                    <a:cubicBezTo>
                      <a:pt x="7026" y="477693"/>
                      <a:pt x="7026" y="477689"/>
                      <a:pt x="7026" y="477687"/>
                    </a:cubicBezTo>
                    <a:lnTo>
                      <a:pt x="7026" y="26791"/>
                    </a:lnTo>
                    <a:cubicBezTo>
                      <a:pt x="7017" y="12955"/>
                      <a:pt x="18231" y="1742"/>
                      <a:pt x="32068" y="1733"/>
                    </a:cubicBezTo>
                    <a:lnTo>
                      <a:pt x="32068" y="1733"/>
                    </a:lnTo>
                    <a:cubicBezTo>
                      <a:pt x="45905" y="1742"/>
                      <a:pt x="57119" y="12955"/>
                      <a:pt x="57119" y="26791"/>
                    </a:cubicBezTo>
                    <a:lnTo>
                      <a:pt x="57119" y="477687"/>
                    </a:lnTo>
                    <a:cubicBezTo>
                      <a:pt x="57110" y="491515"/>
                      <a:pt x="45896" y="502723"/>
                      <a:pt x="32068" y="502718"/>
                    </a:cubicBezTo>
                    <a:close/>
                  </a:path>
                </a:pathLst>
              </a:custGeom>
              <a:grpFill/>
              <a:ln w="901" cap="flat">
                <a:noFill/>
                <a:prstDash val="solid"/>
                <a:miter/>
              </a:ln>
            </p:spPr>
            <p:txBody>
              <a:bodyPr rtlCol="0" anchor="ctr"/>
              <a:lstStyle/>
              <a:p>
                <a:endParaRPr lang="en-US" sz="2040" dirty="0"/>
              </a:p>
            </p:txBody>
          </p:sp>
          <p:sp>
            <p:nvSpPr>
              <p:cNvPr id="112" name="Freeform 90">
                <a:extLst>
                  <a:ext uri="{FF2B5EF4-FFF2-40B4-BE49-F238E27FC236}">
                    <a16:creationId xmlns:a16="http://schemas.microsoft.com/office/drawing/2014/main" id="{001AC590-9606-421B-8750-B5B171113CDF}"/>
                  </a:ext>
                </a:extLst>
              </p:cNvPr>
              <p:cNvSpPr/>
              <p:nvPr/>
            </p:nvSpPr>
            <p:spPr>
              <a:xfrm>
                <a:off x="7816086" y="9773102"/>
                <a:ext cx="50102" cy="350680"/>
              </a:xfrm>
              <a:custGeom>
                <a:avLst/>
                <a:gdLst>
                  <a:gd name="connsiteX0" fmla="*/ 32095 w 50102"/>
                  <a:gd name="connsiteY0" fmla="*/ 352413 h 350680"/>
                  <a:gd name="connsiteX1" fmla="*/ 32095 w 50102"/>
                  <a:gd name="connsiteY1" fmla="*/ 352413 h 350680"/>
                  <a:gd name="connsiteX2" fmla="*/ 7026 w 50102"/>
                  <a:gd name="connsiteY2" fmla="*/ 327382 h 350680"/>
                  <a:gd name="connsiteX3" fmla="*/ 7026 w 50102"/>
                  <a:gd name="connsiteY3" fmla="*/ 26782 h 350680"/>
                  <a:gd name="connsiteX4" fmla="*/ 32095 w 50102"/>
                  <a:gd name="connsiteY4" fmla="*/ 1733 h 350680"/>
                  <a:gd name="connsiteX5" fmla="*/ 32095 w 50102"/>
                  <a:gd name="connsiteY5" fmla="*/ 1733 h 350680"/>
                  <a:gd name="connsiteX6" fmla="*/ 57128 w 50102"/>
                  <a:gd name="connsiteY6" fmla="*/ 26782 h 350680"/>
                  <a:gd name="connsiteX7" fmla="*/ 57128 w 50102"/>
                  <a:gd name="connsiteY7" fmla="*/ 327382 h 350680"/>
                  <a:gd name="connsiteX8" fmla="*/ 32095 w 50102"/>
                  <a:gd name="connsiteY8" fmla="*/ 352413 h 35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02" h="350680">
                    <a:moveTo>
                      <a:pt x="32095" y="352413"/>
                    </a:moveTo>
                    <a:lnTo>
                      <a:pt x="32095" y="352413"/>
                    </a:lnTo>
                    <a:cubicBezTo>
                      <a:pt x="18258" y="352423"/>
                      <a:pt x="7035" y="341216"/>
                      <a:pt x="7026" y="327382"/>
                    </a:cubicBezTo>
                    <a:lnTo>
                      <a:pt x="7026" y="26782"/>
                    </a:lnTo>
                    <a:cubicBezTo>
                      <a:pt x="7035" y="12946"/>
                      <a:pt x="18258" y="1724"/>
                      <a:pt x="32095" y="1733"/>
                    </a:cubicBezTo>
                    <a:lnTo>
                      <a:pt x="32095" y="1733"/>
                    </a:lnTo>
                    <a:cubicBezTo>
                      <a:pt x="45924" y="1742"/>
                      <a:pt x="57137" y="12955"/>
                      <a:pt x="57128" y="26782"/>
                    </a:cubicBezTo>
                    <a:lnTo>
                      <a:pt x="57128" y="327382"/>
                    </a:lnTo>
                    <a:cubicBezTo>
                      <a:pt x="57128" y="341206"/>
                      <a:pt x="45924" y="352413"/>
                      <a:pt x="32095" y="352413"/>
                    </a:cubicBezTo>
                    <a:close/>
                  </a:path>
                </a:pathLst>
              </a:custGeom>
              <a:grpFill/>
              <a:ln w="901" cap="flat">
                <a:noFill/>
                <a:prstDash val="solid"/>
                <a:miter/>
              </a:ln>
            </p:spPr>
            <p:txBody>
              <a:bodyPr rtlCol="0" anchor="ctr"/>
              <a:lstStyle/>
              <a:p>
                <a:endParaRPr lang="en-US" sz="2040" dirty="0"/>
              </a:p>
            </p:txBody>
          </p:sp>
          <p:sp>
            <p:nvSpPr>
              <p:cNvPr id="113" name="Freeform 91">
                <a:extLst>
                  <a:ext uri="{FF2B5EF4-FFF2-40B4-BE49-F238E27FC236}">
                    <a16:creationId xmlns:a16="http://schemas.microsoft.com/office/drawing/2014/main" id="{2C228F72-CCEC-412F-90ED-2441B2ADB879}"/>
                  </a:ext>
                </a:extLst>
              </p:cNvPr>
              <p:cNvSpPr/>
              <p:nvPr/>
            </p:nvSpPr>
            <p:spPr>
              <a:xfrm>
                <a:off x="7944938" y="10002115"/>
                <a:ext cx="50093" cy="121667"/>
              </a:xfrm>
              <a:custGeom>
                <a:avLst/>
                <a:gdLst>
                  <a:gd name="connsiteX0" fmla="*/ 32077 w 50093"/>
                  <a:gd name="connsiteY0" fmla="*/ 123400 h 121667"/>
                  <a:gd name="connsiteX1" fmla="*/ 32077 w 50093"/>
                  <a:gd name="connsiteY1" fmla="*/ 123400 h 121667"/>
                  <a:gd name="connsiteX2" fmla="*/ 7026 w 50093"/>
                  <a:gd name="connsiteY2" fmla="*/ 98369 h 121667"/>
                  <a:gd name="connsiteX3" fmla="*/ 7026 w 50093"/>
                  <a:gd name="connsiteY3" fmla="*/ 26791 h 121667"/>
                  <a:gd name="connsiteX4" fmla="*/ 32077 w 50093"/>
                  <a:gd name="connsiteY4" fmla="*/ 1733 h 121667"/>
                  <a:gd name="connsiteX5" fmla="*/ 32077 w 50093"/>
                  <a:gd name="connsiteY5" fmla="*/ 1733 h 121667"/>
                  <a:gd name="connsiteX6" fmla="*/ 57119 w 50093"/>
                  <a:gd name="connsiteY6" fmla="*/ 26791 h 121667"/>
                  <a:gd name="connsiteX7" fmla="*/ 57119 w 50093"/>
                  <a:gd name="connsiteY7" fmla="*/ 98369 h 121667"/>
                  <a:gd name="connsiteX8" fmla="*/ 32086 w 50093"/>
                  <a:gd name="connsiteY8" fmla="*/ 123400 h 121667"/>
                  <a:gd name="connsiteX9" fmla="*/ 32077 w 50093"/>
                  <a:gd name="connsiteY9" fmla="*/ 123400 h 121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121667">
                    <a:moveTo>
                      <a:pt x="32077" y="123400"/>
                    </a:moveTo>
                    <a:lnTo>
                      <a:pt x="32077" y="123400"/>
                    </a:lnTo>
                    <a:cubicBezTo>
                      <a:pt x="18249" y="123406"/>
                      <a:pt x="7035" y="112198"/>
                      <a:pt x="7026" y="98369"/>
                    </a:cubicBezTo>
                    <a:lnTo>
                      <a:pt x="7026" y="26791"/>
                    </a:lnTo>
                    <a:cubicBezTo>
                      <a:pt x="7035" y="12957"/>
                      <a:pt x="18240" y="1743"/>
                      <a:pt x="32077" y="1733"/>
                    </a:cubicBezTo>
                    <a:lnTo>
                      <a:pt x="32077" y="1733"/>
                    </a:lnTo>
                    <a:cubicBezTo>
                      <a:pt x="45914" y="1737"/>
                      <a:pt x="57128" y="12957"/>
                      <a:pt x="57119" y="26791"/>
                    </a:cubicBezTo>
                    <a:lnTo>
                      <a:pt x="57119" y="98369"/>
                    </a:lnTo>
                    <a:cubicBezTo>
                      <a:pt x="57119" y="112194"/>
                      <a:pt x="45914" y="123400"/>
                      <a:pt x="32086" y="123400"/>
                    </a:cubicBezTo>
                    <a:cubicBezTo>
                      <a:pt x="32086" y="123400"/>
                      <a:pt x="32077" y="123400"/>
                      <a:pt x="32077" y="123400"/>
                    </a:cubicBezTo>
                    <a:close/>
                  </a:path>
                </a:pathLst>
              </a:custGeom>
              <a:grpFill/>
              <a:ln w="901" cap="flat">
                <a:noFill/>
                <a:prstDash val="solid"/>
                <a:miter/>
              </a:ln>
            </p:spPr>
            <p:txBody>
              <a:bodyPr rtlCol="0" anchor="ctr"/>
              <a:lstStyle/>
              <a:p>
                <a:endParaRPr lang="en-US" sz="2040" dirty="0"/>
              </a:p>
            </p:txBody>
          </p:sp>
          <p:sp>
            <p:nvSpPr>
              <p:cNvPr id="114" name="Freeform 92">
                <a:extLst>
                  <a:ext uri="{FF2B5EF4-FFF2-40B4-BE49-F238E27FC236}">
                    <a16:creationId xmlns:a16="http://schemas.microsoft.com/office/drawing/2014/main" id="{4239B6EC-CFD9-4F5A-AF19-0E9DCF7B3393}"/>
                  </a:ext>
                </a:extLst>
              </p:cNvPr>
              <p:cNvSpPr/>
              <p:nvPr/>
            </p:nvSpPr>
            <p:spPr>
              <a:xfrm>
                <a:off x="8073772" y="9923398"/>
                <a:ext cx="50111" cy="200385"/>
              </a:xfrm>
              <a:custGeom>
                <a:avLst/>
                <a:gdLst>
                  <a:gd name="connsiteX0" fmla="*/ 32086 w 50111"/>
                  <a:gd name="connsiteY0" fmla="*/ 202118 h 200385"/>
                  <a:gd name="connsiteX1" fmla="*/ 32086 w 50111"/>
                  <a:gd name="connsiteY1" fmla="*/ 202118 h 200385"/>
                  <a:gd name="connsiteX2" fmla="*/ 7026 w 50111"/>
                  <a:gd name="connsiteY2" fmla="*/ 177095 h 200385"/>
                  <a:gd name="connsiteX3" fmla="*/ 7026 w 50111"/>
                  <a:gd name="connsiteY3" fmla="*/ 177086 h 200385"/>
                  <a:gd name="connsiteX4" fmla="*/ 7026 w 50111"/>
                  <a:gd name="connsiteY4" fmla="*/ 26782 h 200385"/>
                  <a:gd name="connsiteX5" fmla="*/ 32077 w 50111"/>
                  <a:gd name="connsiteY5" fmla="*/ 1733 h 200385"/>
                  <a:gd name="connsiteX6" fmla="*/ 32086 w 50111"/>
                  <a:gd name="connsiteY6" fmla="*/ 1733 h 200385"/>
                  <a:gd name="connsiteX7" fmla="*/ 32086 w 50111"/>
                  <a:gd name="connsiteY7" fmla="*/ 1733 h 200385"/>
                  <a:gd name="connsiteX8" fmla="*/ 57137 w 50111"/>
                  <a:gd name="connsiteY8" fmla="*/ 26782 h 200385"/>
                  <a:gd name="connsiteX9" fmla="*/ 57137 w 50111"/>
                  <a:gd name="connsiteY9" fmla="*/ 177086 h 200385"/>
                  <a:gd name="connsiteX10" fmla="*/ 32086 w 50111"/>
                  <a:gd name="connsiteY10" fmla="*/ 202118 h 2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200385">
                    <a:moveTo>
                      <a:pt x="32086" y="202118"/>
                    </a:moveTo>
                    <a:lnTo>
                      <a:pt x="32086" y="202118"/>
                    </a:lnTo>
                    <a:cubicBezTo>
                      <a:pt x="18258" y="202128"/>
                      <a:pt x="7035" y="190924"/>
                      <a:pt x="7026" y="177095"/>
                    </a:cubicBezTo>
                    <a:cubicBezTo>
                      <a:pt x="7026" y="177093"/>
                      <a:pt x="7026" y="177089"/>
                      <a:pt x="7026" y="177086"/>
                    </a:cubicBezTo>
                    <a:lnTo>
                      <a:pt x="7026" y="26782"/>
                    </a:lnTo>
                    <a:cubicBezTo>
                      <a:pt x="7026" y="12948"/>
                      <a:pt x="18240" y="1733"/>
                      <a:pt x="32077" y="1733"/>
                    </a:cubicBezTo>
                    <a:cubicBezTo>
                      <a:pt x="32077" y="1733"/>
                      <a:pt x="32086" y="1733"/>
                      <a:pt x="32086" y="1733"/>
                    </a:cubicBezTo>
                    <a:lnTo>
                      <a:pt x="32086" y="1733"/>
                    </a:lnTo>
                    <a:cubicBezTo>
                      <a:pt x="45924" y="1733"/>
                      <a:pt x="57137" y="12948"/>
                      <a:pt x="57137" y="26782"/>
                    </a:cubicBezTo>
                    <a:lnTo>
                      <a:pt x="57137" y="177086"/>
                    </a:lnTo>
                    <a:cubicBezTo>
                      <a:pt x="57128" y="190915"/>
                      <a:pt x="45914" y="202123"/>
                      <a:pt x="32086" y="202118"/>
                    </a:cubicBezTo>
                    <a:close/>
                  </a:path>
                </a:pathLst>
              </a:custGeom>
              <a:grpFill/>
              <a:ln w="901" cap="flat">
                <a:noFill/>
                <a:prstDash val="solid"/>
                <a:miter/>
              </a:ln>
            </p:spPr>
            <p:txBody>
              <a:bodyPr rtlCol="0" anchor="ctr"/>
              <a:lstStyle/>
              <a:p>
                <a:endParaRPr lang="en-US" sz="2040" dirty="0"/>
              </a:p>
            </p:txBody>
          </p:sp>
          <p:sp>
            <p:nvSpPr>
              <p:cNvPr id="115" name="Freeform 93">
                <a:extLst>
                  <a:ext uri="{FF2B5EF4-FFF2-40B4-BE49-F238E27FC236}">
                    <a16:creationId xmlns:a16="http://schemas.microsoft.com/office/drawing/2014/main" id="{15CB3796-C334-437E-BCB4-32F143F199A8}"/>
                  </a:ext>
                </a:extLst>
              </p:cNvPr>
              <p:cNvSpPr/>
              <p:nvPr/>
            </p:nvSpPr>
            <p:spPr>
              <a:xfrm>
                <a:off x="8202606" y="9708672"/>
                <a:ext cx="50102" cy="415110"/>
              </a:xfrm>
              <a:custGeom>
                <a:avLst/>
                <a:gdLst>
                  <a:gd name="connsiteX0" fmla="*/ 32086 w 50102"/>
                  <a:gd name="connsiteY0" fmla="*/ 416844 h 415110"/>
                  <a:gd name="connsiteX1" fmla="*/ 32086 w 50102"/>
                  <a:gd name="connsiteY1" fmla="*/ 416844 h 415110"/>
                  <a:gd name="connsiteX2" fmla="*/ 7026 w 50102"/>
                  <a:gd name="connsiteY2" fmla="*/ 391821 h 415110"/>
                  <a:gd name="connsiteX3" fmla="*/ 7026 w 50102"/>
                  <a:gd name="connsiteY3" fmla="*/ 391812 h 415110"/>
                  <a:gd name="connsiteX4" fmla="*/ 7026 w 50102"/>
                  <a:gd name="connsiteY4" fmla="*/ 26800 h 415110"/>
                  <a:gd name="connsiteX5" fmla="*/ 32077 w 50102"/>
                  <a:gd name="connsiteY5" fmla="*/ 1733 h 415110"/>
                  <a:gd name="connsiteX6" fmla="*/ 32086 w 50102"/>
                  <a:gd name="connsiteY6" fmla="*/ 1733 h 415110"/>
                  <a:gd name="connsiteX7" fmla="*/ 32086 w 50102"/>
                  <a:gd name="connsiteY7" fmla="*/ 1733 h 415110"/>
                  <a:gd name="connsiteX8" fmla="*/ 57128 w 50102"/>
                  <a:gd name="connsiteY8" fmla="*/ 26800 h 415110"/>
                  <a:gd name="connsiteX9" fmla="*/ 57128 w 50102"/>
                  <a:gd name="connsiteY9" fmla="*/ 391812 h 415110"/>
                  <a:gd name="connsiteX10" fmla="*/ 32086 w 50102"/>
                  <a:gd name="connsiteY10" fmla="*/ 416844 h 415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2" h="415110">
                    <a:moveTo>
                      <a:pt x="32086" y="416844"/>
                    </a:moveTo>
                    <a:lnTo>
                      <a:pt x="32086" y="416844"/>
                    </a:lnTo>
                    <a:cubicBezTo>
                      <a:pt x="18258" y="416853"/>
                      <a:pt x="7035" y="405650"/>
                      <a:pt x="7026" y="391821"/>
                    </a:cubicBezTo>
                    <a:cubicBezTo>
                      <a:pt x="7026" y="391819"/>
                      <a:pt x="7026" y="391815"/>
                      <a:pt x="7026" y="391812"/>
                    </a:cubicBezTo>
                    <a:lnTo>
                      <a:pt x="7026" y="26800"/>
                    </a:lnTo>
                    <a:cubicBezTo>
                      <a:pt x="7017" y="12964"/>
                      <a:pt x="18240" y="1742"/>
                      <a:pt x="32077" y="1733"/>
                    </a:cubicBezTo>
                    <a:cubicBezTo>
                      <a:pt x="32077" y="1733"/>
                      <a:pt x="32086" y="1733"/>
                      <a:pt x="32086" y="1733"/>
                    </a:cubicBezTo>
                    <a:lnTo>
                      <a:pt x="32086" y="1733"/>
                    </a:lnTo>
                    <a:cubicBezTo>
                      <a:pt x="45923" y="1742"/>
                      <a:pt x="57138" y="12964"/>
                      <a:pt x="57128" y="26800"/>
                    </a:cubicBezTo>
                    <a:lnTo>
                      <a:pt x="57128" y="391812"/>
                    </a:lnTo>
                    <a:cubicBezTo>
                      <a:pt x="57119" y="405639"/>
                      <a:pt x="45914" y="416844"/>
                      <a:pt x="32086" y="416844"/>
                    </a:cubicBezTo>
                    <a:close/>
                  </a:path>
                </a:pathLst>
              </a:custGeom>
              <a:grpFill/>
              <a:ln w="901" cap="flat">
                <a:noFill/>
                <a:prstDash val="solid"/>
                <a:miter/>
              </a:ln>
            </p:spPr>
            <p:txBody>
              <a:bodyPr rtlCol="0" anchor="ctr"/>
              <a:lstStyle/>
              <a:p>
                <a:endParaRPr lang="en-US" sz="2040" dirty="0"/>
              </a:p>
            </p:txBody>
          </p:sp>
          <p:sp>
            <p:nvSpPr>
              <p:cNvPr id="116" name="Freeform 94">
                <a:extLst>
                  <a:ext uri="{FF2B5EF4-FFF2-40B4-BE49-F238E27FC236}">
                    <a16:creationId xmlns:a16="http://schemas.microsoft.com/office/drawing/2014/main" id="{3160AF06-A6B3-4910-A514-4EB8AD54940B}"/>
                  </a:ext>
                </a:extLst>
              </p:cNvPr>
              <p:cNvSpPr/>
              <p:nvPr/>
            </p:nvSpPr>
            <p:spPr>
              <a:xfrm>
                <a:off x="8331440" y="10037909"/>
                <a:ext cx="50075" cy="85874"/>
              </a:xfrm>
              <a:custGeom>
                <a:avLst/>
                <a:gdLst>
                  <a:gd name="connsiteX0" fmla="*/ 32086 w 50075"/>
                  <a:gd name="connsiteY0" fmla="*/ 87607 h 85874"/>
                  <a:gd name="connsiteX1" fmla="*/ 32086 w 50075"/>
                  <a:gd name="connsiteY1" fmla="*/ 87607 h 85874"/>
                  <a:gd name="connsiteX2" fmla="*/ 7026 w 50075"/>
                  <a:gd name="connsiteY2" fmla="*/ 62585 h 85874"/>
                  <a:gd name="connsiteX3" fmla="*/ 7026 w 50075"/>
                  <a:gd name="connsiteY3" fmla="*/ 62576 h 85874"/>
                  <a:gd name="connsiteX4" fmla="*/ 7026 w 50075"/>
                  <a:gd name="connsiteY4" fmla="*/ 26782 h 85874"/>
                  <a:gd name="connsiteX5" fmla="*/ 32077 w 50075"/>
                  <a:gd name="connsiteY5" fmla="*/ 1733 h 85874"/>
                  <a:gd name="connsiteX6" fmla="*/ 32086 w 50075"/>
                  <a:gd name="connsiteY6" fmla="*/ 1733 h 85874"/>
                  <a:gd name="connsiteX7" fmla="*/ 32086 w 50075"/>
                  <a:gd name="connsiteY7" fmla="*/ 1733 h 85874"/>
                  <a:gd name="connsiteX8" fmla="*/ 57101 w 50075"/>
                  <a:gd name="connsiteY8" fmla="*/ 26782 h 85874"/>
                  <a:gd name="connsiteX9" fmla="*/ 57101 w 50075"/>
                  <a:gd name="connsiteY9" fmla="*/ 62576 h 85874"/>
                  <a:gd name="connsiteX10" fmla="*/ 32086 w 50075"/>
                  <a:gd name="connsiteY10" fmla="*/ 87607 h 8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75" h="85874">
                    <a:moveTo>
                      <a:pt x="32086" y="87607"/>
                    </a:moveTo>
                    <a:lnTo>
                      <a:pt x="32086" y="87607"/>
                    </a:lnTo>
                    <a:cubicBezTo>
                      <a:pt x="18258" y="87617"/>
                      <a:pt x="7035" y="76413"/>
                      <a:pt x="7026" y="62585"/>
                    </a:cubicBezTo>
                    <a:cubicBezTo>
                      <a:pt x="7026" y="62582"/>
                      <a:pt x="7026" y="62578"/>
                      <a:pt x="7026" y="62576"/>
                    </a:cubicBezTo>
                    <a:lnTo>
                      <a:pt x="7026" y="26782"/>
                    </a:lnTo>
                    <a:cubicBezTo>
                      <a:pt x="7026" y="12948"/>
                      <a:pt x="18240" y="1733"/>
                      <a:pt x="32077" y="1733"/>
                    </a:cubicBezTo>
                    <a:cubicBezTo>
                      <a:pt x="32077" y="1733"/>
                      <a:pt x="32086" y="1733"/>
                      <a:pt x="32086" y="1733"/>
                    </a:cubicBezTo>
                    <a:lnTo>
                      <a:pt x="32086" y="1733"/>
                    </a:lnTo>
                    <a:cubicBezTo>
                      <a:pt x="45906" y="1753"/>
                      <a:pt x="57101" y="12962"/>
                      <a:pt x="57101" y="26782"/>
                    </a:cubicBezTo>
                    <a:lnTo>
                      <a:pt x="57101" y="62576"/>
                    </a:lnTo>
                    <a:cubicBezTo>
                      <a:pt x="57092" y="76391"/>
                      <a:pt x="45906" y="87591"/>
                      <a:pt x="32086" y="87607"/>
                    </a:cubicBezTo>
                    <a:close/>
                  </a:path>
                </a:pathLst>
              </a:custGeom>
              <a:grpFill/>
              <a:ln w="901" cap="flat">
                <a:noFill/>
                <a:prstDash val="solid"/>
                <a:miter/>
              </a:ln>
            </p:spPr>
            <p:txBody>
              <a:bodyPr rtlCol="0" anchor="ctr"/>
              <a:lstStyle/>
              <a:p>
                <a:endParaRPr lang="en-US" sz="2040" dirty="0"/>
              </a:p>
            </p:txBody>
          </p:sp>
          <p:sp>
            <p:nvSpPr>
              <p:cNvPr id="117" name="Freeform 95">
                <a:extLst>
                  <a:ext uri="{FF2B5EF4-FFF2-40B4-BE49-F238E27FC236}">
                    <a16:creationId xmlns:a16="http://schemas.microsoft.com/office/drawing/2014/main" id="{2D1475E4-FECC-4ECE-AF92-8B37BB77A7DA}"/>
                  </a:ext>
                </a:extLst>
              </p:cNvPr>
              <p:cNvSpPr/>
              <p:nvPr/>
            </p:nvSpPr>
            <p:spPr>
              <a:xfrm>
                <a:off x="8460283" y="9608484"/>
                <a:ext cx="50102" cy="515298"/>
              </a:xfrm>
              <a:custGeom>
                <a:avLst/>
                <a:gdLst>
                  <a:gd name="connsiteX0" fmla="*/ 32095 w 50102"/>
                  <a:gd name="connsiteY0" fmla="*/ 517032 h 515298"/>
                  <a:gd name="connsiteX1" fmla="*/ 32095 w 50102"/>
                  <a:gd name="connsiteY1" fmla="*/ 517032 h 515298"/>
                  <a:gd name="connsiteX2" fmla="*/ 7026 w 50102"/>
                  <a:gd name="connsiteY2" fmla="*/ 492000 h 515298"/>
                  <a:gd name="connsiteX3" fmla="*/ 7026 w 50102"/>
                  <a:gd name="connsiteY3" fmla="*/ 26791 h 515298"/>
                  <a:gd name="connsiteX4" fmla="*/ 32086 w 50102"/>
                  <a:gd name="connsiteY4" fmla="*/ 1733 h 515298"/>
                  <a:gd name="connsiteX5" fmla="*/ 32095 w 50102"/>
                  <a:gd name="connsiteY5" fmla="*/ 1733 h 515298"/>
                  <a:gd name="connsiteX6" fmla="*/ 32095 w 50102"/>
                  <a:gd name="connsiteY6" fmla="*/ 1733 h 515298"/>
                  <a:gd name="connsiteX7" fmla="*/ 57128 w 50102"/>
                  <a:gd name="connsiteY7" fmla="*/ 26791 h 515298"/>
                  <a:gd name="connsiteX8" fmla="*/ 57128 w 50102"/>
                  <a:gd name="connsiteY8" fmla="*/ 492000 h 515298"/>
                  <a:gd name="connsiteX9" fmla="*/ 32095 w 50102"/>
                  <a:gd name="connsiteY9" fmla="*/ 517032 h 51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02" h="515298">
                    <a:moveTo>
                      <a:pt x="32095" y="517032"/>
                    </a:moveTo>
                    <a:lnTo>
                      <a:pt x="32095" y="517032"/>
                    </a:lnTo>
                    <a:cubicBezTo>
                      <a:pt x="18258" y="517042"/>
                      <a:pt x="7035" y="505835"/>
                      <a:pt x="7026" y="492000"/>
                    </a:cubicBezTo>
                    <a:lnTo>
                      <a:pt x="7026" y="26791"/>
                    </a:lnTo>
                    <a:cubicBezTo>
                      <a:pt x="7026" y="12955"/>
                      <a:pt x="18249" y="1733"/>
                      <a:pt x="32086" y="1733"/>
                    </a:cubicBezTo>
                    <a:cubicBezTo>
                      <a:pt x="32086" y="1733"/>
                      <a:pt x="32095" y="1733"/>
                      <a:pt x="32095" y="1733"/>
                    </a:cubicBezTo>
                    <a:lnTo>
                      <a:pt x="32095" y="1733"/>
                    </a:lnTo>
                    <a:cubicBezTo>
                      <a:pt x="45924" y="1742"/>
                      <a:pt x="57137" y="12964"/>
                      <a:pt x="57128" y="26791"/>
                    </a:cubicBezTo>
                    <a:lnTo>
                      <a:pt x="57128" y="492000"/>
                    </a:lnTo>
                    <a:cubicBezTo>
                      <a:pt x="57128" y="505825"/>
                      <a:pt x="45924" y="517032"/>
                      <a:pt x="32095" y="517032"/>
                    </a:cubicBezTo>
                    <a:close/>
                  </a:path>
                </a:pathLst>
              </a:custGeom>
              <a:grpFill/>
              <a:ln w="901" cap="flat">
                <a:noFill/>
                <a:prstDash val="solid"/>
                <a:miter/>
              </a:ln>
            </p:spPr>
            <p:txBody>
              <a:bodyPr rtlCol="0" anchor="ctr"/>
              <a:lstStyle/>
              <a:p>
                <a:endParaRPr lang="en-US" sz="2040" dirty="0"/>
              </a:p>
            </p:txBody>
          </p:sp>
          <p:sp>
            <p:nvSpPr>
              <p:cNvPr id="118" name="Freeform 96">
                <a:extLst>
                  <a:ext uri="{FF2B5EF4-FFF2-40B4-BE49-F238E27FC236}">
                    <a16:creationId xmlns:a16="http://schemas.microsoft.com/office/drawing/2014/main" id="{5A6AEA10-4F53-4CAF-B34B-61A146EBD609}"/>
                  </a:ext>
                </a:extLst>
              </p:cNvPr>
              <p:cNvSpPr/>
              <p:nvPr/>
            </p:nvSpPr>
            <p:spPr>
              <a:xfrm>
                <a:off x="8589117" y="9443874"/>
                <a:ext cx="50111" cy="679908"/>
              </a:xfrm>
              <a:custGeom>
                <a:avLst/>
                <a:gdLst>
                  <a:gd name="connsiteX0" fmla="*/ 32077 w 50111"/>
                  <a:gd name="connsiteY0" fmla="*/ 681641 h 679908"/>
                  <a:gd name="connsiteX1" fmla="*/ 32077 w 50111"/>
                  <a:gd name="connsiteY1" fmla="*/ 681641 h 679908"/>
                  <a:gd name="connsiteX2" fmla="*/ 7026 w 50111"/>
                  <a:gd name="connsiteY2" fmla="*/ 656610 h 679908"/>
                  <a:gd name="connsiteX3" fmla="*/ 7026 w 50111"/>
                  <a:gd name="connsiteY3" fmla="*/ 26782 h 679908"/>
                  <a:gd name="connsiteX4" fmla="*/ 32077 w 50111"/>
                  <a:gd name="connsiteY4" fmla="*/ 1733 h 679908"/>
                  <a:gd name="connsiteX5" fmla="*/ 32077 w 50111"/>
                  <a:gd name="connsiteY5" fmla="*/ 1733 h 679908"/>
                  <a:gd name="connsiteX6" fmla="*/ 57137 w 50111"/>
                  <a:gd name="connsiteY6" fmla="*/ 26782 h 679908"/>
                  <a:gd name="connsiteX7" fmla="*/ 57137 w 50111"/>
                  <a:gd name="connsiteY7" fmla="*/ 656610 h 679908"/>
                  <a:gd name="connsiteX8" fmla="*/ 32077 w 50111"/>
                  <a:gd name="connsiteY8" fmla="*/ 681641 h 67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679908">
                    <a:moveTo>
                      <a:pt x="32077" y="681641"/>
                    </a:moveTo>
                    <a:lnTo>
                      <a:pt x="32077" y="681641"/>
                    </a:lnTo>
                    <a:cubicBezTo>
                      <a:pt x="18249" y="681646"/>
                      <a:pt x="7035" y="670439"/>
                      <a:pt x="7026" y="656610"/>
                    </a:cubicBezTo>
                    <a:lnTo>
                      <a:pt x="7026" y="26782"/>
                    </a:lnTo>
                    <a:cubicBezTo>
                      <a:pt x="7026" y="12946"/>
                      <a:pt x="18240" y="1733"/>
                      <a:pt x="32077" y="1733"/>
                    </a:cubicBezTo>
                    <a:lnTo>
                      <a:pt x="32077" y="1733"/>
                    </a:lnTo>
                    <a:cubicBezTo>
                      <a:pt x="45914" y="1733"/>
                      <a:pt x="57128" y="12946"/>
                      <a:pt x="57137" y="26782"/>
                    </a:cubicBezTo>
                    <a:lnTo>
                      <a:pt x="57137" y="656610"/>
                    </a:lnTo>
                    <a:cubicBezTo>
                      <a:pt x="57128" y="670440"/>
                      <a:pt x="45905" y="681646"/>
                      <a:pt x="32077" y="681641"/>
                    </a:cubicBezTo>
                    <a:close/>
                  </a:path>
                </a:pathLst>
              </a:custGeom>
              <a:grpFill/>
              <a:ln w="901" cap="flat">
                <a:noFill/>
                <a:prstDash val="solid"/>
                <a:miter/>
              </a:ln>
            </p:spPr>
            <p:txBody>
              <a:bodyPr rtlCol="0" anchor="ctr"/>
              <a:lstStyle/>
              <a:p>
                <a:endParaRPr lang="en-US" sz="2040" dirty="0"/>
              </a:p>
            </p:txBody>
          </p:sp>
          <p:sp>
            <p:nvSpPr>
              <p:cNvPr id="119" name="Freeform 97">
                <a:extLst>
                  <a:ext uri="{FF2B5EF4-FFF2-40B4-BE49-F238E27FC236}">
                    <a16:creationId xmlns:a16="http://schemas.microsoft.com/office/drawing/2014/main" id="{33C255C5-FF90-4714-A487-B9A555E82B1C}"/>
                  </a:ext>
                </a:extLst>
              </p:cNvPr>
              <p:cNvSpPr/>
              <p:nvPr/>
            </p:nvSpPr>
            <p:spPr>
              <a:xfrm>
                <a:off x="8717933" y="9479668"/>
                <a:ext cx="50102" cy="644114"/>
              </a:xfrm>
              <a:custGeom>
                <a:avLst/>
                <a:gdLst>
                  <a:gd name="connsiteX0" fmla="*/ 32086 w 50102"/>
                  <a:gd name="connsiteY0" fmla="*/ 645847 h 644114"/>
                  <a:gd name="connsiteX1" fmla="*/ 32086 w 50102"/>
                  <a:gd name="connsiteY1" fmla="*/ 645847 h 644114"/>
                  <a:gd name="connsiteX2" fmla="*/ 7026 w 50102"/>
                  <a:gd name="connsiteY2" fmla="*/ 620816 h 644114"/>
                  <a:gd name="connsiteX3" fmla="*/ 7026 w 50102"/>
                  <a:gd name="connsiteY3" fmla="*/ 26764 h 644114"/>
                  <a:gd name="connsiteX4" fmla="*/ 32086 w 50102"/>
                  <a:gd name="connsiteY4" fmla="*/ 1733 h 644114"/>
                  <a:gd name="connsiteX5" fmla="*/ 32086 w 50102"/>
                  <a:gd name="connsiteY5" fmla="*/ 1733 h 644114"/>
                  <a:gd name="connsiteX6" fmla="*/ 57128 w 50102"/>
                  <a:gd name="connsiteY6" fmla="*/ 26755 h 644114"/>
                  <a:gd name="connsiteX7" fmla="*/ 57128 w 50102"/>
                  <a:gd name="connsiteY7" fmla="*/ 26764 h 644114"/>
                  <a:gd name="connsiteX8" fmla="*/ 57128 w 50102"/>
                  <a:gd name="connsiteY8" fmla="*/ 620816 h 644114"/>
                  <a:gd name="connsiteX9" fmla="*/ 32095 w 50102"/>
                  <a:gd name="connsiteY9" fmla="*/ 645847 h 644114"/>
                  <a:gd name="connsiteX10" fmla="*/ 32086 w 50102"/>
                  <a:gd name="connsiteY10" fmla="*/ 645847 h 64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2" h="644114">
                    <a:moveTo>
                      <a:pt x="32086" y="645847"/>
                    </a:moveTo>
                    <a:lnTo>
                      <a:pt x="32086" y="645847"/>
                    </a:lnTo>
                    <a:cubicBezTo>
                      <a:pt x="18258" y="645853"/>
                      <a:pt x="7035" y="634647"/>
                      <a:pt x="7026" y="620816"/>
                    </a:cubicBezTo>
                    <a:lnTo>
                      <a:pt x="7026" y="26764"/>
                    </a:lnTo>
                    <a:cubicBezTo>
                      <a:pt x="7035" y="12937"/>
                      <a:pt x="18258" y="1724"/>
                      <a:pt x="32086" y="1733"/>
                    </a:cubicBezTo>
                    <a:lnTo>
                      <a:pt x="32086" y="1733"/>
                    </a:lnTo>
                    <a:cubicBezTo>
                      <a:pt x="45915" y="1724"/>
                      <a:pt x="57119" y="12928"/>
                      <a:pt x="57128" y="26755"/>
                    </a:cubicBezTo>
                    <a:cubicBezTo>
                      <a:pt x="57128" y="26755"/>
                      <a:pt x="57128" y="26764"/>
                      <a:pt x="57128" y="26764"/>
                    </a:cubicBezTo>
                    <a:lnTo>
                      <a:pt x="57128" y="620816"/>
                    </a:lnTo>
                    <a:cubicBezTo>
                      <a:pt x="57128" y="634640"/>
                      <a:pt x="45924" y="645847"/>
                      <a:pt x="32095" y="645847"/>
                    </a:cubicBezTo>
                    <a:cubicBezTo>
                      <a:pt x="32095" y="645847"/>
                      <a:pt x="32086" y="645847"/>
                      <a:pt x="32086" y="645847"/>
                    </a:cubicBezTo>
                    <a:close/>
                  </a:path>
                </a:pathLst>
              </a:custGeom>
              <a:grpFill/>
              <a:ln w="901" cap="flat">
                <a:noFill/>
                <a:prstDash val="solid"/>
                <a:miter/>
              </a:ln>
            </p:spPr>
            <p:txBody>
              <a:bodyPr rtlCol="0" anchor="ctr"/>
              <a:lstStyle/>
              <a:p>
                <a:endParaRPr lang="en-US" sz="2040" dirty="0"/>
              </a:p>
            </p:txBody>
          </p:sp>
          <p:sp>
            <p:nvSpPr>
              <p:cNvPr id="120" name="Freeform 98">
                <a:extLst>
                  <a:ext uri="{FF2B5EF4-FFF2-40B4-BE49-F238E27FC236}">
                    <a16:creationId xmlns:a16="http://schemas.microsoft.com/office/drawing/2014/main" id="{36530000-9B95-4DBA-828E-B9726D8923E0}"/>
                  </a:ext>
                </a:extLst>
              </p:cNvPr>
              <p:cNvSpPr/>
              <p:nvPr/>
            </p:nvSpPr>
            <p:spPr>
              <a:xfrm>
                <a:off x="8846803" y="9515453"/>
                <a:ext cx="50084" cy="608330"/>
              </a:xfrm>
              <a:custGeom>
                <a:avLst/>
                <a:gdLst>
                  <a:gd name="connsiteX0" fmla="*/ 32059 w 50084"/>
                  <a:gd name="connsiteY0" fmla="*/ 610063 h 608330"/>
                  <a:gd name="connsiteX1" fmla="*/ 32059 w 50084"/>
                  <a:gd name="connsiteY1" fmla="*/ 610063 h 608330"/>
                  <a:gd name="connsiteX2" fmla="*/ 7026 w 50084"/>
                  <a:gd name="connsiteY2" fmla="*/ 585031 h 608330"/>
                  <a:gd name="connsiteX3" fmla="*/ 7026 w 50084"/>
                  <a:gd name="connsiteY3" fmla="*/ 26764 h 608330"/>
                  <a:gd name="connsiteX4" fmla="*/ 32023 w 50084"/>
                  <a:gd name="connsiteY4" fmla="*/ 1733 h 608330"/>
                  <a:gd name="connsiteX5" fmla="*/ 32059 w 50084"/>
                  <a:gd name="connsiteY5" fmla="*/ 1733 h 608330"/>
                  <a:gd name="connsiteX6" fmla="*/ 32059 w 50084"/>
                  <a:gd name="connsiteY6" fmla="*/ 1733 h 608330"/>
                  <a:gd name="connsiteX7" fmla="*/ 57110 w 50084"/>
                  <a:gd name="connsiteY7" fmla="*/ 26728 h 608330"/>
                  <a:gd name="connsiteX8" fmla="*/ 57110 w 50084"/>
                  <a:gd name="connsiteY8" fmla="*/ 26764 h 608330"/>
                  <a:gd name="connsiteX9" fmla="*/ 57110 w 50084"/>
                  <a:gd name="connsiteY9" fmla="*/ 585031 h 608330"/>
                  <a:gd name="connsiteX10" fmla="*/ 32077 w 50084"/>
                  <a:gd name="connsiteY10" fmla="*/ 610063 h 608330"/>
                  <a:gd name="connsiteX11" fmla="*/ 32059 w 50084"/>
                  <a:gd name="connsiteY11"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084" h="608330">
                    <a:moveTo>
                      <a:pt x="32059" y="610063"/>
                    </a:moveTo>
                    <a:lnTo>
                      <a:pt x="32059" y="610063"/>
                    </a:lnTo>
                    <a:cubicBezTo>
                      <a:pt x="18231" y="610063"/>
                      <a:pt x="7026" y="598856"/>
                      <a:pt x="7026" y="585031"/>
                    </a:cubicBezTo>
                    <a:lnTo>
                      <a:pt x="7026" y="26764"/>
                    </a:lnTo>
                    <a:cubicBezTo>
                      <a:pt x="7017" y="12946"/>
                      <a:pt x="18204" y="1742"/>
                      <a:pt x="32023" y="1733"/>
                    </a:cubicBezTo>
                    <a:cubicBezTo>
                      <a:pt x="32032" y="1733"/>
                      <a:pt x="32050" y="1733"/>
                      <a:pt x="32059" y="1733"/>
                    </a:cubicBezTo>
                    <a:lnTo>
                      <a:pt x="32059" y="1733"/>
                    </a:lnTo>
                    <a:cubicBezTo>
                      <a:pt x="45879" y="1715"/>
                      <a:pt x="57092" y="12910"/>
                      <a:pt x="57110" y="26728"/>
                    </a:cubicBezTo>
                    <a:cubicBezTo>
                      <a:pt x="57110" y="26737"/>
                      <a:pt x="57110" y="26755"/>
                      <a:pt x="57110" y="26764"/>
                    </a:cubicBezTo>
                    <a:lnTo>
                      <a:pt x="57110" y="585031"/>
                    </a:lnTo>
                    <a:cubicBezTo>
                      <a:pt x="57110" y="598856"/>
                      <a:pt x="45906" y="610063"/>
                      <a:pt x="32077" y="610063"/>
                    </a:cubicBezTo>
                    <a:cubicBezTo>
                      <a:pt x="32068" y="610063"/>
                      <a:pt x="32068" y="610063"/>
                      <a:pt x="32059" y="610063"/>
                    </a:cubicBezTo>
                    <a:close/>
                  </a:path>
                </a:pathLst>
              </a:custGeom>
              <a:grpFill/>
              <a:ln w="901" cap="flat">
                <a:noFill/>
                <a:prstDash val="solid"/>
                <a:miter/>
              </a:ln>
            </p:spPr>
            <p:txBody>
              <a:bodyPr rtlCol="0" anchor="ctr"/>
              <a:lstStyle/>
              <a:p>
                <a:endParaRPr lang="en-US" sz="2040" dirty="0"/>
              </a:p>
            </p:txBody>
          </p:sp>
          <p:sp>
            <p:nvSpPr>
              <p:cNvPr id="121" name="Freeform 99">
                <a:extLst>
                  <a:ext uri="{FF2B5EF4-FFF2-40B4-BE49-F238E27FC236}">
                    <a16:creationId xmlns:a16="http://schemas.microsoft.com/office/drawing/2014/main" id="{05974C03-7472-4E0C-8C7C-BAA1FE3B8E46}"/>
                  </a:ext>
                </a:extLst>
              </p:cNvPr>
              <p:cNvSpPr/>
              <p:nvPr/>
            </p:nvSpPr>
            <p:spPr>
              <a:xfrm>
                <a:off x="8975637" y="9622798"/>
                <a:ext cx="50111" cy="500985"/>
              </a:xfrm>
              <a:custGeom>
                <a:avLst/>
                <a:gdLst>
                  <a:gd name="connsiteX0" fmla="*/ 32077 w 50111"/>
                  <a:gd name="connsiteY0" fmla="*/ 502718 h 500985"/>
                  <a:gd name="connsiteX1" fmla="*/ 32077 w 50111"/>
                  <a:gd name="connsiteY1" fmla="*/ 502718 h 500985"/>
                  <a:gd name="connsiteX2" fmla="*/ 7026 w 50111"/>
                  <a:gd name="connsiteY2" fmla="*/ 477705 h 500985"/>
                  <a:gd name="connsiteX3" fmla="*/ 7026 w 50111"/>
                  <a:gd name="connsiteY3" fmla="*/ 477687 h 500985"/>
                  <a:gd name="connsiteX4" fmla="*/ 7026 w 50111"/>
                  <a:gd name="connsiteY4" fmla="*/ 26791 h 500985"/>
                  <a:gd name="connsiteX5" fmla="*/ 32068 w 50111"/>
                  <a:gd name="connsiteY5" fmla="*/ 1733 h 500985"/>
                  <a:gd name="connsiteX6" fmla="*/ 32077 w 50111"/>
                  <a:gd name="connsiteY6" fmla="*/ 1733 h 500985"/>
                  <a:gd name="connsiteX7" fmla="*/ 32077 w 50111"/>
                  <a:gd name="connsiteY7" fmla="*/ 1733 h 500985"/>
                  <a:gd name="connsiteX8" fmla="*/ 57137 w 50111"/>
                  <a:gd name="connsiteY8" fmla="*/ 26791 h 500985"/>
                  <a:gd name="connsiteX9" fmla="*/ 57137 w 50111"/>
                  <a:gd name="connsiteY9" fmla="*/ 477687 h 500985"/>
                  <a:gd name="connsiteX10" fmla="*/ 32077 w 50111"/>
                  <a:gd name="connsiteY10"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500985">
                    <a:moveTo>
                      <a:pt x="32077" y="502718"/>
                    </a:moveTo>
                    <a:lnTo>
                      <a:pt x="32077" y="502718"/>
                    </a:lnTo>
                    <a:cubicBezTo>
                      <a:pt x="18249" y="502728"/>
                      <a:pt x="7035" y="491529"/>
                      <a:pt x="7026" y="477705"/>
                    </a:cubicBezTo>
                    <a:cubicBezTo>
                      <a:pt x="7026" y="477698"/>
                      <a:pt x="7026" y="477693"/>
                      <a:pt x="7026" y="477687"/>
                    </a:cubicBezTo>
                    <a:lnTo>
                      <a:pt x="7026" y="26791"/>
                    </a:lnTo>
                    <a:cubicBezTo>
                      <a:pt x="7017" y="12955"/>
                      <a:pt x="18231" y="1742"/>
                      <a:pt x="32068" y="1733"/>
                    </a:cubicBezTo>
                    <a:cubicBezTo>
                      <a:pt x="32068" y="1733"/>
                      <a:pt x="32077" y="1733"/>
                      <a:pt x="32077" y="1733"/>
                    </a:cubicBezTo>
                    <a:lnTo>
                      <a:pt x="32077" y="1733"/>
                    </a:lnTo>
                    <a:cubicBezTo>
                      <a:pt x="45914" y="1733"/>
                      <a:pt x="57137" y="12955"/>
                      <a:pt x="57137" y="26791"/>
                    </a:cubicBezTo>
                    <a:lnTo>
                      <a:pt x="57137" y="477687"/>
                    </a:lnTo>
                    <a:cubicBezTo>
                      <a:pt x="57128" y="491517"/>
                      <a:pt x="45905" y="502723"/>
                      <a:pt x="32077" y="502718"/>
                    </a:cubicBezTo>
                    <a:close/>
                  </a:path>
                </a:pathLst>
              </a:custGeom>
              <a:grpFill/>
              <a:ln w="901" cap="flat">
                <a:noFill/>
                <a:prstDash val="solid"/>
                <a:miter/>
              </a:ln>
            </p:spPr>
            <p:txBody>
              <a:bodyPr rtlCol="0" anchor="ctr"/>
              <a:lstStyle/>
              <a:p>
                <a:endParaRPr lang="en-US" sz="2040" dirty="0"/>
              </a:p>
            </p:txBody>
          </p:sp>
          <p:sp>
            <p:nvSpPr>
              <p:cNvPr id="122" name="Freeform 100">
                <a:extLst>
                  <a:ext uri="{FF2B5EF4-FFF2-40B4-BE49-F238E27FC236}">
                    <a16:creationId xmlns:a16="http://schemas.microsoft.com/office/drawing/2014/main" id="{0002A94D-AD86-442E-9E6A-31F5EBC2994A}"/>
                  </a:ext>
                </a:extLst>
              </p:cNvPr>
              <p:cNvSpPr/>
              <p:nvPr/>
            </p:nvSpPr>
            <p:spPr>
              <a:xfrm>
                <a:off x="9104462" y="9622798"/>
                <a:ext cx="50120" cy="500985"/>
              </a:xfrm>
              <a:custGeom>
                <a:avLst/>
                <a:gdLst>
                  <a:gd name="connsiteX0" fmla="*/ 32086 w 50120"/>
                  <a:gd name="connsiteY0" fmla="*/ 502718 h 500985"/>
                  <a:gd name="connsiteX1" fmla="*/ 32086 w 50120"/>
                  <a:gd name="connsiteY1" fmla="*/ 502718 h 500985"/>
                  <a:gd name="connsiteX2" fmla="*/ 7026 w 50120"/>
                  <a:gd name="connsiteY2" fmla="*/ 477696 h 500985"/>
                  <a:gd name="connsiteX3" fmla="*/ 7026 w 50120"/>
                  <a:gd name="connsiteY3" fmla="*/ 477687 h 500985"/>
                  <a:gd name="connsiteX4" fmla="*/ 7026 w 50120"/>
                  <a:gd name="connsiteY4" fmla="*/ 26791 h 500985"/>
                  <a:gd name="connsiteX5" fmla="*/ 32086 w 50120"/>
                  <a:gd name="connsiteY5" fmla="*/ 1733 h 500985"/>
                  <a:gd name="connsiteX6" fmla="*/ 32086 w 50120"/>
                  <a:gd name="connsiteY6" fmla="*/ 1733 h 500985"/>
                  <a:gd name="connsiteX7" fmla="*/ 57147 w 50120"/>
                  <a:gd name="connsiteY7" fmla="*/ 26791 h 500985"/>
                  <a:gd name="connsiteX8" fmla="*/ 57147 w 50120"/>
                  <a:gd name="connsiteY8" fmla="*/ 477687 h 500985"/>
                  <a:gd name="connsiteX9" fmla="*/ 32086 w 50120"/>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20" h="500985">
                    <a:moveTo>
                      <a:pt x="32086" y="502718"/>
                    </a:moveTo>
                    <a:lnTo>
                      <a:pt x="32086" y="502718"/>
                    </a:lnTo>
                    <a:cubicBezTo>
                      <a:pt x="18258" y="502728"/>
                      <a:pt x="7035" y="491524"/>
                      <a:pt x="7026" y="477696"/>
                    </a:cubicBezTo>
                    <a:cubicBezTo>
                      <a:pt x="7026" y="477693"/>
                      <a:pt x="7026" y="477689"/>
                      <a:pt x="7026" y="477687"/>
                    </a:cubicBezTo>
                    <a:lnTo>
                      <a:pt x="7026" y="26791"/>
                    </a:lnTo>
                    <a:cubicBezTo>
                      <a:pt x="7026" y="12955"/>
                      <a:pt x="18249" y="1733"/>
                      <a:pt x="32086" y="1733"/>
                    </a:cubicBezTo>
                    <a:lnTo>
                      <a:pt x="32086" y="1733"/>
                    </a:lnTo>
                    <a:cubicBezTo>
                      <a:pt x="45923" y="1733"/>
                      <a:pt x="57147" y="12955"/>
                      <a:pt x="57147" y="26791"/>
                    </a:cubicBezTo>
                    <a:lnTo>
                      <a:pt x="57147" y="477687"/>
                    </a:lnTo>
                    <a:cubicBezTo>
                      <a:pt x="57137" y="491517"/>
                      <a:pt x="45914" y="502723"/>
                      <a:pt x="32086" y="502718"/>
                    </a:cubicBezTo>
                    <a:close/>
                  </a:path>
                </a:pathLst>
              </a:custGeom>
              <a:grpFill/>
              <a:ln w="901" cap="flat">
                <a:noFill/>
                <a:prstDash val="solid"/>
                <a:miter/>
              </a:ln>
            </p:spPr>
            <p:txBody>
              <a:bodyPr rtlCol="0" anchor="ctr"/>
              <a:lstStyle/>
              <a:p>
                <a:endParaRPr lang="en-US" sz="2040" dirty="0"/>
              </a:p>
            </p:txBody>
          </p:sp>
          <p:sp>
            <p:nvSpPr>
              <p:cNvPr id="123" name="Freeform 101">
                <a:extLst>
                  <a:ext uri="{FF2B5EF4-FFF2-40B4-BE49-F238E27FC236}">
                    <a16:creationId xmlns:a16="http://schemas.microsoft.com/office/drawing/2014/main" id="{43CE9568-B7F1-4EBA-84C2-EC98923EC9D8}"/>
                  </a:ext>
                </a:extLst>
              </p:cNvPr>
              <p:cNvSpPr/>
              <p:nvPr/>
            </p:nvSpPr>
            <p:spPr>
              <a:xfrm>
                <a:off x="9233296"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8" y="502723"/>
                      <a:pt x="7035" y="491517"/>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5" y="502723"/>
                      <a:pt x="32086" y="502718"/>
                    </a:cubicBezTo>
                    <a:close/>
                  </a:path>
                </a:pathLst>
              </a:custGeom>
              <a:grpFill/>
              <a:ln w="901" cap="flat">
                <a:noFill/>
                <a:prstDash val="solid"/>
                <a:miter/>
              </a:ln>
            </p:spPr>
            <p:txBody>
              <a:bodyPr rtlCol="0" anchor="ctr"/>
              <a:lstStyle/>
              <a:p>
                <a:endParaRPr lang="en-US" sz="2040" dirty="0"/>
              </a:p>
            </p:txBody>
          </p:sp>
        </p:grpSp>
        <p:sp>
          <p:nvSpPr>
            <p:cNvPr id="95" name="Freeform 73">
              <a:extLst>
                <a:ext uri="{FF2B5EF4-FFF2-40B4-BE49-F238E27FC236}">
                  <a16:creationId xmlns:a16="http://schemas.microsoft.com/office/drawing/2014/main" id="{01D11079-F05E-47B7-8CF2-BF00562EDA08}"/>
                </a:ext>
              </a:extLst>
            </p:cNvPr>
            <p:cNvSpPr/>
            <p:nvPr/>
          </p:nvSpPr>
          <p:spPr>
            <a:xfrm>
              <a:off x="1452942" y="5950256"/>
              <a:ext cx="3222119" cy="902243"/>
            </a:xfrm>
            <a:custGeom>
              <a:avLst/>
              <a:gdLst>
                <a:gd name="connsiteX0" fmla="*/ 3524308 w 3517281"/>
                <a:gd name="connsiteY0" fmla="*/ 1733 h 878706"/>
                <a:gd name="connsiteX1" fmla="*/ 3524308 w 3517281"/>
                <a:gd name="connsiteY1" fmla="*/ 880440 h 878706"/>
                <a:gd name="connsiteX2" fmla="*/ 7026 w 3517281"/>
                <a:gd name="connsiteY2" fmla="*/ 880440 h 878706"/>
                <a:gd name="connsiteX3" fmla="*/ 7026 w 3517281"/>
                <a:gd name="connsiteY3" fmla="*/ 682605 h 878706"/>
                <a:gd name="connsiteX4" fmla="*/ 7315 w 3517281"/>
                <a:gd name="connsiteY4" fmla="*/ 682867 h 878706"/>
                <a:gd name="connsiteX5" fmla="*/ 309622 w 3517281"/>
                <a:gd name="connsiteY5" fmla="*/ 842717 h 878706"/>
                <a:gd name="connsiteX6" fmla="*/ 327038 w 3517281"/>
                <a:gd name="connsiteY6" fmla="*/ 844772 h 878706"/>
                <a:gd name="connsiteX7" fmla="*/ 413820 w 3517281"/>
                <a:gd name="connsiteY7" fmla="*/ 845673 h 878706"/>
                <a:gd name="connsiteX8" fmla="*/ 773234 w 3517281"/>
                <a:gd name="connsiteY8" fmla="*/ 690943 h 878706"/>
                <a:gd name="connsiteX9" fmla="*/ 782077 w 3517281"/>
                <a:gd name="connsiteY9" fmla="*/ 684634 h 878706"/>
                <a:gd name="connsiteX10" fmla="*/ 790641 w 3517281"/>
                <a:gd name="connsiteY10" fmla="*/ 678369 h 878706"/>
                <a:gd name="connsiteX11" fmla="*/ 1521710 w 3517281"/>
                <a:gd name="connsiteY11" fmla="*/ 261645 h 878706"/>
                <a:gd name="connsiteX12" fmla="*/ 1595367 w 3517281"/>
                <a:gd name="connsiteY12" fmla="*/ 260878 h 878706"/>
                <a:gd name="connsiteX13" fmla="*/ 1802617 w 3517281"/>
                <a:gd name="connsiteY13" fmla="*/ 320261 h 878706"/>
                <a:gd name="connsiteX14" fmla="*/ 1810892 w 3517281"/>
                <a:gd name="connsiteY14" fmla="*/ 325129 h 878706"/>
                <a:gd name="connsiteX15" fmla="*/ 1819745 w 3517281"/>
                <a:gd name="connsiteY15" fmla="*/ 330627 h 878706"/>
                <a:gd name="connsiteX16" fmla="*/ 2331024 w 3517281"/>
                <a:gd name="connsiteY16" fmla="*/ 641503 h 878706"/>
                <a:gd name="connsiteX17" fmla="*/ 2380982 w 3517281"/>
                <a:gd name="connsiteY17" fmla="*/ 647127 h 878706"/>
                <a:gd name="connsiteX18" fmla="*/ 2496313 w 3517281"/>
                <a:gd name="connsiteY18" fmla="*/ 645721 h 878706"/>
                <a:gd name="connsiteX19" fmla="*/ 2625913 w 3517281"/>
                <a:gd name="connsiteY19" fmla="*/ 622556 h 878706"/>
                <a:gd name="connsiteX20" fmla="*/ 2637334 w 3517281"/>
                <a:gd name="connsiteY20" fmla="*/ 619482 h 878706"/>
                <a:gd name="connsiteX21" fmla="*/ 2650180 w 3517281"/>
                <a:gd name="connsiteY21" fmla="*/ 615876 h 878706"/>
                <a:gd name="connsiteX22" fmla="*/ 3522866 w 3517281"/>
                <a:gd name="connsiteY22" fmla="*/ 3094 h 878706"/>
                <a:gd name="connsiteX23" fmla="*/ 3524308 w 3517281"/>
                <a:gd name="connsiteY23" fmla="*/ 1733 h 87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17281" h="878706">
                  <a:moveTo>
                    <a:pt x="3524308" y="1733"/>
                  </a:moveTo>
                  <a:lnTo>
                    <a:pt x="3524308" y="880440"/>
                  </a:lnTo>
                  <a:lnTo>
                    <a:pt x="7026" y="880440"/>
                  </a:lnTo>
                  <a:lnTo>
                    <a:pt x="7026" y="682605"/>
                  </a:lnTo>
                  <a:cubicBezTo>
                    <a:pt x="7026" y="682732"/>
                    <a:pt x="7315" y="682732"/>
                    <a:pt x="7315" y="682867"/>
                  </a:cubicBezTo>
                  <a:cubicBezTo>
                    <a:pt x="64691" y="739951"/>
                    <a:pt x="165752" y="822238"/>
                    <a:pt x="309622" y="842717"/>
                  </a:cubicBezTo>
                  <a:cubicBezTo>
                    <a:pt x="315337" y="843483"/>
                    <a:pt x="321044" y="844258"/>
                    <a:pt x="327038" y="844772"/>
                  </a:cubicBezTo>
                  <a:cubicBezTo>
                    <a:pt x="355875" y="847815"/>
                    <a:pt x="384928" y="848117"/>
                    <a:pt x="413820" y="845673"/>
                  </a:cubicBezTo>
                  <a:cubicBezTo>
                    <a:pt x="541716" y="834668"/>
                    <a:pt x="658751" y="771833"/>
                    <a:pt x="773234" y="690943"/>
                  </a:cubicBezTo>
                  <a:cubicBezTo>
                    <a:pt x="776082" y="688906"/>
                    <a:pt x="778940" y="686851"/>
                    <a:pt x="782077" y="684634"/>
                  </a:cubicBezTo>
                  <a:cubicBezTo>
                    <a:pt x="784934" y="682578"/>
                    <a:pt x="787783" y="680532"/>
                    <a:pt x="790641" y="678369"/>
                  </a:cubicBezTo>
                  <a:cubicBezTo>
                    <a:pt x="1019607" y="513002"/>
                    <a:pt x="1240541" y="282890"/>
                    <a:pt x="1521710" y="261645"/>
                  </a:cubicBezTo>
                  <a:cubicBezTo>
                    <a:pt x="1546220" y="259788"/>
                    <a:pt x="1570820" y="259535"/>
                    <a:pt x="1595367" y="260878"/>
                  </a:cubicBezTo>
                  <a:cubicBezTo>
                    <a:pt x="1679291" y="265611"/>
                    <a:pt x="1745240" y="288145"/>
                    <a:pt x="1802617" y="320261"/>
                  </a:cubicBezTo>
                  <a:cubicBezTo>
                    <a:pt x="1805475" y="321920"/>
                    <a:pt x="1808026" y="323461"/>
                    <a:pt x="1810892" y="325129"/>
                  </a:cubicBezTo>
                  <a:cubicBezTo>
                    <a:pt x="1813948" y="326778"/>
                    <a:pt x="1816905" y="328617"/>
                    <a:pt x="1819745" y="330627"/>
                  </a:cubicBezTo>
                  <a:cubicBezTo>
                    <a:pt x="1982175" y="429778"/>
                    <a:pt x="2076953" y="602725"/>
                    <a:pt x="2331024" y="641503"/>
                  </a:cubicBezTo>
                  <a:cubicBezTo>
                    <a:pt x="2347584" y="644054"/>
                    <a:pt x="2364143" y="645847"/>
                    <a:pt x="2380982" y="647127"/>
                  </a:cubicBezTo>
                  <a:cubicBezTo>
                    <a:pt x="2419393" y="649921"/>
                    <a:pt x="2457974" y="649453"/>
                    <a:pt x="2496313" y="645721"/>
                  </a:cubicBezTo>
                  <a:cubicBezTo>
                    <a:pt x="2540069" y="641539"/>
                    <a:pt x="2583419" y="633787"/>
                    <a:pt x="2625913" y="622556"/>
                  </a:cubicBezTo>
                  <a:cubicBezTo>
                    <a:pt x="2629627" y="621537"/>
                    <a:pt x="2633629" y="620510"/>
                    <a:pt x="2637334" y="619482"/>
                  </a:cubicBezTo>
                  <a:cubicBezTo>
                    <a:pt x="2641616" y="618337"/>
                    <a:pt x="2645898" y="617183"/>
                    <a:pt x="2650180" y="615876"/>
                  </a:cubicBezTo>
                  <a:cubicBezTo>
                    <a:pt x="2937361" y="532815"/>
                    <a:pt x="3236541" y="298592"/>
                    <a:pt x="3522866" y="3094"/>
                  </a:cubicBezTo>
                  <a:cubicBezTo>
                    <a:pt x="3523452" y="2634"/>
                    <a:pt x="3523740" y="2246"/>
                    <a:pt x="3524308" y="1733"/>
                  </a:cubicBezTo>
                  <a:close/>
                </a:path>
              </a:pathLst>
            </a:custGeom>
            <a:solidFill>
              <a:srgbClr val="19548A">
                <a:alpha val="19000"/>
              </a:srgbClr>
            </a:solidFill>
            <a:ln w="901" cap="flat">
              <a:noFill/>
              <a:prstDash val="solid"/>
              <a:miter/>
            </a:ln>
          </p:spPr>
          <p:txBody>
            <a:bodyPr rtlCol="0" anchor="ctr"/>
            <a:lstStyle/>
            <a:p>
              <a:endParaRPr lang="en-US" sz="2040" dirty="0"/>
            </a:p>
          </p:txBody>
        </p:sp>
        <p:sp>
          <p:nvSpPr>
            <p:cNvPr id="96" name="Freeform 74">
              <a:extLst>
                <a:ext uri="{FF2B5EF4-FFF2-40B4-BE49-F238E27FC236}">
                  <a16:creationId xmlns:a16="http://schemas.microsoft.com/office/drawing/2014/main" id="{29CB7144-6081-4D15-9DCE-1E04488B7D57}"/>
                </a:ext>
              </a:extLst>
            </p:cNvPr>
            <p:cNvSpPr/>
            <p:nvPr/>
          </p:nvSpPr>
          <p:spPr>
            <a:xfrm>
              <a:off x="-27933" y="6256583"/>
              <a:ext cx="4698572" cy="610661"/>
            </a:xfrm>
            <a:custGeom>
              <a:avLst/>
              <a:gdLst>
                <a:gd name="connsiteX0" fmla="*/ 3524308 w 3517281"/>
                <a:gd name="connsiteY0" fmla="*/ 1733 h 495261"/>
                <a:gd name="connsiteX1" fmla="*/ 3524308 w 3517281"/>
                <a:gd name="connsiteY1" fmla="*/ 496994 h 495261"/>
                <a:gd name="connsiteX2" fmla="*/ 7026 w 3517281"/>
                <a:gd name="connsiteY2" fmla="*/ 496994 h 495261"/>
                <a:gd name="connsiteX3" fmla="*/ 7026 w 3517281"/>
                <a:gd name="connsiteY3" fmla="*/ 385304 h 495261"/>
                <a:gd name="connsiteX4" fmla="*/ 7594 w 3517281"/>
                <a:gd name="connsiteY4" fmla="*/ 385548 h 495261"/>
                <a:gd name="connsiteX5" fmla="*/ 309622 w 3517281"/>
                <a:gd name="connsiteY5" fmla="*/ 475685 h 495261"/>
                <a:gd name="connsiteX6" fmla="*/ 310479 w 3517281"/>
                <a:gd name="connsiteY6" fmla="*/ 475685 h 495261"/>
                <a:gd name="connsiteX7" fmla="*/ 452645 w 3517281"/>
                <a:gd name="connsiteY7" fmla="*/ 474541 h 495261"/>
                <a:gd name="connsiteX8" fmla="*/ 974769 w 3517281"/>
                <a:gd name="connsiteY8" fmla="*/ 302783 h 495261"/>
                <a:gd name="connsiteX9" fmla="*/ 991617 w 3517281"/>
                <a:gd name="connsiteY9" fmla="*/ 295356 h 495261"/>
                <a:gd name="connsiteX10" fmla="*/ 1008456 w 3517281"/>
                <a:gd name="connsiteY10" fmla="*/ 287938 h 495261"/>
                <a:gd name="connsiteX11" fmla="*/ 1475195 w 3517281"/>
                <a:gd name="connsiteY11" fmla="*/ 150613 h 495261"/>
                <a:gd name="connsiteX12" fmla="*/ 1492611 w 3517281"/>
                <a:gd name="connsiteY12" fmla="*/ 149333 h 495261"/>
                <a:gd name="connsiteX13" fmla="*/ 1500607 w 3517281"/>
                <a:gd name="connsiteY13" fmla="*/ 148819 h 495261"/>
                <a:gd name="connsiteX14" fmla="*/ 1512019 w 3517281"/>
                <a:gd name="connsiteY14" fmla="*/ 148053 h 495261"/>
                <a:gd name="connsiteX15" fmla="*/ 1520592 w 3517281"/>
                <a:gd name="connsiteY15" fmla="*/ 147539 h 495261"/>
                <a:gd name="connsiteX16" fmla="*/ 1596530 w 3517281"/>
                <a:gd name="connsiteY16" fmla="*/ 147152 h 495261"/>
                <a:gd name="connsiteX17" fmla="*/ 1626214 w 3517281"/>
                <a:gd name="connsiteY17" fmla="*/ 148693 h 495261"/>
                <a:gd name="connsiteX18" fmla="*/ 2331042 w 3517281"/>
                <a:gd name="connsiteY18" fmla="*/ 362175 h 495261"/>
                <a:gd name="connsiteX19" fmla="*/ 2331944 w 3517281"/>
                <a:gd name="connsiteY19" fmla="*/ 362175 h 495261"/>
                <a:gd name="connsiteX20" fmla="*/ 2529783 w 3517281"/>
                <a:gd name="connsiteY20" fmla="*/ 362427 h 495261"/>
                <a:gd name="connsiteX21" fmla="*/ 2752440 w 3517281"/>
                <a:gd name="connsiteY21" fmla="*/ 327616 h 495261"/>
                <a:gd name="connsiteX22" fmla="*/ 2764708 w 3517281"/>
                <a:gd name="connsiteY22" fmla="*/ 324795 h 495261"/>
                <a:gd name="connsiteX23" fmla="*/ 2778122 w 3517281"/>
                <a:gd name="connsiteY23" fmla="*/ 321595 h 495261"/>
                <a:gd name="connsiteX24" fmla="*/ 3524308 w 3517281"/>
                <a:gd name="connsiteY24" fmla="*/ 1733 h 49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17281" h="495261">
                  <a:moveTo>
                    <a:pt x="3524308" y="1733"/>
                  </a:moveTo>
                  <a:lnTo>
                    <a:pt x="3524308" y="496994"/>
                  </a:lnTo>
                  <a:lnTo>
                    <a:pt x="7026" y="496994"/>
                  </a:lnTo>
                  <a:lnTo>
                    <a:pt x="7026" y="385304"/>
                  </a:lnTo>
                  <a:lnTo>
                    <a:pt x="7594" y="385548"/>
                  </a:lnTo>
                  <a:cubicBezTo>
                    <a:pt x="64980" y="417808"/>
                    <a:pt x="165752" y="464139"/>
                    <a:pt x="309622" y="475685"/>
                  </a:cubicBezTo>
                  <a:lnTo>
                    <a:pt x="310479" y="475685"/>
                  </a:lnTo>
                  <a:cubicBezTo>
                    <a:pt x="357804" y="479541"/>
                    <a:pt x="405383" y="479157"/>
                    <a:pt x="452645" y="474541"/>
                  </a:cubicBezTo>
                  <a:cubicBezTo>
                    <a:pt x="639631" y="456747"/>
                    <a:pt x="804342" y="378418"/>
                    <a:pt x="974769" y="302783"/>
                  </a:cubicBezTo>
                  <a:cubicBezTo>
                    <a:pt x="980484" y="300223"/>
                    <a:pt x="985911" y="297790"/>
                    <a:pt x="991617" y="295356"/>
                  </a:cubicBezTo>
                  <a:cubicBezTo>
                    <a:pt x="997025" y="292805"/>
                    <a:pt x="1002750" y="290362"/>
                    <a:pt x="1008456" y="287938"/>
                  </a:cubicBezTo>
                  <a:cubicBezTo>
                    <a:pt x="1152912" y="224589"/>
                    <a:pt x="1303065" y="166252"/>
                    <a:pt x="1475195" y="150613"/>
                  </a:cubicBezTo>
                  <a:cubicBezTo>
                    <a:pt x="1480910" y="150099"/>
                    <a:pt x="1486626" y="149712"/>
                    <a:pt x="1492611" y="149333"/>
                  </a:cubicBezTo>
                  <a:cubicBezTo>
                    <a:pt x="1495180" y="149072"/>
                    <a:pt x="1497758" y="148945"/>
                    <a:pt x="1500607" y="148819"/>
                  </a:cubicBezTo>
                  <a:cubicBezTo>
                    <a:pt x="1504321" y="148441"/>
                    <a:pt x="1508315" y="148179"/>
                    <a:pt x="1512019" y="148053"/>
                  </a:cubicBezTo>
                  <a:cubicBezTo>
                    <a:pt x="1514886" y="147927"/>
                    <a:pt x="1517734" y="147665"/>
                    <a:pt x="1520592" y="147539"/>
                  </a:cubicBezTo>
                  <a:cubicBezTo>
                    <a:pt x="1545436" y="146521"/>
                    <a:pt x="1570829" y="146386"/>
                    <a:pt x="1596530" y="147152"/>
                  </a:cubicBezTo>
                  <a:cubicBezTo>
                    <a:pt x="1606806" y="147539"/>
                    <a:pt x="1616506" y="147927"/>
                    <a:pt x="1626214" y="148693"/>
                  </a:cubicBezTo>
                  <a:cubicBezTo>
                    <a:pt x="1936238" y="168659"/>
                    <a:pt x="1991623" y="332736"/>
                    <a:pt x="2331042" y="362175"/>
                  </a:cubicBezTo>
                  <a:lnTo>
                    <a:pt x="2331944" y="362175"/>
                  </a:lnTo>
                  <a:cubicBezTo>
                    <a:pt x="2396749" y="367800"/>
                    <a:pt x="2462968" y="367673"/>
                    <a:pt x="2529783" y="362427"/>
                  </a:cubicBezTo>
                  <a:cubicBezTo>
                    <a:pt x="2603143" y="356659"/>
                    <a:pt x="2677358" y="344769"/>
                    <a:pt x="2752440" y="327616"/>
                  </a:cubicBezTo>
                  <a:cubicBezTo>
                    <a:pt x="2756424" y="326715"/>
                    <a:pt x="2760715" y="325814"/>
                    <a:pt x="2764708" y="324795"/>
                  </a:cubicBezTo>
                  <a:cubicBezTo>
                    <a:pt x="2769278" y="323776"/>
                    <a:pt x="2773560" y="322749"/>
                    <a:pt x="2778122" y="321595"/>
                  </a:cubicBezTo>
                  <a:cubicBezTo>
                    <a:pt x="3025883" y="261158"/>
                    <a:pt x="3279945" y="144439"/>
                    <a:pt x="3524308" y="1733"/>
                  </a:cubicBezTo>
                  <a:close/>
                </a:path>
              </a:pathLst>
            </a:custGeom>
            <a:solidFill>
              <a:srgbClr val="3BA1CD">
                <a:alpha val="48000"/>
              </a:srgbClr>
            </a:solidFill>
            <a:ln w="901" cap="flat">
              <a:noFill/>
              <a:prstDash val="solid"/>
              <a:miter/>
            </a:ln>
          </p:spPr>
          <p:txBody>
            <a:bodyPr rtlCol="0" anchor="ctr"/>
            <a:lstStyle/>
            <a:p>
              <a:endParaRPr lang="en-US" sz="2040" dirty="0"/>
            </a:p>
          </p:txBody>
        </p:sp>
      </p:grpSp>
      <p:grpSp>
        <p:nvGrpSpPr>
          <p:cNvPr id="150" name="Group 149">
            <a:extLst>
              <a:ext uri="{FF2B5EF4-FFF2-40B4-BE49-F238E27FC236}">
                <a16:creationId xmlns:a16="http://schemas.microsoft.com/office/drawing/2014/main" id="{FDD74178-C743-4833-9807-0D57C678A23A}"/>
              </a:ext>
            </a:extLst>
          </p:cNvPr>
          <p:cNvGrpSpPr/>
          <p:nvPr/>
        </p:nvGrpSpPr>
        <p:grpSpPr>
          <a:xfrm>
            <a:off x="8981440" y="6254615"/>
            <a:ext cx="4823965" cy="1530805"/>
            <a:chOff x="-27933" y="5295698"/>
            <a:chExt cx="4724031" cy="1584137"/>
          </a:xfrm>
        </p:grpSpPr>
        <p:grpSp>
          <p:nvGrpSpPr>
            <p:cNvPr id="151" name="Group 150">
              <a:extLst>
                <a:ext uri="{FF2B5EF4-FFF2-40B4-BE49-F238E27FC236}">
                  <a16:creationId xmlns:a16="http://schemas.microsoft.com/office/drawing/2014/main" id="{FA9E361C-9ED8-4654-BCC3-6E6DFBB3EB94}"/>
                </a:ext>
              </a:extLst>
            </p:cNvPr>
            <p:cNvGrpSpPr/>
            <p:nvPr/>
          </p:nvGrpSpPr>
          <p:grpSpPr>
            <a:xfrm>
              <a:off x="6124" y="5295698"/>
              <a:ext cx="3872311" cy="1584137"/>
              <a:chOff x="718706" y="-590310"/>
              <a:chExt cx="13281089" cy="7472819"/>
            </a:xfrm>
            <a:solidFill>
              <a:schemeClr val="accent2">
                <a:alpha val="11000"/>
              </a:schemeClr>
            </a:solidFill>
          </p:grpSpPr>
          <p:sp>
            <p:nvSpPr>
              <p:cNvPr id="182" name="Rectangle 181">
                <a:extLst>
                  <a:ext uri="{FF2B5EF4-FFF2-40B4-BE49-F238E27FC236}">
                    <a16:creationId xmlns:a16="http://schemas.microsoft.com/office/drawing/2014/main" id="{036EAE8F-9691-449D-AC5F-F3656B1B3CC9}"/>
                  </a:ext>
                </a:extLst>
              </p:cNvPr>
              <p:cNvSpPr/>
              <p:nvPr/>
            </p:nvSpPr>
            <p:spPr>
              <a:xfrm>
                <a:off x="1223563" y="4985237"/>
                <a:ext cx="331518" cy="1872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83" name="Rectangle 182">
                <a:extLst>
                  <a:ext uri="{FF2B5EF4-FFF2-40B4-BE49-F238E27FC236}">
                    <a16:creationId xmlns:a16="http://schemas.microsoft.com/office/drawing/2014/main" id="{C79E34D8-890C-40C7-B872-4625C42C5E79}"/>
                  </a:ext>
                </a:extLst>
              </p:cNvPr>
              <p:cNvSpPr/>
              <p:nvPr/>
            </p:nvSpPr>
            <p:spPr>
              <a:xfrm>
                <a:off x="1742093" y="3865944"/>
                <a:ext cx="331518" cy="29920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84" name="Rectangle 183">
                <a:extLst>
                  <a:ext uri="{FF2B5EF4-FFF2-40B4-BE49-F238E27FC236}">
                    <a16:creationId xmlns:a16="http://schemas.microsoft.com/office/drawing/2014/main" id="{56BE2614-8AE6-4BA9-95E6-264576753601}"/>
                  </a:ext>
                </a:extLst>
              </p:cNvPr>
              <p:cNvSpPr/>
              <p:nvPr/>
            </p:nvSpPr>
            <p:spPr>
              <a:xfrm>
                <a:off x="2260623" y="5359078"/>
                <a:ext cx="331518" cy="14989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85" name="Rectangle 184">
                <a:extLst>
                  <a:ext uri="{FF2B5EF4-FFF2-40B4-BE49-F238E27FC236}">
                    <a16:creationId xmlns:a16="http://schemas.microsoft.com/office/drawing/2014/main" id="{9299640D-9DD5-41D5-80D2-842CC3DBE51C}"/>
                  </a:ext>
                </a:extLst>
              </p:cNvPr>
              <p:cNvSpPr/>
              <p:nvPr/>
            </p:nvSpPr>
            <p:spPr>
              <a:xfrm>
                <a:off x="2779153" y="3183038"/>
                <a:ext cx="331518" cy="3674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86" name="Rectangle 185">
                <a:extLst>
                  <a:ext uri="{FF2B5EF4-FFF2-40B4-BE49-F238E27FC236}">
                    <a16:creationId xmlns:a16="http://schemas.microsoft.com/office/drawing/2014/main" id="{973572C1-EAEE-40EB-9E08-FCC14A81587A}"/>
                  </a:ext>
                </a:extLst>
              </p:cNvPr>
              <p:cNvSpPr/>
              <p:nvPr/>
            </p:nvSpPr>
            <p:spPr>
              <a:xfrm>
                <a:off x="3297683" y="4178461"/>
                <a:ext cx="331518" cy="26795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87" name="Rectangle 186">
                <a:extLst>
                  <a:ext uri="{FF2B5EF4-FFF2-40B4-BE49-F238E27FC236}">
                    <a16:creationId xmlns:a16="http://schemas.microsoft.com/office/drawing/2014/main" id="{71EF6C81-3D99-473E-B0A0-D8234E5B2B31}"/>
                  </a:ext>
                </a:extLst>
              </p:cNvPr>
              <p:cNvSpPr/>
              <p:nvPr/>
            </p:nvSpPr>
            <p:spPr>
              <a:xfrm>
                <a:off x="3816213" y="5359078"/>
                <a:ext cx="331518" cy="14989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88" name="Rectangle 187">
                <a:extLst>
                  <a:ext uri="{FF2B5EF4-FFF2-40B4-BE49-F238E27FC236}">
                    <a16:creationId xmlns:a16="http://schemas.microsoft.com/office/drawing/2014/main" id="{0837E063-53F6-464D-9F2B-4C7AAEA20A36}"/>
                  </a:ext>
                </a:extLst>
              </p:cNvPr>
              <p:cNvSpPr/>
              <p:nvPr/>
            </p:nvSpPr>
            <p:spPr>
              <a:xfrm>
                <a:off x="4334743" y="3544765"/>
                <a:ext cx="331518" cy="3313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89" name="Rectangle 188">
                <a:extLst>
                  <a:ext uri="{FF2B5EF4-FFF2-40B4-BE49-F238E27FC236}">
                    <a16:creationId xmlns:a16="http://schemas.microsoft.com/office/drawing/2014/main" id="{F00E34FF-7B09-4BBC-B1FB-19D9C71A117A}"/>
                  </a:ext>
                </a:extLst>
              </p:cNvPr>
              <p:cNvSpPr/>
              <p:nvPr/>
            </p:nvSpPr>
            <p:spPr>
              <a:xfrm>
                <a:off x="4853273" y="4586617"/>
                <a:ext cx="331518" cy="22713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90" name="Rectangle 189">
                <a:extLst>
                  <a:ext uri="{FF2B5EF4-FFF2-40B4-BE49-F238E27FC236}">
                    <a16:creationId xmlns:a16="http://schemas.microsoft.com/office/drawing/2014/main" id="{965C58CD-2590-44F9-8133-DFBA86A6F8A6}"/>
                  </a:ext>
                </a:extLst>
              </p:cNvPr>
              <p:cNvSpPr/>
              <p:nvPr/>
            </p:nvSpPr>
            <p:spPr>
              <a:xfrm>
                <a:off x="5371803" y="3770377"/>
                <a:ext cx="331518" cy="30876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91" name="Rectangle 190">
                <a:extLst>
                  <a:ext uri="{FF2B5EF4-FFF2-40B4-BE49-F238E27FC236}">
                    <a16:creationId xmlns:a16="http://schemas.microsoft.com/office/drawing/2014/main" id="{CCE4C077-5712-4417-AF24-EAE2F3A27947}"/>
                  </a:ext>
                </a:extLst>
              </p:cNvPr>
              <p:cNvSpPr/>
              <p:nvPr/>
            </p:nvSpPr>
            <p:spPr>
              <a:xfrm>
                <a:off x="5890333" y="2929133"/>
                <a:ext cx="331518" cy="39288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92" name="Rectangle 191">
                <a:extLst>
                  <a:ext uri="{FF2B5EF4-FFF2-40B4-BE49-F238E27FC236}">
                    <a16:creationId xmlns:a16="http://schemas.microsoft.com/office/drawing/2014/main" id="{9E587998-4797-4C28-BE0C-8CB0D33DBCEB}"/>
                  </a:ext>
                </a:extLst>
              </p:cNvPr>
              <p:cNvSpPr/>
              <p:nvPr/>
            </p:nvSpPr>
            <p:spPr>
              <a:xfrm>
                <a:off x="6408863" y="3333975"/>
                <a:ext cx="331518" cy="35240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93" name="Rectangle 192">
                <a:extLst>
                  <a:ext uri="{FF2B5EF4-FFF2-40B4-BE49-F238E27FC236}">
                    <a16:creationId xmlns:a16="http://schemas.microsoft.com/office/drawing/2014/main" id="{0F9AE09C-EF19-41A6-8A19-4587C87BF39B}"/>
                  </a:ext>
                </a:extLst>
              </p:cNvPr>
              <p:cNvSpPr/>
              <p:nvPr/>
            </p:nvSpPr>
            <p:spPr>
              <a:xfrm>
                <a:off x="6927393" y="1736203"/>
                <a:ext cx="331518" cy="51217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94" name="Rectangle 193">
                <a:extLst>
                  <a:ext uri="{FF2B5EF4-FFF2-40B4-BE49-F238E27FC236}">
                    <a16:creationId xmlns:a16="http://schemas.microsoft.com/office/drawing/2014/main" id="{A986BD17-9B2C-4626-879F-C8846EC5A576}"/>
                  </a:ext>
                </a:extLst>
              </p:cNvPr>
              <p:cNvSpPr/>
              <p:nvPr/>
            </p:nvSpPr>
            <p:spPr>
              <a:xfrm>
                <a:off x="7445923" y="3236835"/>
                <a:ext cx="331518" cy="36211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95" name="Rectangle 194">
                <a:extLst>
                  <a:ext uri="{FF2B5EF4-FFF2-40B4-BE49-F238E27FC236}">
                    <a16:creationId xmlns:a16="http://schemas.microsoft.com/office/drawing/2014/main" id="{20FF3832-0934-4D4D-B339-EBA8F78BDAA4}"/>
                  </a:ext>
                </a:extLst>
              </p:cNvPr>
              <p:cNvSpPr/>
              <p:nvPr/>
            </p:nvSpPr>
            <p:spPr>
              <a:xfrm>
                <a:off x="7964453" y="2984067"/>
                <a:ext cx="331518" cy="38739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96" name="Rectangle 195">
                <a:extLst>
                  <a:ext uri="{FF2B5EF4-FFF2-40B4-BE49-F238E27FC236}">
                    <a16:creationId xmlns:a16="http://schemas.microsoft.com/office/drawing/2014/main" id="{D856E2A0-C42E-4874-884B-BE54F4CEBEF9}"/>
                  </a:ext>
                </a:extLst>
              </p:cNvPr>
              <p:cNvSpPr/>
              <p:nvPr/>
            </p:nvSpPr>
            <p:spPr>
              <a:xfrm>
                <a:off x="8482983" y="2141316"/>
                <a:ext cx="331518" cy="47166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97" name="Rectangle 196">
                <a:extLst>
                  <a:ext uri="{FF2B5EF4-FFF2-40B4-BE49-F238E27FC236}">
                    <a16:creationId xmlns:a16="http://schemas.microsoft.com/office/drawing/2014/main" id="{982F096F-22AE-416C-B2CB-DBAC84CF131A}"/>
                  </a:ext>
                </a:extLst>
              </p:cNvPr>
              <p:cNvSpPr/>
              <p:nvPr/>
            </p:nvSpPr>
            <p:spPr>
              <a:xfrm>
                <a:off x="9001513" y="2984067"/>
                <a:ext cx="331518" cy="38739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98" name="Rectangle 197">
                <a:extLst>
                  <a:ext uri="{FF2B5EF4-FFF2-40B4-BE49-F238E27FC236}">
                    <a16:creationId xmlns:a16="http://schemas.microsoft.com/office/drawing/2014/main" id="{C82C00C6-2FEF-4913-B7F8-52E4B2F7F49D}"/>
                  </a:ext>
                </a:extLst>
              </p:cNvPr>
              <p:cNvSpPr/>
              <p:nvPr/>
            </p:nvSpPr>
            <p:spPr>
              <a:xfrm>
                <a:off x="9520043" y="1461211"/>
                <a:ext cx="331518" cy="53967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99" name="Rectangle 198">
                <a:extLst>
                  <a:ext uri="{FF2B5EF4-FFF2-40B4-BE49-F238E27FC236}">
                    <a16:creationId xmlns:a16="http://schemas.microsoft.com/office/drawing/2014/main" id="{05DC414C-2343-44A1-945D-6BEC4F8C6088}"/>
                  </a:ext>
                </a:extLst>
              </p:cNvPr>
              <p:cNvSpPr/>
              <p:nvPr/>
            </p:nvSpPr>
            <p:spPr>
              <a:xfrm>
                <a:off x="10038573" y="1770927"/>
                <a:ext cx="331518" cy="50870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200" name="Rectangle 199">
                <a:extLst>
                  <a:ext uri="{FF2B5EF4-FFF2-40B4-BE49-F238E27FC236}">
                    <a16:creationId xmlns:a16="http://schemas.microsoft.com/office/drawing/2014/main" id="{E73D9C4A-C58B-47BE-841E-684010FAB4D5}"/>
                  </a:ext>
                </a:extLst>
              </p:cNvPr>
              <p:cNvSpPr/>
              <p:nvPr/>
            </p:nvSpPr>
            <p:spPr>
              <a:xfrm>
                <a:off x="10557103" y="2789499"/>
                <a:ext cx="331518" cy="40685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201" name="Rectangle 200">
                <a:extLst>
                  <a:ext uri="{FF2B5EF4-FFF2-40B4-BE49-F238E27FC236}">
                    <a16:creationId xmlns:a16="http://schemas.microsoft.com/office/drawing/2014/main" id="{846C072D-06EA-408F-9875-0BF4AA217A75}"/>
                  </a:ext>
                </a:extLst>
              </p:cNvPr>
              <p:cNvSpPr/>
              <p:nvPr/>
            </p:nvSpPr>
            <p:spPr>
              <a:xfrm>
                <a:off x="11075633" y="879676"/>
                <a:ext cx="331518" cy="59783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202" name="Rectangle 201">
                <a:extLst>
                  <a:ext uri="{FF2B5EF4-FFF2-40B4-BE49-F238E27FC236}">
                    <a16:creationId xmlns:a16="http://schemas.microsoft.com/office/drawing/2014/main" id="{896B0F2F-23BE-45DC-AB31-1A45AE227045}"/>
                  </a:ext>
                </a:extLst>
              </p:cNvPr>
              <p:cNvSpPr/>
              <p:nvPr/>
            </p:nvSpPr>
            <p:spPr>
              <a:xfrm>
                <a:off x="11594163" y="613460"/>
                <a:ext cx="331518" cy="6244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203" name="Rectangle 202">
                <a:extLst>
                  <a:ext uri="{FF2B5EF4-FFF2-40B4-BE49-F238E27FC236}">
                    <a16:creationId xmlns:a16="http://schemas.microsoft.com/office/drawing/2014/main" id="{FA786FD5-8AC5-4E1E-9F76-DC3CD90344A7}"/>
                  </a:ext>
                </a:extLst>
              </p:cNvPr>
              <p:cNvSpPr/>
              <p:nvPr/>
            </p:nvSpPr>
            <p:spPr>
              <a:xfrm>
                <a:off x="12112693" y="2522402"/>
                <a:ext cx="331518" cy="43355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204" name="Rectangle 203">
                <a:extLst>
                  <a:ext uri="{FF2B5EF4-FFF2-40B4-BE49-F238E27FC236}">
                    <a16:creationId xmlns:a16="http://schemas.microsoft.com/office/drawing/2014/main" id="{B988F62A-C93A-4640-B917-1F5EFA06EB18}"/>
                  </a:ext>
                </a:extLst>
              </p:cNvPr>
              <p:cNvSpPr/>
              <p:nvPr/>
            </p:nvSpPr>
            <p:spPr>
              <a:xfrm>
                <a:off x="12631223" y="3171475"/>
                <a:ext cx="331518" cy="368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205" name="Rectangle 204">
                <a:extLst>
                  <a:ext uri="{FF2B5EF4-FFF2-40B4-BE49-F238E27FC236}">
                    <a16:creationId xmlns:a16="http://schemas.microsoft.com/office/drawing/2014/main" id="{85EED009-BAA3-4812-8F6C-247D32A813D9}"/>
                  </a:ext>
                </a:extLst>
              </p:cNvPr>
              <p:cNvSpPr/>
              <p:nvPr/>
            </p:nvSpPr>
            <p:spPr>
              <a:xfrm>
                <a:off x="13149753" y="157752"/>
                <a:ext cx="331518" cy="67002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206" name="Rectangle 205">
                <a:extLst>
                  <a:ext uri="{FF2B5EF4-FFF2-40B4-BE49-F238E27FC236}">
                    <a16:creationId xmlns:a16="http://schemas.microsoft.com/office/drawing/2014/main" id="{385F5740-F373-44E0-ACD8-490549CB4855}"/>
                  </a:ext>
                </a:extLst>
              </p:cNvPr>
              <p:cNvSpPr/>
              <p:nvPr/>
            </p:nvSpPr>
            <p:spPr>
              <a:xfrm>
                <a:off x="13668277" y="-590310"/>
                <a:ext cx="331518" cy="7448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207" name="Rectangle 206">
                <a:extLst>
                  <a:ext uri="{FF2B5EF4-FFF2-40B4-BE49-F238E27FC236}">
                    <a16:creationId xmlns:a16="http://schemas.microsoft.com/office/drawing/2014/main" id="{4CF21D27-B87C-47BA-9677-311180368C33}"/>
                  </a:ext>
                </a:extLst>
              </p:cNvPr>
              <p:cNvSpPr/>
              <p:nvPr/>
            </p:nvSpPr>
            <p:spPr>
              <a:xfrm>
                <a:off x="718706" y="5683120"/>
                <a:ext cx="308599" cy="11993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grpSp>
        <p:grpSp>
          <p:nvGrpSpPr>
            <p:cNvPr id="152" name="Group 151">
              <a:extLst>
                <a:ext uri="{FF2B5EF4-FFF2-40B4-BE49-F238E27FC236}">
                  <a16:creationId xmlns:a16="http://schemas.microsoft.com/office/drawing/2014/main" id="{ECC54C14-B6E8-4319-8A4B-E0FD26C14300}"/>
                </a:ext>
              </a:extLst>
            </p:cNvPr>
            <p:cNvGrpSpPr/>
            <p:nvPr/>
          </p:nvGrpSpPr>
          <p:grpSpPr>
            <a:xfrm>
              <a:off x="1102720" y="6193290"/>
              <a:ext cx="3399868" cy="679909"/>
              <a:chOff x="5883539" y="9443874"/>
              <a:chExt cx="3399868" cy="679909"/>
            </a:xfrm>
            <a:solidFill>
              <a:srgbClr val="3BA1CD">
                <a:alpha val="41000"/>
              </a:srgbClr>
            </a:solidFill>
          </p:grpSpPr>
          <p:sp>
            <p:nvSpPr>
              <p:cNvPr id="155" name="Freeform 75">
                <a:extLst>
                  <a:ext uri="{FF2B5EF4-FFF2-40B4-BE49-F238E27FC236}">
                    <a16:creationId xmlns:a16="http://schemas.microsoft.com/office/drawing/2014/main" id="{971CE43A-9965-4CC1-8552-75056F22B36C}"/>
                  </a:ext>
                </a:extLst>
              </p:cNvPr>
              <p:cNvSpPr/>
              <p:nvPr/>
            </p:nvSpPr>
            <p:spPr>
              <a:xfrm>
                <a:off x="5883539"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5" y="502723"/>
                      <a:pt x="7036" y="491517"/>
                      <a:pt x="7026" y="477687"/>
                    </a:cubicBezTo>
                    <a:lnTo>
                      <a:pt x="7026" y="26791"/>
                    </a:lnTo>
                    <a:cubicBezTo>
                      <a:pt x="7026" y="12955"/>
                      <a:pt x="18246" y="1733"/>
                      <a:pt x="32086" y="1733"/>
                    </a:cubicBezTo>
                    <a:lnTo>
                      <a:pt x="32086" y="1733"/>
                    </a:lnTo>
                    <a:cubicBezTo>
                      <a:pt x="45924" y="1742"/>
                      <a:pt x="57137" y="12955"/>
                      <a:pt x="57137" y="26791"/>
                    </a:cubicBezTo>
                    <a:lnTo>
                      <a:pt x="57137" y="477687"/>
                    </a:lnTo>
                    <a:cubicBezTo>
                      <a:pt x="57132" y="491515"/>
                      <a:pt x="45916" y="502723"/>
                      <a:pt x="32086" y="502718"/>
                    </a:cubicBezTo>
                    <a:close/>
                  </a:path>
                </a:pathLst>
              </a:custGeom>
              <a:grpFill/>
              <a:ln w="901" cap="flat">
                <a:noFill/>
                <a:prstDash val="solid"/>
                <a:miter/>
              </a:ln>
            </p:spPr>
            <p:txBody>
              <a:bodyPr rtlCol="0" anchor="ctr"/>
              <a:lstStyle/>
              <a:p>
                <a:endParaRPr lang="en-US" sz="2040" dirty="0"/>
              </a:p>
            </p:txBody>
          </p:sp>
          <p:sp>
            <p:nvSpPr>
              <p:cNvPr id="156" name="Freeform 76">
                <a:extLst>
                  <a:ext uri="{FF2B5EF4-FFF2-40B4-BE49-F238E27FC236}">
                    <a16:creationId xmlns:a16="http://schemas.microsoft.com/office/drawing/2014/main" id="{B4C44FF6-34D9-451C-B620-2E28C6954E90}"/>
                  </a:ext>
                </a:extLst>
              </p:cNvPr>
              <p:cNvSpPr/>
              <p:nvPr/>
            </p:nvSpPr>
            <p:spPr>
              <a:xfrm>
                <a:off x="6012373" y="9773102"/>
                <a:ext cx="50111" cy="350680"/>
              </a:xfrm>
              <a:custGeom>
                <a:avLst/>
                <a:gdLst>
                  <a:gd name="connsiteX0" fmla="*/ 32086 w 50111"/>
                  <a:gd name="connsiteY0" fmla="*/ 352413 h 350680"/>
                  <a:gd name="connsiteX1" fmla="*/ 32086 w 50111"/>
                  <a:gd name="connsiteY1" fmla="*/ 352413 h 350680"/>
                  <a:gd name="connsiteX2" fmla="*/ 7026 w 50111"/>
                  <a:gd name="connsiteY2" fmla="*/ 327382 h 350680"/>
                  <a:gd name="connsiteX3" fmla="*/ 7026 w 50111"/>
                  <a:gd name="connsiteY3" fmla="*/ 26782 h 350680"/>
                  <a:gd name="connsiteX4" fmla="*/ 32086 w 50111"/>
                  <a:gd name="connsiteY4" fmla="*/ 1733 h 350680"/>
                  <a:gd name="connsiteX5" fmla="*/ 32086 w 50111"/>
                  <a:gd name="connsiteY5" fmla="*/ 1733 h 350680"/>
                  <a:gd name="connsiteX6" fmla="*/ 57137 w 50111"/>
                  <a:gd name="connsiteY6" fmla="*/ 26782 h 350680"/>
                  <a:gd name="connsiteX7" fmla="*/ 57137 w 50111"/>
                  <a:gd name="connsiteY7" fmla="*/ 327382 h 350680"/>
                  <a:gd name="connsiteX8" fmla="*/ 32086 w 50111"/>
                  <a:gd name="connsiteY8" fmla="*/ 352413 h 35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350680">
                    <a:moveTo>
                      <a:pt x="32086" y="352413"/>
                    </a:moveTo>
                    <a:lnTo>
                      <a:pt x="32086" y="352413"/>
                    </a:lnTo>
                    <a:cubicBezTo>
                      <a:pt x="18255" y="352419"/>
                      <a:pt x="7036" y="341213"/>
                      <a:pt x="7026" y="327382"/>
                    </a:cubicBezTo>
                    <a:lnTo>
                      <a:pt x="7026" y="26782"/>
                    </a:lnTo>
                    <a:cubicBezTo>
                      <a:pt x="7032" y="12946"/>
                      <a:pt x="18249" y="1733"/>
                      <a:pt x="32086" y="1733"/>
                    </a:cubicBezTo>
                    <a:lnTo>
                      <a:pt x="32086" y="1733"/>
                    </a:lnTo>
                    <a:cubicBezTo>
                      <a:pt x="45922" y="1733"/>
                      <a:pt x="57137" y="12946"/>
                      <a:pt x="57137" y="26782"/>
                    </a:cubicBezTo>
                    <a:lnTo>
                      <a:pt x="57137" y="327382"/>
                    </a:lnTo>
                    <a:cubicBezTo>
                      <a:pt x="57132" y="341211"/>
                      <a:pt x="45916" y="352419"/>
                      <a:pt x="32086" y="352413"/>
                    </a:cubicBezTo>
                    <a:close/>
                  </a:path>
                </a:pathLst>
              </a:custGeom>
              <a:grpFill/>
              <a:ln w="901" cap="flat">
                <a:noFill/>
                <a:prstDash val="solid"/>
                <a:miter/>
              </a:ln>
            </p:spPr>
            <p:txBody>
              <a:bodyPr rtlCol="0" anchor="ctr"/>
              <a:lstStyle/>
              <a:p>
                <a:endParaRPr lang="en-US" sz="2040" dirty="0"/>
              </a:p>
            </p:txBody>
          </p:sp>
          <p:sp>
            <p:nvSpPr>
              <p:cNvPr id="157" name="Freeform 77">
                <a:extLst>
                  <a:ext uri="{FF2B5EF4-FFF2-40B4-BE49-F238E27FC236}">
                    <a16:creationId xmlns:a16="http://schemas.microsoft.com/office/drawing/2014/main" id="{0C8500F6-AD3E-4F70-9BD3-250F4A1E19C2}"/>
                  </a:ext>
                </a:extLst>
              </p:cNvPr>
              <p:cNvSpPr/>
              <p:nvPr/>
            </p:nvSpPr>
            <p:spPr>
              <a:xfrm>
                <a:off x="6141207" y="9851810"/>
                <a:ext cx="50111" cy="271972"/>
              </a:xfrm>
              <a:custGeom>
                <a:avLst/>
                <a:gdLst>
                  <a:gd name="connsiteX0" fmla="*/ 32095 w 50111"/>
                  <a:gd name="connsiteY0" fmla="*/ 273705 h 271972"/>
                  <a:gd name="connsiteX1" fmla="*/ 32095 w 50111"/>
                  <a:gd name="connsiteY1" fmla="*/ 273705 h 271972"/>
                  <a:gd name="connsiteX2" fmla="*/ 7026 w 50111"/>
                  <a:gd name="connsiteY2" fmla="*/ 248674 h 271972"/>
                  <a:gd name="connsiteX3" fmla="*/ 7026 w 50111"/>
                  <a:gd name="connsiteY3" fmla="*/ 26800 h 271972"/>
                  <a:gd name="connsiteX4" fmla="*/ 32095 w 50111"/>
                  <a:gd name="connsiteY4" fmla="*/ 1733 h 271972"/>
                  <a:gd name="connsiteX5" fmla="*/ 32095 w 50111"/>
                  <a:gd name="connsiteY5" fmla="*/ 1733 h 271972"/>
                  <a:gd name="connsiteX6" fmla="*/ 57137 w 50111"/>
                  <a:gd name="connsiteY6" fmla="*/ 26800 h 271972"/>
                  <a:gd name="connsiteX7" fmla="*/ 57137 w 50111"/>
                  <a:gd name="connsiteY7" fmla="*/ 248674 h 271972"/>
                  <a:gd name="connsiteX8" fmla="*/ 32104 w 50111"/>
                  <a:gd name="connsiteY8" fmla="*/ 273705 h 271972"/>
                  <a:gd name="connsiteX9" fmla="*/ 32095 w 50111"/>
                  <a:gd name="connsiteY9" fmla="*/ 273705 h 271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271972">
                    <a:moveTo>
                      <a:pt x="32095" y="273705"/>
                    </a:moveTo>
                    <a:lnTo>
                      <a:pt x="32095" y="273705"/>
                    </a:lnTo>
                    <a:cubicBezTo>
                      <a:pt x="18260" y="273715"/>
                      <a:pt x="7036" y="262508"/>
                      <a:pt x="7026" y="248674"/>
                    </a:cubicBezTo>
                    <a:lnTo>
                      <a:pt x="7026" y="26800"/>
                    </a:lnTo>
                    <a:cubicBezTo>
                      <a:pt x="7032" y="12955"/>
                      <a:pt x="18252" y="1742"/>
                      <a:pt x="32095" y="1733"/>
                    </a:cubicBezTo>
                    <a:lnTo>
                      <a:pt x="32095" y="1733"/>
                    </a:lnTo>
                    <a:cubicBezTo>
                      <a:pt x="45933" y="1742"/>
                      <a:pt x="57143" y="12964"/>
                      <a:pt x="57137" y="26800"/>
                    </a:cubicBezTo>
                    <a:lnTo>
                      <a:pt x="57137" y="248674"/>
                    </a:lnTo>
                    <a:cubicBezTo>
                      <a:pt x="57137" y="262498"/>
                      <a:pt x="45930" y="273705"/>
                      <a:pt x="32104" y="273705"/>
                    </a:cubicBezTo>
                    <a:cubicBezTo>
                      <a:pt x="32102" y="273705"/>
                      <a:pt x="32098" y="273705"/>
                      <a:pt x="32095" y="273705"/>
                    </a:cubicBezTo>
                    <a:close/>
                  </a:path>
                </a:pathLst>
              </a:custGeom>
              <a:grpFill/>
              <a:ln w="901" cap="flat">
                <a:noFill/>
                <a:prstDash val="solid"/>
                <a:miter/>
              </a:ln>
            </p:spPr>
            <p:txBody>
              <a:bodyPr rtlCol="0" anchor="ctr"/>
              <a:lstStyle/>
              <a:p>
                <a:endParaRPr lang="en-US" sz="2040" dirty="0"/>
              </a:p>
            </p:txBody>
          </p:sp>
          <p:sp>
            <p:nvSpPr>
              <p:cNvPr id="158" name="Freeform 78">
                <a:extLst>
                  <a:ext uri="{FF2B5EF4-FFF2-40B4-BE49-F238E27FC236}">
                    <a16:creationId xmlns:a16="http://schemas.microsoft.com/office/drawing/2014/main" id="{A914EA3E-47FA-48A7-AC2F-1789FC3552D4}"/>
                  </a:ext>
                </a:extLst>
              </p:cNvPr>
              <p:cNvSpPr/>
              <p:nvPr/>
            </p:nvSpPr>
            <p:spPr>
              <a:xfrm>
                <a:off x="6270059" y="9923398"/>
                <a:ext cx="50093" cy="200385"/>
              </a:xfrm>
              <a:custGeom>
                <a:avLst/>
                <a:gdLst>
                  <a:gd name="connsiteX0" fmla="*/ 32077 w 50093"/>
                  <a:gd name="connsiteY0" fmla="*/ 202118 h 200385"/>
                  <a:gd name="connsiteX1" fmla="*/ 32077 w 50093"/>
                  <a:gd name="connsiteY1" fmla="*/ 202118 h 200385"/>
                  <a:gd name="connsiteX2" fmla="*/ 7026 w 50093"/>
                  <a:gd name="connsiteY2" fmla="*/ 177086 h 200385"/>
                  <a:gd name="connsiteX3" fmla="*/ 7026 w 50093"/>
                  <a:gd name="connsiteY3" fmla="*/ 26782 h 200385"/>
                  <a:gd name="connsiteX4" fmla="*/ 32077 w 50093"/>
                  <a:gd name="connsiteY4" fmla="*/ 1733 h 200385"/>
                  <a:gd name="connsiteX5" fmla="*/ 32077 w 50093"/>
                  <a:gd name="connsiteY5" fmla="*/ 1733 h 200385"/>
                  <a:gd name="connsiteX6" fmla="*/ 57119 w 50093"/>
                  <a:gd name="connsiteY6" fmla="*/ 26782 h 200385"/>
                  <a:gd name="connsiteX7" fmla="*/ 57119 w 50093"/>
                  <a:gd name="connsiteY7" fmla="*/ 177086 h 200385"/>
                  <a:gd name="connsiteX8" fmla="*/ 32086 w 50093"/>
                  <a:gd name="connsiteY8" fmla="*/ 202118 h 200385"/>
                  <a:gd name="connsiteX9" fmla="*/ 32077 w 50093"/>
                  <a:gd name="connsiteY9" fmla="*/ 202118 h 2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200385">
                    <a:moveTo>
                      <a:pt x="32077" y="202118"/>
                    </a:moveTo>
                    <a:lnTo>
                      <a:pt x="32077" y="202118"/>
                    </a:lnTo>
                    <a:cubicBezTo>
                      <a:pt x="18247" y="202123"/>
                      <a:pt x="7031" y="190915"/>
                      <a:pt x="7026" y="177086"/>
                    </a:cubicBezTo>
                    <a:lnTo>
                      <a:pt x="7026" y="26782"/>
                    </a:lnTo>
                    <a:cubicBezTo>
                      <a:pt x="7026" y="12948"/>
                      <a:pt x="18242" y="1733"/>
                      <a:pt x="32077" y="1733"/>
                    </a:cubicBezTo>
                    <a:lnTo>
                      <a:pt x="32077" y="1733"/>
                    </a:lnTo>
                    <a:cubicBezTo>
                      <a:pt x="45909" y="1738"/>
                      <a:pt x="57119" y="12951"/>
                      <a:pt x="57119" y="26782"/>
                    </a:cubicBezTo>
                    <a:lnTo>
                      <a:pt x="57119" y="177086"/>
                    </a:lnTo>
                    <a:cubicBezTo>
                      <a:pt x="57119" y="190911"/>
                      <a:pt x="45912" y="202118"/>
                      <a:pt x="32086" y="202118"/>
                    </a:cubicBezTo>
                    <a:cubicBezTo>
                      <a:pt x="32083" y="202118"/>
                      <a:pt x="32080" y="202118"/>
                      <a:pt x="32077" y="202118"/>
                    </a:cubicBezTo>
                    <a:close/>
                  </a:path>
                </a:pathLst>
              </a:custGeom>
              <a:grpFill/>
              <a:ln w="901" cap="flat">
                <a:noFill/>
                <a:prstDash val="solid"/>
                <a:miter/>
              </a:ln>
            </p:spPr>
            <p:txBody>
              <a:bodyPr rtlCol="0" anchor="ctr"/>
              <a:lstStyle/>
              <a:p>
                <a:endParaRPr lang="en-US" sz="2040" dirty="0"/>
              </a:p>
            </p:txBody>
          </p:sp>
          <p:sp>
            <p:nvSpPr>
              <p:cNvPr id="159" name="Freeform 79">
                <a:extLst>
                  <a:ext uri="{FF2B5EF4-FFF2-40B4-BE49-F238E27FC236}">
                    <a16:creationId xmlns:a16="http://schemas.microsoft.com/office/drawing/2014/main" id="{54FCC57F-409A-41BB-B2A0-94F44E69FB84}"/>
                  </a:ext>
                </a:extLst>
              </p:cNvPr>
              <p:cNvSpPr/>
              <p:nvPr/>
            </p:nvSpPr>
            <p:spPr>
              <a:xfrm>
                <a:off x="6398893" y="9708672"/>
                <a:ext cx="50111" cy="415110"/>
              </a:xfrm>
              <a:custGeom>
                <a:avLst/>
                <a:gdLst>
                  <a:gd name="connsiteX0" fmla="*/ 32086 w 50111"/>
                  <a:gd name="connsiteY0" fmla="*/ 416844 h 415110"/>
                  <a:gd name="connsiteX1" fmla="*/ 32086 w 50111"/>
                  <a:gd name="connsiteY1" fmla="*/ 416844 h 415110"/>
                  <a:gd name="connsiteX2" fmla="*/ 7026 w 50111"/>
                  <a:gd name="connsiteY2" fmla="*/ 391821 h 415110"/>
                  <a:gd name="connsiteX3" fmla="*/ 7026 w 50111"/>
                  <a:gd name="connsiteY3" fmla="*/ 391812 h 415110"/>
                  <a:gd name="connsiteX4" fmla="*/ 7026 w 50111"/>
                  <a:gd name="connsiteY4" fmla="*/ 26800 h 415110"/>
                  <a:gd name="connsiteX5" fmla="*/ 32077 w 50111"/>
                  <a:gd name="connsiteY5" fmla="*/ 1733 h 415110"/>
                  <a:gd name="connsiteX6" fmla="*/ 32086 w 50111"/>
                  <a:gd name="connsiteY6" fmla="*/ 1733 h 415110"/>
                  <a:gd name="connsiteX7" fmla="*/ 32086 w 50111"/>
                  <a:gd name="connsiteY7" fmla="*/ 1733 h 415110"/>
                  <a:gd name="connsiteX8" fmla="*/ 57137 w 50111"/>
                  <a:gd name="connsiteY8" fmla="*/ 26800 h 415110"/>
                  <a:gd name="connsiteX9" fmla="*/ 57137 w 50111"/>
                  <a:gd name="connsiteY9" fmla="*/ 391812 h 415110"/>
                  <a:gd name="connsiteX10" fmla="*/ 32086 w 50111"/>
                  <a:gd name="connsiteY10" fmla="*/ 416844 h 415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415110">
                    <a:moveTo>
                      <a:pt x="32086" y="416844"/>
                    </a:moveTo>
                    <a:lnTo>
                      <a:pt x="32086" y="416844"/>
                    </a:lnTo>
                    <a:cubicBezTo>
                      <a:pt x="18256" y="416853"/>
                      <a:pt x="7036" y="405650"/>
                      <a:pt x="7026" y="391821"/>
                    </a:cubicBezTo>
                    <a:cubicBezTo>
                      <a:pt x="7026" y="391819"/>
                      <a:pt x="7026" y="391815"/>
                      <a:pt x="7026" y="391812"/>
                    </a:cubicBezTo>
                    <a:lnTo>
                      <a:pt x="7026" y="26800"/>
                    </a:lnTo>
                    <a:cubicBezTo>
                      <a:pt x="7021" y="12964"/>
                      <a:pt x="18237" y="1742"/>
                      <a:pt x="32077" y="1733"/>
                    </a:cubicBezTo>
                    <a:cubicBezTo>
                      <a:pt x="32080" y="1733"/>
                      <a:pt x="32083" y="1733"/>
                      <a:pt x="32086" y="1733"/>
                    </a:cubicBezTo>
                    <a:lnTo>
                      <a:pt x="32086" y="1733"/>
                    </a:lnTo>
                    <a:cubicBezTo>
                      <a:pt x="45927" y="1742"/>
                      <a:pt x="57143" y="12964"/>
                      <a:pt x="57137" y="26800"/>
                    </a:cubicBezTo>
                    <a:lnTo>
                      <a:pt x="57137" y="391812"/>
                    </a:lnTo>
                    <a:cubicBezTo>
                      <a:pt x="57132" y="405641"/>
                      <a:pt x="45917" y="416849"/>
                      <a:pt x="32086" y="416844"/>
                    </a:cubicBezTo>
                    <a:close/>
                  </a:path>
                </a:pathLst>
              </a:custGeom>
              <a:grpFill/>
              <a:ln w="901" cap="flat">
                <a:noFill/>
                <a:prstDash val="solid"/>
                <a:miter/>
              </a:ln>
            </p:spPr>
            <p:txBody>
              <a:bodyPr rtlCol="0" anchor="ctr"/>
              <a:lstStyle/>
              <a:p>
                <a:endParaRPr lang="en-US" sz="2040" dirty="0"/>
              </a:p>
            </p:txBody>
          </p:sp>
          <p:sp>
            <p:nvSpPr>
              <p:cNvPr id="160" name="Freeform 80">
                <a:extLst>
                  <a:ext uri="{FF2B5EF4-FFF2-40B4-BE49-F238E27FC236}">
                    <a16:creationId xmlns:a16="http://schemas.microsoft.com/office/drawing/2014/main" id="{ECA39A4B-8703-488F-AA78-C9C0FB45E4F8}"/>
                  </a:ext>
                </a:extLst>
              </p:cNvPr>
              <p:cNvSpPr/>
              <p:nvPr/>
            </p:nvSpPr>
            <p:spPr>
              <a:xfrm>
                <a:off x="6527727" y="9622798"/>
                <a:ext cx="50111" cy="500985"/>
              </a:xfrm>
              <a:custGeom>
                <a:avLst/>
                <a:gdLst>
                  <a:gd name="connsiteX0" fmla="*/ 32077 w 50111"/>
                  <a:gd name="connsiteY0" fmla="*/ 502718 h 500985"/>
                  <a:gd name="connsiteX1" fmla="*/ 32077 w 50111"/>
                  <a:gd name="connsiteY1" fmla="*/ 502718 h 500985"/>
                  <a:gd name="connsiteX2" fmla="*/ 7026 w 50111"/>
                  <a:gd name="connsiteY2" fmla="*/ 477687 h 500985"/>
                  <a:gd name="connsiteX3" fmla="*/ 7026 w 50111"/>
                  <a:gd name="connsiteY3" fmla="*/ 26791 h 500985"/>
                  <a:gd name="connsiteX4" fmla="*/ 32077 w 50111"/>
                  <a:gd name="connsiteY4" fmla="*/ 1733 h 500985"/>
                  <a:gd name="connsiteX5" fmla="*/ 32077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 name="connsiteX9" fmla="*/ 32077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77" y="502718"/>
                    </a:moveTo>
                    <a:lnTo>
                      <a:pt x="32077" y="502718"/>
                    </a:lnTo>
                    <a:cubicBezTo>
                      <a:pt x="18247" y="502723"/>
                      <a:pt x="7032" y="491515"/>
                      <a:pt x="7026" y="477687"/>
                    </a:cubicBezTo>
                    <a:lnTo>
                      <a:pt x="7026" y="26791"/>
                    </a:lnTo>
                    <a:cubicBezTo>
                      <a:pt x="7026" y="12955"/>
                      <a:pt x="18240" y="1742"/>
                      <a:pt x="32077" y="1733"/>
                    </a:cubicBezTo>
                    <a:lnTo>
                      <a:pt x="32077" y="1733"/>
                    </a:lnTo>
                    <a:cubicBezTo>
                      <a:pt x="45918" y="1733"/>
                      <a:pt x="57137" y="12955"/>
                      <a:pt x="57137" y="26791"/>
                    </a:cubicBezTo>
                    <a:lnTo>
                      <a:pt x="57137" y="477687"/>
                    </a:lnTo>
                    <a:cubicBezTo>
                      <a:pt x="57132" y="491515"/>
                      <a:pt x="45916" y="502723"/>
                      <a:pt x="32086" y="502718"/>
                    </a:cubicBezTo>
                    <a:cubicBezTo>
                      <a:pt x="32084" y="502718"/>
                      <a:pt x="32080" y="502718"/>
                      <a:pt x="32077" y="502718"/>
                    </a:cubicBezTo>
                    <a:close/>
                  </a:path>
                </a:pathLst>
              </a:custGeom>
              <a:grpFill/>
              <a:ln w="901" cap="flat">
                <a:noFill/>
                <a:prstDash val="solid"/>
                <a:miter/>
              </a:ln>
            </p:spPr>
            <p:txBody>
              <a:bodyPr rtlCol="0" anchor="ctr"/>
              <a:lstStyle/>
              <a:p>
                <a:endParaRPr lang="en-US" sz="2040" dirty="0"/>
              </a:p>
            </p:txBody>
          </p:sp>
          <p:sp>
            <p:nvSpPr>
              <p:cNvPr id="161" name="Freeform 81">
                <a:extLst>
                  <a:ext uri="{FF2B5EF4-FFF2-40B4-BE49-F238E27FC236}">
                    <a16:creationId xmlns:a16="http://schemas.microsoft.com/office/drawing/2014/main" id="{7CAC1577-4055-456C-A83B-694AC37FB95C}"/>
                  </a:ext>
                </a:extLst>
              </p:cNvPr>
              <p:cNvSpPr/>
              <p:nvPr/>
            </p:nvSpPr>
            <p:spPr>
              <a:xfrm>
                <a:off x="6656570" y="9515453"/>
                <a:ext cx="50102" cy="608330"/>
              </a:xfrm>
              <a:custGeom>
                <a:avLst/>
                <a:gdLst>
                  <a:gd name="connsiteX0" fmla="*/ 32068 w 50102"/>
                  <a:gd name="connsiteY0" fmla="*/ 610063 h 608330"/>
                  <a:gd name="connsiteX1" fmla="*/ 32068 w 50102"/>
                  <a:gd name="connsiteY1" fmla="*/ 610063 h 608330"/>
                  <a:gd name="connsiteX2" fmla="*/ 7026 w 50102"/>
                  <a:gd name="connsiteY2" fmla="*/ 585040 h 608330"/>
                  <a:gd name="connsiteX3" fmla="*/ 7026 w 50102"/>
                  <a:gd name="connsiteY3" fmla="*/ 585031 h 608330"/>
                  <a:gd name="connsiteX4" fmla="*/ 7026 w 50102"/>
                  <a:gd name="connsiteY4" fmla="*/ 26764 h 608330"/>
                  <a:gd name="connsiteX5" fmla="*/ 32041 w 50102"/>
                  <a:gd name="connsiteY5" fmla="*/ 1733 h 608330"/>
                  <a:gd name="connsiteX6" fmla="*/ 32068 w 50102"/>
                  <a:gd name="connsiteY6" fmla="*/ 1733 h 608330"/>
                  <a:gd name="connsiteX7" fmla="*/ 32068 w 50102"/>
                  <a:gd name="connsiteY7" fmla="*/ 1733 h 608330"/>
                  <a:gd name="connsiteX8" fmla="*/ 57128 w 50102"/>
                  <a:gd name="connsiteY8" fmla="*/ 26737 h 608330"/>
                  <a:gd name="connsiteX9" fmla="*/ 57128 w 50102"/>
                  <a:gd name="connsiteY9" fmla="*/ 26764 h 608330"/>
                  <a:gd name="connsiteX10" fmla="*/ 57128 w 50102"/>
                  <a:gd name="connsiteY10" fmla="*/ 585031 h 608330"/>
                  <a:gd name="connsiteX11" fmla="*/ 32077 w 50102"/>
                  <a:gd name="connsiteY11" fmla="*/ 610063 h 608330"/>
                  <a:gd name="connsiteX12" fmla="*/ 32068 w 50102"/>
                  <a:gd name="connsiteY12"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102" h="608330">
                    <a:moveTo>
                      <a:pt x="32068" y="610063"/>
                    </a:moveTo>
                    <a:lnTo>
                      <a:pt x="32068" y="610063"/>
                    </a:lnTo>
                    <a:cubicBezTo>
                      <a:pt x="18243" y="610068"/>
                      <a:pt x="7032" y="598865"/>
                      <a:pt x="7026" y="585040"/>
                    </a:cubicBezTo>
                    <a:cubicBezTo>
                      <a:pt x="7026" y="585038"/>
                      <a:pt x="7026" y="585034"/>
                      <a:pt x="7026" y="585031"/>
                    </a:cubicBezTo>
                    <a:lnTo>
                      <a:pt x="7026" y="26764"/>
                    </a:lnTo>
                    <a:cubicBezTo>
                      <a:pt x="7021" y="12946"/>
                      <a:pt x="18221" y="1742"/>
                      <a:pt x="32041" y="1733"/>
                    </a:cubicBezTo>
                    <a:cubicBezTo>
                      <a:pt x="32050" y="1733"/>
                      <a:pt x="32059" y="1733"/>
                      <a:pt x="32068" y="1733"/>
                    </a:cubicBezTo>
                    <a:lnTo>
                      <a:pt x="32068" y="1733"/>
                    </a:lnTo>
                    <a:cubicBezTo>
                      <a:pt x="45894" y="1715"/>
                      <a:pt x="57113" y="12910"/>
                      <a:pt x="57128" y="26737"/>
                    </a:cubicBezTo>
                    <a:cubicBezTo>
                      <a:pt x="57128" y="26746"/>
                      <a:pt x="57128" y="26755"/>
                      <a:pt x="57128" y="26764"/>
                    </a:cubicBezTo>
                    <a:lnTo>
                      <a:pt x="57128" y="585031"/>
                    </a:lnTo>
                    <a:cubicBezTo>
                      <a:pt x="57123" y="598860"/>
                      <a:pt x="45907" y="610068"/>
                      <a:pt x="32077" y="610063"/>
                    </a:cubicBezTo>
                    <a:cubicBezTo>
                      <a:pt x="32075" y="610063"/>
                      <a:pt x="32071" y="610063"/>
                      <a:pt x="32068" y="610063"/>
                    </a:cubicBezTo>
                    <a:close/>
                  </a:path>
                </a:pathLst>
              </a:custGeom>
              <a:grpFill/>
              <a:ln w="901" cap="flat">
                <a:noFill/>
                <a:prstDash val="solid"/>
                <a:miter/>
              </a:ln>
            </p:spPr>
            <p:txBody>
              <a:bodyPr rtlCol="0" anchor="ctr"/>
              <a:lstStyle/>
              <a:p>
                <a:endParaRPr lang="en-US" sz="2040" dirty="0"/>
              </a:p>
            </p:txBody>
          </p:sp>
          <p:sp>
            <p:nvSpPr>
              <p:cNvPr id="162" name="Freeform 82">
                <a:extLst>
                  <a:ext uri="{FF2B5EF4-FFF2-40B4-BE49-F238E27FC236}">
                    <a16:creationId xmlns:a16="http://schemas.microsoft.com/office/drawing/2014/main" id="{F418228E-CEC8-4C36-A41E-E3DE28EAB4D1}"/>
                  </a:ext>
                </a:extLst>
              </p:cNvPr>
              <p:cNvSpPr/>
              <p:nvPr/>
            </p:nvSpPr>
            <p:spPr>
              <a:xfrm>
                <a:off x="6785395" y="9443874"/>
                <a:ext cx="50147" cy="679908"/>
              </a:xfrm>
              <a:custGeom>
                <a:avLst/>
                <a:gdLst>
                  <a:gd name="connsiteX0" fmla="*/ 32086 w 50147"/>
                  <a:gd name="connsiteY0" fmla="*/ 681641 h 679908"/>
                  <a:gd name="connsiteX1" fmla="*/ 32086 w 50147"/>
                  <a:gd name="connsiteY1" fmla="*/ 681641 h 679908"/>
                  <a:gd name="connsiteX2" fmla="*/ 7026 w 50147"/>
                  <a:gd name="connsiteY2" fmla="*/ 656610 h 679908"/>
                  <a:gd name="connsiteX3" fmla="*/ 7026 w 50147"/>
                  <a:gd name="connsiteY3" fmla="*/ 26782 h 679908"/>
                  <a:gd name="connsiteX4" fmla="*/ 32086 w 50147"/>
                  <a:gd name="connsiteY4" fmla="*/ 1733 h 679908"/>
                  <a:gd name="connsiteX5" fmla="*/ 32086 w 50147"/>
                  <a:gd name="connsiteY5" fmla="*/ 1733 h 679908"/>
                  <a:gd name="connsiteX6" fmla="*/ 57173 w 50147"/>
                  <a:gd name="connsiteY6" fmla="*/ 26746 h 679908"/>
                  <a:gd name="connsiteX7" fmla="*/ 57173 w 50147"/>
                  <a:gd name="connsiteY7" fmla="*/ 26782 h 679908"/>
                  <a:gd name="connsiteX8" fmla="*/ 57173 w 50147"/>
                  <a:gd name="connsiteY8" fmla="*/ 656610 h 679908"/>
                  <a:gd name="connsiteX9" fmla="*/ 32122 w 50147"/>
                  <a:gd name="connsiteY9" fmla="*/ 681641 h 679908"/>
                  <a:gd name="connsiteX10" fmla="*/ 32086 w 50147"/>
                  <a:gd name="connsiteY10" fmla="*/ 681641 h 67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47" h="679908">
                    <a:moveTo>
                      <a:pt x="32086" y="681641"/>
                    </a:moveTo>
                    <a:lnTo>
                      <a:pt x="32086" y="681641"/>
                    </a:lnTo>
                    <a:cubicBezTo>
                      <a:pt x="18255" y="681646"/>
                      <a:pt x="7036" y="670440"/>
                      <a:pt x="7026" y="656610"/>
                    </a:cubicBezTo>
                    <a:lnTo>
                      <a:pt x="7026" y="26782"/>
                    </a:lnTo>
                    <a:cubicBezTo>
                      <a:pt x="7032" y="12946"/>
                      <a:pt x="18249" y="1733"/>
                      <a:pt x="32086" y="1733"/>
                    </a:cubicBezTo>
                    <a:lnTo>
                      <a:pt x="32086" y="1733"/>
                    </a:lnTo>
                    <a:cubicBezTo>
                      <a:pt x="45922" y="1715"/>
                      <a:pt x="57154" y="12910"/>
                      <a:pt x="57173" y="26746"/>
                    </a:cubicBezTo>
                    <a:cubicBezTo>
                      <a:pt x="57173" y="26755"/>
                      <a:pt x="57173" y="26773"/>
                      <a:pt x="57173" y="26782"/>
                    </a:cubicBezTo>
                    <a:lnTo>
                      <a:pt x="57173" y="656610"/>
                    </a:lnTo>
                    <a:cubicBezTo>
                      <a:pt x="57169" y="670439"/>
                      <a:pt x="45952" y="681646"/>
                      <a:pt x="32122" y="681641"/>
                    </a:cubicBezTo>
                    <a:cubicBezTo>
                      <a:pt x="32111" y="681641"/>
                      <a:pt x="32098" y="681641"/>
                      <a:pt x="32086" y="681641"/>
                    </a:cubicBezTo>
                    <a:close/>
                  </a:path>
                </a:pathLst>
              </a:custGeom>
              <a:grpFill/>
              <a:ln w="901" cap="flat">
                <a:noFill/>
                <a:prstDash val="solid"/>
                <a:miter/>
              </a:ln>
            </p:spPr>
            <p:txBody>
              <a:bodyPr rtlCol="0" anchor="ctr"/>
              <a:lstStyle/>
              <a:p>
                <a:endParaRPr lang="en-US" sz="2040" dirty="0"/>
              </a:p>
            </p:txBody>
          </p:sp>
          <p:sp>
            <p:nvSpPr>
              <p:cNvPr id="163" name="Freeform 83">
                <a:extLst>
                  <a:ext uri="{FF2B5EF4-FFF2-40B4-BE49-F238E27FC236}">
                    <a16:creationId xmlns:a16="http://schemas.microsoft.com/office/drawing/2014/main" id="{989B25A4-22EE-470F-92D7-5E601972394E}"/>
                  </a:ext>
                </a:extLst>
              </p:cNvPr>
              <p:cNvSpPr/>
              <p:nvPr/>
            </p:nvSpPr>
            <p:spPr>
              <a:xfrm>
                <a:off x="6914229" y="9479668"/>
                <a:ext cx="50111" cy="644114"/>
              </a:xfrm>
              <a:custGeom>
                <a:avLst/>
                <a:gdLst>
                  <a:gd name="connsiteX0" fmla="*/ 32086 w 50111"/>
                  <a:gd name="connsiteY0" fmla="*/ 645847 h 644114"/>
                  <a:gd name="connsiteX1" fmla="*/ 32086 w 50111"/>
                  <a:gd name="connsiteY1" fmla="*/ 645847 h 644114"/>
                  <a:gd name="connsiteX2" fmla="*/ 7026 w 50111"/>
                  <a:gd name="connsiteY2" fmla="*/ 620816 h 644114"/>
                  <a:gd name="connsiteX3" fmla="*/ 7026 w 50111"/>
                  <a:gd name="connsiteY3" fmla="*/ 26764 h 644114"/>
                  <a:gd name="connsiteX4" fmla="*/ 32086 w 50111"/>
                  <a:gd name="connsiteY4" fmla="*/ 1733 h 644114"/>
                  <a:gd name="connsiteX5" fmla="*/ 32086 w 50111"/>
                  <a:gd name="connsiteY5" fmla="*/ 1733 h 644114"/>
                  <a:gd name="connsiteX6" fmla="*/ 57137 w 50111"/>
                  <a:gd name="connsiteY6" fmla="*/ 26764 h 644114"/>
                  <a:gd name="connsiteX7" fmla="*/ 57137 w 50111"/>
                  <a:gd name="connsiteY7" fmla="*/ 620816 h 644114"/>
                  <a:gd name="connsiteX8" fmla="*/ 32086 w 50111"/>
                  <a:gd name="connsiteY8" fmla="*/ 645847 h 64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644114">
                    <a:moveTo>
                      <a:pt x="32086" y="645847"/>
                    </a:moveTo>
                    <a:lnTo>
                      <a:pt x="32086" y="645847"/>
                    </a:lnTo>
                    <a:cubicBezTo>
                      <a:pt x="18255" y="645853"/>
                      <a:pt x="7036" y="634647"/>
                      <a:pt x="7026" y="620816"/>
                    </a:cubicBezTo>
                    <a:lnTo>
                      <a:pt x="7026" y="26764"/>
                    </a:lnTo>
                    <a:cubicBezTo>
                      <a:pt x="7036" y="12937"/>
                      <a:pt x="18255" y="1724"/>
                      <a:pt x="32086" y="1733"/>
                    </a:cubicBezTo>
                    <a:lnTo>
                      <a:pt x="32086" y="1733"/>
                    </a:lnTo>
                    <a:cubicBezTo>
                      <a:pt x="45916" y="1724"/>
                      <a:pt x="57133" y="12937"/>
                      <a:pt x="57137" y="26764"/>
                    </a:cubicBezTo>
                    <a:lnTo>
                      <a:pt x="57137" y="620816"/>
                    </a:lnTo>
                    <a:cubicBezTo>
                      <a:pt x="57133" y="634645"/>
                      <a:pt x="45916" y="645853"/>
                      <a:pt x="32086" y="645847"/>
                    </a:cubicBezTo>
                    <a:close/>
                  </a:path>
                </a:pathLst>
              </a:custGeom>
              <a:grpFill/>
              <a:ln w="901" cap="flat">
                <a:noFill/>
                <a:prstDash val="solid"/>
                <a:miter/>
              </a:ln>
            </p:spPr>
            <p:txBody>
              <a:bodyPr rtlCol="0" anchor="ctr"/>
              <a:lstStyle/>
              <a:p>
                <a:endParaRPr lang="en-US" sz="2040" dirty="0"/>
              </a:p>
            </p:txBody>
          </p:sp>
          <p:sp>
            <p:nvSpPr>
              <p:cNvPr id="164" name="Freeform 84">
                <a:extLst>
                  <a:ext uri="{FF2B5EF4-FFF2-40B4-BE49-F238E27FC236}">
                    <a16:creationId xmlns:a16="http://schemas.microsoft.com/office/drawing/2014/main" id="{16E04959-73A5-4D3F-9FBE-0635D12E5E7D}"/>
                  </a:ext>
                </a:extLst>
              </p:cNvPr>
              <p:cNvSpPr/>
              <p:nvPr/>
            </p:nvSpPr>
            <p:spPr>
              <a:xfrm>
                <a:off x="7043072" y="9515453"/>
                <a:ext cx="50093" cy="608330"/>
              </a:xfrm>
              <a:custGeom>
                <a:avLst/>
                <a:gdLst>
                  <a:gd name="connsiteX0" fmla="*/ 32068 w 50093"/>
                  <a:gd name="connsiteY0" fmla="*/ 610063 h 608330"/>
                  <a:gd name="connsiteX1" fmla="*/ 32068 w 50093"/>
                  <a:gd name="connsiteY1" fmla="*/ 610063 h 608330"/>
                  <a:gd name="connsiteX2" fmla="*/ 7026 w 50093"/>
                  <a:gd name="connsiteY2" fmla="*/ 585040 h 608330"/>
                  <a:gd name="connsiteX3" fmla="*/ 7026 w 50093"/>
                  <a:gd name="connsiteY3" fmla="*/ 585031 h 608330"/>
                  <a:gd name="connsiteX4" fmla="*/ 7026 w 50093"/>
                  <a:gd name="connsiteY4" fmla="*/ 26764 h 608330"/>
                  <a:gd name="connsiteX5" fmla="*/ 32041 w 50093"/>
                  <a:gd name="connsiteY5" fmla="*/ 1733 h 608330"/>
                  <a:gd name="connsiteX6" fmla="*/ 32068 w 50093"/>
                  <a:gd name="connsiteY6" fmla="*/ 1733 h 608330"/>
                  <a:gd name="connsiteX7" fmla="*/ 32068 w 50093"/>
                  <a:gd name="connsiteY7" fmla="*/ 1733 h 608330"/>
                  <a:gd name="connsiteX8" fmla="*/ 57119 w 50093"/>
                  <a:gd name="connsiteY8" fmla="*/ 26728 h 608330"/>
                  <a:gd name="connsiteX9" fmla="*/ 57119 w 50093"/>
                  <a:gd name="connsiteY9" fmla="*/ 26764 h 608330"/>
                  <a:gd name="connsiteX10" fmla="*/ 57119 w 50093"/>
                  <a:gd name="connsiteY10" fmla="*/ 585031 h 608330"/>
                  <a:gd name="connsiteX11" fmla="*/ 32086 w 50093"/>
                  <a:gd name="connsiteY11" fmla="*/ 610063 h 608330"/>
                  <a:gd name="connsiteX12" fmla="*/ 32068 w 50093"/>
                  <a:gd name="connsiteY12"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93" h="608330">
                    <a:moveTo>
                      <a:pt x="32068" y="610063"/>
                    </a:moveTo>
                    <a:lnTo>
                      <a:pt x="32068" y="610063"/>
                    </a:lnTo>
                    <a:cubicBezTo>
                      <a:pt x="18243" y="610068"/>
                      <a:pt x="7032" y="598865"/>
                      <a:pt x="7026" y="585040"/>
                    </a:cubicBezTo>
                    <a:cubicBezTo>
                      <a:pt x="7026" y="585038"/>
                      <a:pt x="7026" y="585034"/>
                      <a:pt x="7026" y="585031"/>
                    </a:cubicBezTo>
                    <a:lnTo>
                      <a:pt x="7026" y="26764"/>
                    </a:lnTo>
                    <a:cubicBezTo>
                      <a:pt x="7021" y="12946"/>
                      <a:pt x="18221" y="1742"/>
                      <a:pt x="32041" y="1733"/>
                    </a:cubicBezTo>
                    <a:cubicBezTo>
                      <a:pt x="32050" y="1733"/>
                      <a:pt x="32059" y="1733"/>
                      <a:pt x="32068" y="1733"/>
                    </a:cubicBezTo>
                    <a:lnTo>
                      <a:pt x="32068" y="1733"/>
                    </a:lnTo>
                    <a:cubicBezTo>
                      <a:pt x="45888" y="1715"/>
                      <a:pt x="57104" y="12910"/>
                      <a:pt x="57119" y="26728"/>
                    </a:cubicBezTo>
                    <a:cubicBezTo>
                      <a:pt x="57119" y="26737"/>
                      <a:pt x="57119" y="26755"/>
                      <a:pt x="57119" y="26764"/>
                    </a:cubicBezTo>
                    <a:lnTo>
                      <a:pt x="57119" y="585031"/>
                    </a:lnTo>
                    <a:cubicBezTo>
                      <a:pt x="57119" y="598856"/>
                      <a:pt x="45912" y="610063"/>
                      <a:pt x="32086" y="610063"/>
                    </a:cubicBezTo>
                    <a:cubicBezTo>
                      <a:pt x="32080" y="610063"/>
                      <a:pt x="32075" y="610063"/>
                      <a:pt x="32068" y="610063"/>
                    </a:cubicBezTo>
                    <a:close/>
                  </a:path>
                </a:pathLst>
              </a:custGeom>
              <a:grpFill/>
              <a:ln w="901" cap="flat">
                <a:noFill/>
                <a:prstDash val="solid"/>
                <a:miter/>
              </a:ln>
            </p:spPr>
            <p:txBody>
              <a:bodyPr rtlCol="0" anchor="ctr"/>
              <a:lstStyle/>
              <a:p>
                <a:endParaRPr lang="en-US" sz="2040" dirty="0"/>
              </a:p>
            </p:txBody>
          </p:sp>
          <p:sp>
            <p:nvSpPr>
              <p:cNvPr id="165" name="Freeform 85">
                <a:extLst>
                  <a:ext uri="{FF2B5EF4-FFF2-40B4-BE49-F238E27FC236}">
                    <a16:creationId xmlns:a16="http://schemas.microsoft.com/office/drawing/2014/main" id="{7855DA23-1E67-4CE2-B7F1-367635C3AA3D}"/>
                  </a:ext>
                </a:extLst>
              </p:cNvPr>
              <p:cNvSpPr/>
              <p:nvPr/>
            </p:nvSpPr>
            <p:spPr>
              <a:xfrm>
                <a:off x="7171916" y="9622798"/>
                <a:ext cx="50111" cy="500985"/>
              </a:xfrm>
              <a:custGeom>
                <a:avLst/>
                <a:gdLst>
                  <a:gd name="connsiteX0" fmla="*/ 32068 w 50111"/>
                  <a:gd name="connsiteY0" fmla="*/ 502718 h 500985"/>
                  <a:gd name="connsiteX1" fmla="*/ 32068 w 50111"/>
                  <a:gd name="connsiteY1" fmla="*/ 502718 h 500985"/>
                  <a:gd name="connsiteX2" fmla="*/ 7026 w 50111"/>
                  <a:gd name="connsiteY2" fmla="*/ 477696 h 500985"/>
                  <a:gd name="connsiteX3" fmla="*/ 7026 w 50111"/>
                  <a:gd name="connsiteY3" fmla="*/ 477687 h 500985"/>
                  <a:gd name="connsiteX4" fmla="*/ 7026 w 50111"/>
                  <a:gd name="connsiteY4" fmla="*/ 26791 h 500985"/>
                  <a:gd name="connsiteX5" fmla="*/ 32068 w 50111"/>
                  <a:gd name="connsiteY5" fmla="*/ 1733 h 500985"/>
                  <a:gd name="connsiteX6" fmla="*/ 32068 w 50111"/>
                  <a:gd name="connsiteY6" fmla="*/ 1733 h 500985"/>
                  <a:gd name="connsiteX7" fmla="*/ 57137 w 50111"/>
                  <a:gd name="connsiteY7" fmla="*/ 26791 h 500985"/>
                  <a:gd name="connsiteX8" fmla="*/ 57137 w 50111"/>
                  <a:gd name="connsiteY8" fmla="*/ 477687 h 500985"/>
                  <a:gd name="connsiteX9" fmla="*/ 32068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68" y="502718"/>
                    </a:moveTo>
                    <a:lnTo>
                      <a:pt x="32068" y="502718"/>
                    </a:lnTo>
                    <a:cubicBezTo>
                      <a:pt x="18243" y="502723"/>
                      <a:pt x="7032" y="491520"/>
                      <a:pt x="7026" y="477696"/>
                    </a:cubicBezTo>
                    <a:cubicBezTo>
                      <a:pt x="7026" y="477693"/>
                      <a:pt x="7026" y="477689"/>
                      <a:pt x="7026" y="477687"/>
                    </a:cubicBezTo>
                    <a:lnTo>
                      <a:pt x="7026" y="26791"/>
                    </a:lnTo>
                    <a:cubicBezTo>
                      <a:pt x="7021" y="12955"/>
                      <a:pt x="18233" y="1742"/>
                      <a:pt x="32068" y="1733"/>
                    </a:cubicBezTo>
                    <a:lnTo>
                      <a:pt x="32068" y="1733"/>
                    </a:lnTo>
                    <a:cubicBezTo>
                      <a:pt x="45910" y="1733"/>
                      <a:pt x="57132" y="12946"/>
                      <a:pt x="57137" y="26791"/>
                    </a:cubicBezTo>
                    <a:lnTo>
                      <a:pt x="57137" y="477687"/>
                    </a:lnTo>
                    <a:cubicBezTo>
                      <a:pt x="57127" y="491521"/>
                      <a:pt x="45904" y="502728"/>
                      <a:pt x="32068" y="502718"/>
                    </a:cubicBezTo>
                    <a:close/>
                  </a:path>
                </a:pathLst>
              </a:custGeom>
              <a:grpFill/>
              <a:ln w="901" cap="flat">
                <a:noFill/>
                <a:prstDash val="solid"/>
                <a:miter/>
              </a:ln>
            </p:spPr>
            <p:txBody>
              <a:bodyPr rtlCol="0" anchor="ctr"/>
              <a:lstStyle/>
              <a:p>
                <a:endParaRPr lang="en-US" sz="2040" dirty="0"/>
              </a:p>
            </p:txBody>
          </p:sp>
          <p:sp>
            <p:nvSpPr>
              <p:cNvPr id="166" name="Freeform 86">
                <a:extLst>
                  <a:ext uri="{FF2B5EF4-FFF2-40B4-BE49-F238E27FC236}">
                    <a16:creationId xmlns:a16="http://schemas.microsoft.com/office/drawing/2014/main" id="{BD2857CF-2F3E-415D-A22D-DA7922A7FB17}"/>
                  </a:ext>
                </a:extLst>
              </p:cNvPr>
              <p:cNvSpPr/>
              <p:nvPr/>
            </p:nvSpPr>
            <p:spPr>
              <a:xfrm>
                <a:off x="7300750"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96 h 500985"/>
                  <a:gd name="connsiteX3" fmla="*/ 7026 w 50111"/>
                  <a:gd name="connsiteY3" fmla="*/ 477687 h 500985"/>
                  <a:gd name="connsiteX4" fmla="*/ 7026 w 50111"/>
                  <a:gd name="connsiteY4" fmla="*/ 26791 h 500985"/>
                  <a:gd name="connsiteX5" fmla="*/ 32086 w 50111"/>
                  <a:gd name="connsiteY5" fmla="*/ 1733 h 500985"/>
                  <a:gd name="connsiteX6" fmla="*/ 32086 w 50111"/>
                  <a:gd name="connsiteY6" fmla="*/ 1733 h 500985"/>
                  <a:gd name="connsiteX7" fmla="*/ 57137 w 50111"/>
                  <a:gd name="connsiteY7" fmla="*/ 26791 h 500985"/>
                  <a:gd name="connsiteX8" fmla="*/ 57137 w 50111"/>
                  <a:gd name="connsiteY8" fmla="*/ 477687 h 500985"/>
                  <a:gd name="connsiteX9" fmla="*/ 32086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86" y="502718"/>
                    </a:moveTo>
                    <a:lnTo>
                      <a:pt x="32086" y="502718"/>
                    </a:lnTo>
                    <a:cubicBezTo>
                      <a:pt x="18258" y="502728"/>
                      <a:pt x="7035" y="491524"/>
                      <a:pt x="7026" y="477696"/>
                    </a:cubicBezTo>
                    <a:cubicBezTo>
                      <a:pt x="7026" y="477693"/>
                      <a:pt x="7026" y="477689"/>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4" y="502723"/>
                      <a:pt x="32086" y="502718"/>
                    </a:cubicBezTo>
                    <a:close/>
                  </a:path>
                </a:pathLst>
              </a:custGeom>
              <a:grpFill/>
              <a:ln w="901" cap="flat">
                <a:noFill/>
                <a:prstDash val="solid"/>
                <a:miter/>
              </a:ln>
            </p:spPr>
            <p:txBody>
              <a:bodyPr rtlCol="0" anchor="ctr"/>
              <a:lstStyle/>
              <a:p>
                <a:endParaRPr lang="en-US" sz="2040" dirty="0"/>
              </a:p>
            </p:txBody>
          </p:sp>
          <p:sp>
            <p:nvSpPr>
              <p:cNvPr id="167" name="Freeform 87">
                <a:extLst>
                  <a:ext uri="{FF2B5EF4-FFF2-40B4-BE49-F238E27FC236}">
                    <a16:creationId xmlns:a16="http://schemas.microsoft.com/office/drawing/2014/main" id="{7BFDFFAA-E6C4-40DD-A796-166A62B1E8EB}"/>
                  </a:ext>
                </a:extLst>
              </p:cNvPr>
              <p:cNvSpPr/>
              <p:nvPr/>
            </p:nvSpPr>
            <p:spPr>
              <a:xfrm>
                <a:off x="7429584"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8" y="502723"/>
                      <a:pt x="7035" y="491517"/>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4" y="502723"/>
                      <a:pt x="32086" y="502718"/>
                    </a:cubicBezTo>
                    <a:close/>
                  </a:path>
                </a:pathLst>
              </a:custGeom>
              <a:grpFill/>
              <a:ln w="901" cap="flat">
                <a:noFill/>
                <a:prstDash val="solid"/>
                <a:miter/>
              </a:ln>
            </p:spPr>
            <p:txBody>
              <a:bodyPr rtlCol="0" anchor="ctr"/>
              <a:lstStyle/>
              <a:p>
                <a:endParaRPr lang="en-US" sz="2040" dirty="0"/>
              </a:p>
            </p:txBody>
          </p:sp>
          <p:sp>
            <p:nvSpPr>
              <p:cNvPr id="168" name="Freeform 88">
                <a:extLst>
                  <a:ext uri="{FF2B5EF4-FFF2-40B4-BE49-F238E27FC236}">
                    <a16:creationId xmlns:a16="http://schemas.microsoft.com/office/drawing/2014/main" id="{E428D747-1885-473C-8ABA-7AF5332E2687}"/>
                  </a:ext>
                </a:extLst>
              </p:cNvPr>
              <p:cNvSpPr/>
              <p:nvPr/>
            </p:nvSpPr>
            <p:spPr>
              <a:xfrm>
                <a:off x="7558418" y="9522610"/>
                <a:ext cx="50111" cy="601173"/>
              </a:xfrm>
              <a:custGeom>
                <a:avLst/>
                <a:gdLst>
                  <a:gd name="connsiteX0" fmla="*/ 32077 w 50111"/>
                  <a:gd name="connsiteY0" fmla="*/ 602906 h 601173"/>
                  <a:gd name="connsiteX1" fmla="*/ 32077 w 50111"/>
                  <a:gd name="connsiteY1" fmla="*/ 602906 h 601173"/>
                  <a:gd name="connsiteX2" fmla="*/ 7026 w 50111"/>
                  <a:gd name="connsiteY2" fmla="*/ 577875 h 601173"/>
                  <a:gd name="connsiteX3" fmla="*/ 7026 w 50111"/>
                  <a:gd name="connsiteY3" fmla="*/ 26764 h 601173"/>
                  <a:gd name="connsiteX4" fmla="*/ 32077 w 50111"/>
                  <a:gd name="connsiteY4" fmla="*/ 1733 h 601173"/>
                  <a:gd name="connsiteX5" fmla="*/ 32077 w 50111"/>
                  <a:gd name="connsiteY5" fmla="*/ 1733 h 601173"/>
                  <a:gd name="connsiteX6" fmla="*/ 57137 w 50111"/>
                  <a:gd name="connsiteY6" fmla="*/ 26764 h 601173"/>
                  <a:gd name="connsiteX7" fmla="*/ 57137 w 50111"/>
                  <a:gd name="connsiteY7" fmla="*/ 577875 h 601173"/>
                  <a:gd name="connsiteX8" fmla="*/ 32086 w 50111"/>
                  <a:gd name="connsiteY8" fmla="*/ 602906 h 601173"/>
                  <a:gd name="connsiteX9" fmla="*/ 32077 w 50111"/>
                  <a:gd name="connsiteY9" fmla="*/ 602906 h 60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601173">
                    <a:moveTo>
                      <a:pt x="32077" y="602906"/>
                    </a:moveTo>
                    <a:lnTo>
                      <a:pt x="32077" y="602906"/>
                    </a:lnTo>
                    <a:cubicBezTo>
                      <a:pt x="18249" y="602911"/>
                      <a:pt x="7035" y="591703"/>
                      <a:pt x="7026" y="577875"/>
                    </a:cubicBezTo>
                    <a:lnTo>
                      <a:pt x="7026" y="26764"/>
                    </a:lnTo>
                    <a:cubicBezTo>
                      <a:pt x="7035" y="12937"/>
                      <a:pt x="18249" y="1733"/>
                      <a:pt x="32077" y="1733"/>
                    </a:cubicBezTo>
                    <a:lnTo>
                      <a:pt x="32077" y="1733"/>
                    </a:lnTo>
                    <a:cubicBezTo>
                      <a:pt x="45905" y="1724"/>
                      <a:pt x="57128" y="12937"/>
                      <a:pt x="57137" y="26764"/>
                    </a:cubicBezTo>
                    <a:lnTo>
                      <a:pt x="57137" y="577875"/>
                    </a:lnTo>
                    <a:cubicBezTo>
                      <a:pt x="57128" y="591703"/>
                      <a:pt x="45914" y="602911"/>
                      <a:pt x="32086" y="602906"/>
                    </a:cubicBezTo>
                    <a:cubicBezTo>
                      <a:pt x="32086" y="602906"/>
                      <a:pt x="32077" y="602906"/>
                      <a:pt x="32077" y="602906"/>
                    </a:cubicBezTo>
                    <a:close/>
                  </a:path>
                </a:pathLst>
              </a:custGeom>
              <a:grpFill/>
              <a:ln w="901" cap="flat">
                <a:noFill/>
                <a:prstDash val="solid"/>
                <a:miter/>
              </a:ln>
            </p:spPr>
            <p:txBody>
              <a:bodyPr rtlCol="0" anchor="ctr"/>
              <a:lstStyle/>
              <a:p>
                <a:endParaRPr lang="en-US" sz="2040" dirty="0"/>
              </a:p>
            </p:txBody>
          </p:sp>
          <p:sp>
            <p:nvSpPr>
              <p:cNvPr id="169" name="Freeform 89">
                <a:extLst>
                  <a:ext uri="{FF2B5EF4-FFF2-40B4-BE49-F238E27FC236}">
                    <a16:creationId xmlns:a16="http://schemas.microsoft.com/office/drawing/2014/main" id="{1A66AC44-856F-4A07-8FD5-C08E3CE96EF9}"/>
                  </a:ext>
                </a:extLst>
              </p:cNvPr>
              <p:cNvSpPr/>
              <p:nvPr/>
            </p:nvSpPr>
            <p:spPr>
              <a:xfrm>
                <a:off x="7687270" y="9622798"/>
                <a:ext cx="50093" cy="500985"/>
              </a:xfrm>
              <a:custGeom>
                <a:avLst/>
                <a:gdLst>
                  <a:gd name="connsiteX0" fmla="*/ 32068 w 50093"/>
                  <a:gd name="connsiteY0" fmla="*/ 502718 h 500985"/>
                  <a:gd name="connsiteX1" fmla="*/ 32068 w 50093"/>
                  <a:gd name="connsiteY1" fmla="*/ 502718 h 500985"/>
                  <a:gd name="connsiteX2" fmla="*/ 7026 w 50093"/>
                  <a:gd name="connsiteY2" fmla="*/ 477696 h 500985"/>
                  <a:gd name="connsiteX3" fmla="*/ 7026 w 50093"/>
                  <a:gd name="connsiteY3" fmla="*/ 477687 h 500985"/>
                  <a:gd name="connsiteX4" fmla="*/ 7026 w 50093"/>
                  <a:gd name="connsiteY4" fmla="*/ 26791 h 500985"/>
                  <a:gd name="connsiteX5" fmla="*/ 32068 w 50093"/>
                  <a:gd name="connsiteY5" fmla="*/ 1733 h 500985"/>
                  <a:gd name="connsiteX6" fmla="*/ 32068 w 50093"/>
                  <a:gd name="connsiteY6" fmla="*/ 1733 h 500985"/>
                  <a:gd name="connsiteX7" fmla="*/ 57119 w 50093"/>
                  <a:gd name="connsiteY7" fmla="*/ 26791 h 500985"/>
                  <a:gd name="connsiteX8" fmla="*/ 57119 w 50093"/>
                  <a:gd name="connsiteY8" fmla="*/ 477687 h 500985"/>
                  <a:gd name="connsiteX9" fmla="*/ 32068 w 50093"/>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500985">
                    <a:moveTo>
                      <a:pt x="32068" y="502718"/>
                    </a:moveTo>
                    <a:lnTo>
                      <a:pt x="32068" y="502718"/>
                    </a:lnTo>
                    <a:cubicBezTo>
                      <a:pt x="18240" y="502723"/>
                      <a:pt x="7035" y="491520"/>
                      <a:pt x="7026" y="477696"/>
                    </a:cubicBezTo>
                    <a:cubicBezTo>
                      <a:pt x="7026" y="477693"/>
                      <a:pt x="7026" y="477689"/>
                      <a:pt x="7026" y="477687"/>
                    </a:cubicBezTo>
                    <a:lnTo>
                      <a:pt x="7026" y="26791"/>
                    </a:lnTo>
                    <a:cubicBezTo>
                      <a:pt x="7017" y="12955"/>
                      <a:pt x="18231" y="1742"/>
                      <a:pt x="32068" y="1733"/>
                    </a:cubicBezTo>
                    <a:lnTo>
                      <a:pt x="32068" y="1733"/>
                    </a:lnTo>
                    <a:cubicBezTo>
                      <a:pt x="45905" y="1742"/>
                      <a:pt x="57119" y="12955"/>
                      <a:pt x="57119" y="26791"/>
                    </a:cubicBezTo>
                    <a:lnTo>
                      <a:pt x="57119" y="477687"/>
                    </a:lnTo>
                    <a:cubicBezTo>
                      <a:pt x="57110" y="491515"/>
                      <a:pt x="45896" y="502723"/>
                      <a:pt x="32068" y="502718"/>
                    </a:cubicBezTo>
                    <a:close/>
                  </a:path>
                </a:pathLst>
              </a:custGeom>
              <a:grpFill/>
              <a:ln w="901" cap="flat">
                <a:noFill/>
                <a:prstDash val="solid"/>
                <a:miter/>
              </a:ln>
            </p:spPr>
            <p:txBody>
              <a:bodyPr rtlCol="0" anchor="ctr"/>
              <a:lstStyle/>
              <a:p>
                <a:endParaRPr lang="en-US" sz="2040" dirty="0"/>
              </a:p>
            </p:txBody>
          </p:sp>
          <p:sp>
            <p:nvSpPr>
              <p:cNvPr id="170" name="Freeform 90">
                <a:extLst>
                  <a:ext uri="{FF2B5EF4-FFF2-40B4-BE49-F238E27FC236}">
                    <a16:creationId xmlns:a16="http://schemas.microsoft.com/office/drawing/2014/main" id="{FB5B578F-39E2-457C-80BD-B5967C072BD1}"/>
                  </a:ext>
                </a:extLst>
              </p:cNvPr>
              <p:cNvSpPr/>
              <p:nvPr/>
            </p:nvSpPr>
            <p:spPr>
              <a:xfrm>
                <a:off x="7816086" y="9773102"/>
                <a:ext cx="50102" cy="350680"/>
              </a:xfrm>
              <a:custGeom>
                <a:avLst/>
                <a:gdLst>
                  <a:gd name="connsiteX0" fmla="*/ 32095 w 50102"/>
                  <a:gd name="connsiteY0" fmla="*/ 352413 h 350680"/>
                  <a:gd name="connsiteX1" fmla="*/ 32095 w 50102"/>
                  <a:gd name="connsiteY1" fmla="*/ 352413 h 350680"/>
                  <a:gd name="connsiteX2" fmla="*/ 7026 w 50102"/>
                  <a:gd name="connsiteY2" fmla="*/ 327382 h 350680"/>
                  <a:gd name="connsiteX3" fmla="*/ 7026 w 50102"/>
                  <a:gd name="connsiteY3" fmla="*/ 26782 h 350680"/>
                  <a:gd name="connsiteX4" fmla="*/ 32095 w 50102"/>
                  <a:gd name="connsiteY4" fmla="*/ 1733 h 350680"/>
                  <a:gd name="connsiteX5" fmla="*/ 32095 w 50102"/>
                  <a:gd name="connsiteY5" fmla="*/ 1733 h 350680"/>
                  <a:gd name="connsiteX6" fmla="*/ 57128 w 50102"/>
                  <a:gd name="connsiteY6" fmla="*/ 26782 h 350680"/>
                  <a:gd name="connsiteX7" fmla="*/ 57128 w 50102"/>
                  <a:gd name="connsiteY7" fmla="*/ 327382 h 350680"/>
                  <a:gd name="connsiteX8" fmla="*/ 32095 w 50102"/>
                  <a:gd name="connsiteY8" fmla="*/ 352413 h 35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02" h="350680">
                    <a:moveTo>
                      <a:pt x="32095" y="352413"/>
                    </a:moveTo>
                    <a:lnTo>
                      <a:pt x="32095" y="352413"/>
                    </a:lnTo>
                    <a:cubicBezTo>
                      <a:pt x="18258" y="352423"/>
                      <a:pt x="7035" y="341216"/>
                      <a:pt x="7026" y="327382"/>
                    </a:cubicBezTo>
                    <a:lnTo>
                      <a:pt x="7026" y="26782"/>
                    </a:lnTo>
                    <a:cubicBezTo>
                      <a:pt x="7035" y="12946"/>
                      <a:pt x="18258" y="1724"/>
                      <a:pt x="32095" y="1733"/>
                    </a:cubicBezTo>
                    <a:lnTo>
                      <a:pt x="32095" y="1733"/>
                    </a:lnTo>
                    <a:cubicBezTo>
                      <a:pt x="45924" y="1742"/>
                      <a:pt x="57137" y="12955"/>
                      <a:pt x="57128" y="26782"/>
                    </a:cubicBezTo>
                    <a:lnTo>
                      <a:pt x="57128" y="327382"/>
                    </a:lnTo>
                    <a:cubicBezTo>
                      <a:pt x="57128" y="341206"/>
                      <a:pt x="45924" y="352413"/>
                      <a:pt x="32095" y="352413"/>
                    </a:cubicBezTo>
                    <a:close/>
                  </a:path>
                </a:pathLst>
              </a:custGeom>
              <a:grpFill/>
              <a:ln w="901" cap="flat">
                <a:noFill/>
                <a:prstDash val="solid"/>
                <a:miter/>
              </a:ln>
            </p:spPr>
            <p:txBody>
              <a:bodyPr rtlCol="0" anchor="ctr"/>
              <a:lstStyle/>
              <a:p>
                <a:endParaRPr lang="en-US" sz="2040" dirty="0"/>
              </a:p>
            </p:txBody>
          </p:sp>
          <p:sp>
            <p:nvSpPr>
              <p:cNvPr id="171" name="Freeform 91">
                <a:extLst>
                  <a:ext uri="{FF2B5EF4-FFF2-40B4-BE49-F238E27FC236}">
                    <a16:creationId xmlns:a16="http://schemas.microsoft.com/office/drawing/2014/main" id="{75B43E93-DC68-4EEF-A0B0-92D8755BCC41}"/>
                  </a:ext>
                </a:extLst>
              </p:cNvPr>
              <p:cNvSpPr/>
              <p:nvPr/>
            </p:nvSpPr>
            <p:spPr>
              <a:xfrm>
                <a:off x="7944938" y="10002115"/>
                <a:ext cx="50093" cy="121667"/>
              </a:xfrm>
              <a:custGeom>
                <a:avLst/>
                <a:gdLst>
                  <a:gd name="connsiteX0" fmla="*/ 32077 w 50093"/>
                  <a:gd name="connsiteY0" fmla="*/ 123400 h 121667"/>
                  <a:gd name="connsiteX1" fmla="*/ 32077 w 50093"/>
                  <a:gd name="connsiteY1" fmla="*/ 123400 h 121667"/>
                  <a:gd name="connsiteX2" fmla="*/ 7026 w 50093"/>
                  <a:gd name="connsiteY2" fmla="*/ 98369 h 121667"/>
                  <a:gd name="connsiteX3" fmla="*/ 7026 w 50093"/>
                  <a:gd name="connsiteY3" fmla="*/ 26791 h 121667"/>
                  <a:gd name="connsiteX4" fmla="*/ 32077 w 50093"/>
                  <a:gd name="connsiteY4" fmla="*/ 1733 h 121667"/>
                  <a:gd name="connsiteX5" fmla="*/ 32077 w 50093"/>
                  <a:gd name="connsiteY5" fmla="*/ 1733 h 121667"/>
                  <a:gd name="connsiteX6" fmla="*/ 57119 w 50093"/>
                  <a:gd name="connsiteY6" fmla="*/ 26791 h 121667"/>
                  <a:gd name="connsiteX7" fmla="*/ 57119 w 50093"/>
                  <a:gd name="connsiteY7" fmla="*/ 98369 h 121667"/>
                  <a:gd name="connsiteX8" fmla="*/ 32086 w 50093"/>
                  <a:gd name="connsiteY8" fmla="*/ 123400 h 121667"/>
                  <a:gd name="connsiteX9" fmla="*/ 32077 w 50093"/>
                  <a:gd name="connsiteY9" fmla="*/ 123400 h 121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121667">
                    <a:moveTo>
                      <a:pt x="32077" y="123400"/>
                    </a:moveTo>
                    <a:lnTo>
                      <a:pt x="32077" y="123400"/>
                    </a:lnTo>
                    <a:cubicBezTo>
                      <a:pt x="18249" y="123406"/>
                      <a:pt x="7035" y="112198"/>
                      <a:pt x="7026" y="98369"/>
                    </a:cubicBezTo>
                    <a:lnTo>
                      <a:pt x="7026" y="26791"/>
                    </a:lnTo>
                    <a:cubicBezTo>
                      <a:pt x="7035" y="12957"/>
                      <a:pt x="18240" y="1743"/>
                      <a:pt x="32077" y="1733"/>
                    </a:cubicBezTo>
                    <a:lnTo>
                      <a:pt x="32077" y="1733"/>
                    </a:lnTo>
                    <a:cubicBezTo>
                      <a:pt x="45914" y="1737"/>
                      <a:pt x="57128" y="12957"/>
                      <a:pt x="57119" y="26791"/>
                    </a:cubicBezTo>
                    <a:lnTo>
                      <a:pt x="57119" y="98369"/>
                    </a:lnTo>
                    <a:cubicBezTo>
                      <a:pt x="57119" y="112194"/>
                      <a:pt x="45914" y="123400"/>
                      <a:pt x="32086" y="123400"/>
                    </a:cubicBezTo>
                    <a:cubicBezTo>
                      <a:pt x="32086" y="123400"/>
                      <a:pt x="32077" y="123400"/>
                      <a:pt x="32077" y="123400"/>
                    </a:cubicBezTo>
                    <a:close/>
                  </a:path>
                </a:pathLst>
              </a:custGeom>
              <a:grpFill/>
              <a:ln w="901" cap="flat">
                <a:noFill/>
                <a:prstDash val="solid"/>
                <a:miter/>
              </a:ln>
            </p:spPr>
            <p:txBody>
              <a:bodyPr rtlCol="0" anchor="ctr"/>
              <a:lstStyle/>
              <a:p>
                <a:endParaRPr lang="en-US" sz="2040" dirty="0"/>
              </a:p>
            </p:txBody>
          </p:sp>
          <p:sp>
            <p:nvSpPr>
              <p:cNvPr id="172" name="Freeform 92">
                <a:extLst>
                  <a:ext uri="{FF2B5EF4-FFF2-40B4-BE49-F238E27FC236}">
                    <a16:creationId xmlns:a16="http://schemas.microsoft.com/office/drawing/2014/main" id="{CA81CC0E-767D-4AF4-B75D-DA2A20242797}"/>
                  </a:ext>
                </a:extLst>
              </p:cNvPr>
              <p:cNvSpPr/>
              <p:nvPr/>
            </p:nvSpPr>
            <p:spPr>
              <a:xfrm>
                <a:off x="8073772" y="9923398"/>
                <a:ext cx="50111" cy="200385"/>
              </a:xfrm>
              <a:custGeom>
                <a:avLst/>
                <a:gdLst>
                  <a:gd name="connsiteX0" fmla="*/ 32086 w 50111"/>
                  <a:gd name="connsiteY0" fmla="*/ 202118 h 200385"/>
                  <a:gd name="connsiteX1" fmla="*/ 32086 w 50111"/>
                  <a:gd name="connsiteY1" fmla="*/ 202118 h 200385"/>
                  <a:gd name="connsiteX2" fmla="*/ 7026 w 50111"/>
                  <a:gd name="connsiteY2" fmla="*/ 177095 h 200385"/>
                  <a:gd name="connsiteX3" fmla="*/ 7026 w 50111"/>
                  <a:gd name="connsiteY3" fmla="*/ 177086 h 200385"/>
                  <a:gd name="connsiteX4" fmla="*/ 7026 w 50111"/>
                  <a:gd name="connsiteY4" fmla="*/ 26782 h 200385"/>
                  <a:gd name="connsiteX5" fmla="*/ 32077 w 50111"/>
                  <a:gd name="connsiteY5" fmla="*/ 1733 h 200385"/>
                  <a:gd name="connsiteX6" fmla="*/ 32086 w 50111"/>
                  <a:gd name="connsiteY6" fmla="*/ 1733 h 200385"/>
                  <a:gd name="connsiteX7" fmla="*/ 32086 w 50111"/>
                  <a:gd name="connsiteY7" fmla="*/ 1733 h 200385"/>
                  <a:gd name="connsiteX8" fmla="*/ 57137 w 50111"/>
                  <a:gd name="connsiteY8" fmla="*/ 26782 h 200385"/>
                  <a:gd name="connsiteX9" fmla="*/ 57137 w 50111"/>
                  <a:gd name="connsiteY9" fmla="*/ 177086 h 200385"/>
                  <a:gd name="connsiteX10" fmla="*/ 32086 w 50111"/>
                  <a:gd name="connsiteY10" fmla="*/ 202118 h 2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200385">
                    <a:moveTo>
                      <a:pt x="32086" y="202118"/>
                    </a:moveTo>
                    <a:lnTo>
                      <a:pt x="32086" y="202118"/>
                    </a:lnTo>
                    <a:cubicBezTo>
                      <a:pt x="18258" y="202128"/>
                      <a:pt x="7035" y="190924"/>
                      <a:pt x="7026" y="177095"/>
                    </a:cubicBezTo>
                    <a:cubicBezTo>
                      <a:pt x="7026" y="177093"/>
                      <a:pt x="7026" y="177089"/>
                      <a:pt x="7026" y="177086"/>
                    </a:cubicBezTo>
                    <a:lnTo>
                      <a:pt x="7026" y="26782"/>
                    </a:lnTo>
                    <a:cubicBezTo>
                      <a:pt x="7026" y="12948"/>
                      <a:pt x="18240" y="1733"/>
                      <a:pt x="32077" y="1733"/>
                    </a:cubicBezTo>
                    <a:cubicBezTo>
                      <a:pt x="32077" y="1733"/>
                      <a:pt x="32086" y="1733"/>
                      <a:pt x="32086" y="1733"/>
                    </a:cubicBezTo>
                    <a:lnTo>
                      <a:pt x="32086" y="1733"/>
                    </a:lnTo>
                    <a:cubicBezTo>
                      <a:pt x="45924" y="1733"/>
                      <a:pt x="57137" y="12948"/>
                      <a:pt x="57137" y="26782"/>
                    </a:cubicBezTo>
                    <a:lnTo>
                      <a:pt x="57137" y="177086"/>
                    </a:lnTo>
                    <a:cubicBezTo>
                      <a:pt x="57128" y="190915"/>
                      <a:pt x="45914" y="202123"/>
                      <a:pt x="32086" y="202118"/>
                    </a:cubicBezTo>
                    <a:close/>
                  </a:path>
                </a:pathLst>
              </a:custGeom>
              <a:grpFill/>
              <a:ln w="901" cap="flat">
                <a:noFill/>
                <a:prstDash val="solid"/>
                <a:miter/>
              </a:ln>
            </p:spPr>
            <p:txBody>
              <a:bodyPr rtlCol="0" anchor="ctr"/>
              <a:lstStyle/>
              <a:p>
                <a:endParaRPr lang="en-US" sz="2040" dirty="0"/>
              </a:p>
            </p:txBody>
          </p:sp>
          <p:sp>
            <p:nvSpPr>
              <p:cNvPr id="173" name="Freeform 93">
                <a:extLst>
                  <a:ext uri="{FF2B5EF4-FFF2-40B4-BE49-F238E27FC236}">
                    <a16:creationId xmlns:a16="http://schemas.microsoft.com/office/drawing/2014/main" id="{7C42018A-4892-48F3-8E7C-39D6495515F4}"/>
                  </a:ext>
                </a:extLst>
              </p:cNvPr>
              <p:cNvSpPr/>
              <p:nvPr/>
            </p:nvSpPr>
            <p:spPr>
              <a:xfrm>
                <a:off x="8202606" y="9708672"/>
                <a:ext cx="50102" cy="415110"/>
              </a:xfrm>
              <a:custGeom>
                <a:avLst/>
                <a:gdLst>
                  <a:gd name="connsiteX0" fmla="*/ 32086 w 50102"/>
                  <a:gd name="connsiteY0" fmla="*/ 416844 h 415110"/>
                  <a:gd name="connsiteX1" fmla="*/ 32086 w 50102"/>
                  <a:gd name="connsiteY1" fmla="*/ 416844 h 415110"/>
                  <a:gd name="connsiteX2" fmla="*/ 7026 w 50102"/>
                  <a:gd name="connsiteY2" fmla="*/ 391821 h 415110"/>
                  <a:gd name="connsiteX3" fmla="*/ 7026 w 50102"/>
                  <a:gd name="connsiteY3" fmla="*/ 391812 h 415110"/>
                  <a:gd name="connsiteX4" fmla="*/ 7026 w 50102"/>
                  <a:gd name="connsiteY4" fmla="*/ 26800 h 415110"/>
                  <a:gd name="connsiteX5" fmla="*/ 32077 w 50102"/>
                  <a:gd name="connsiteY5" fmla="*/ 1733 h 415110"/>
                  <a:gd name="connsiteX6" fmla="*/ 32086 w 50102"/>
                  <a:gd name="connsiteY6" fmla="*/ 1733 h 415110"/>
                  <a:gd name="connsiteX7" fmla="*/ 32086 w 50102"/>
                  <a:gd name="connsiteY7" fmla="*/ 1733 h 415110"/>
                  <a:gd name="connsiteX8" fmla="*/ 57128 w 50102"/>
                  <a:gd name="connsiteY8" fmla="*/ 26800 h 415110"/>
                  <a:gd name="connsiteX9" fmla="*/ 57128 w 50102"/>
                  <a:gd name="connsiteY9" fmla="*/ 391812 h 415110"/>
                  <a:gd name="connsiteX10" fmla="*/ 32086 w 50102"/>
                  <a:gd name="connsiteY10" fmla="*/ 416844 h 415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2" h="415110">
                    <a:moveTo>
                      <a:pt x="32086" y="416844"/>
                    </a:moveTo>
                    <a:lnTo>
                      <a:pt x="32086" y="416844"/>
                    </a:lnTo>
                    <a:cubicBezTo>
                      <a:pt x="18258" y="416853"/>
                      <a:pt x="7035" y="405650"/>
                      <a:pt x="7026" y="391821"/>
                    </a:cubicBezTo>
                    <a:cubicBezTo>
                      <a:pt x="7026" y="391819"/>
                      <a:pt x="7026" y="391815"/>
                      <a:pt x="7026" y="391812"/>
                    </a:cubicBezTo>
                    <a:lnTo>
                      <a:pt x="7026" y="26800"/>
                    </a:lnTo>
                    <a:cubicBezTo>
                      <a:pt x="7017" y="12964"/>
                      <a:pt x="18240" y="1742"/>
                      <a:pt x="32077" y="1733"/>
                    </a:cubicBezTo>
                    <a:cubicBezTo>
                      <a:pt x="32077" y="1733"/>
                      <a:pt x="32086" y="1733"/>
                      <a:pt x="32086" y="1733"/>
                    </a:cubicBezTo>
                    <a:lnTo>
                      <a:pt x="32086" y="1733"/>
                    </a:lnTo>
                    <a:cubicBezTo>
                      <a:pt x="45923" y="1742"/>
                      <a:pt x="57138" y="12964"/>
                      <a:pt x="57128" y="26800"/>
                    </a:cubicBezTo>
                    <a:lnTo>
                      <a:pt x="57128" y="391812"/>
                    </a:lnTo>
                    <a:cubicBezTo>
                      <a:pt x="57119" y="405639"/>
                      <a:pt x="45914" y="416844"/>
                      <a:pt x="32086" y="416844"/>
                    </a:cubicBezTo>
                    <a:close/>
                  </a:path>
                </a:pathLst>
              </a:custGeom>
              <a:grpFill/>
              <a:ln w="901" cap="flat">
                <a:noFill/>
                <a:prstDash val="solid"/>
                <a:miter/>
              </a:ln>
            </p:spPr>
            <p:txBody>
              <a:bodyPr rtlCol="0" anchor="ctr"/>
              <a:lstStyle/>
              <a:p>
                <a:endParaRPr lang="en-US" sz="2040" dirty="0"/>
              </a:p>
            </p:txBody>
          </p:sp>
          <p:sp>
            <p:nvSpPr>
              <p:cNvPr id="174" name="Freeform 94">
                <a:extLst>
                  <a:ext uri="{FF2B5EF4-FFF2-40B4-BE49-F238E27FC236}">
                    <a16:creationId xmlns:a16="http://schemas.microsoft.com/office/drawing/2014/main" id="{FF92A7FD-AD56-469E-8571-88A5D9A5FF22}"/>
                  </a:ext>
                </a:extLst>
              </p:cNvPr>
              <p:cNvSpPr/>
              <p:nvPr/>
            </p:nvSpPr>
            <p:spPr>
              <a:xfrm>
                <a:off x="8331440" y="10037909"/>
                <a:ext cx="50075" cy="85874"/>
              </a:xfrm>
              <a:custGeom>
                <a:avLst/>
                <a:gdLst>
                  <a:gd name="connsiteX0" fmla="*/ 32086 w 50075"/>
                  <a:gd name="connsiteY0" fmla="*/ 87607 h 85874"/>
                  <a:gd name="connsiteX1" fmla="*/ 32086 w 50075"/>
                  <a:gd name="connsiteY1" fmla="*/ 87607 h 85874"/>
                  <a:gd name="connsiteX2" fmla="*/ 7026 w 50075"/>
                  <a:gd name="connsiteY2" fmla="*/ 62585 h 85874"/>
                  <a:gd name="connsiteX3" fmla="*/ 7026 w 50075"/>
                  <a:gd name="connsiteY3" fmla="*/ 62576 h 85874"/>
                  <a:gd name="connsiteX4" fmla="*/ 7026 w 50075"/>
                  <a:gd name="connsiteY4" fmla="*/ 26782 h 85874"/>
                  <a:gd name="connsiteX5" fmla="*/ 32077 w 50075"/>
                  <a:gd name="connsiteY5" fmla="*/ 1733 h 85874"/>
                  <a:gd name="connsiteX6" fmla="*/ 32086 w 50075"/>
                  <a:gd name="connsiteY6" fmla="*/ 1733 h 85874"/>
                  <a:gd name="connsiteX7" fmla="*/ 32086 w 50075"/>
                  <a:gd name="connsiteY7" fmla="*/ 1733 h 85874"/>
                  <a:gd name="connsiteX8" fmla="*/ 57101 w 50075"/>
                  <a:gd name="connsiteY8" fmla="*/ 26782 h 85874"/>
                  <a:gd name="connsiteX9" fmla="*/ 57101 w 50075"/>
                  <a:gd name="connsiteY9" fmla="*/ 62576 h 85874"/>
                  <a:gd name="connsiteX10" fmla="*/ 32086 w 50075"/>
                  <a:gd name="connsiteY10" fmla="*/ 87607 h 8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75" h="85874">
                    <a:moveTo>
                      <a:pt x="32086" y="87607"/>
                    </a:moveTo>
                    <a:lnTo>
                      <a:pt x="32086" y="87607"/>
                    </a:lnTo>
                    <a:cubicBezTo>
                      <a:pt x="18258" y="87617"/>
                      <a:pt x="7035" y="76413"/>
                      <a:pt x="7026" y="62585"/>
                    </a:cubicBezTo>
                    <a:cubicBezTo>
                      <a:pt x="7026" y="62582"/>
                      <a:pt x="7026" y="62578"/>
                      <a:pt x="7026" y="62576"/>
                    </a:cubicBezTo>
                    <a:lnTo>
                      <a:pt x="7026" y="26782"/>
                    </a:lnTo>
                    <a:cubicBezTo>
                      <a:pt x="7026" y="12948"/>
                      <a:pt x="18240" y="1733"/>
                      <a:pt x="32077" y="1733"/>
                    </a:cubicBezTo>
                    <a:cubicBezTo>
                      <a:pt x="32077" y="1733"/>
                      <a:pt x="32086" y="1733"/>
                      <a:pt x="32086" y="1733"/>
                    </a:cubicBezTo>
                    <a:lnTo>
                      <a:pt x="32086" y="1733"/>
                    </a:lnTo>
                    <a:cubicBezTo>
                      <a:pt x="45906" y="1753"/>
                      <a:pt x="57101" y="12962"/>
                      <a:pt x="57101" y="26782"/>
                    </a:cubicBezTo>
                    <a:lnTo>
                      <a:pt x="57101" y="62576"/>
                    </a:lnTo>
                    <a:cubicBezTo>
                      <a:pt x="57092" y="76391"/>
                      <a:pt x="45906" y="87591"/>
                      <a:pt x="32086" y="87607"/>
                    </a:cubicBezTo>
                    <a:close/>
                  </a:path>
                </a:pathLst>
              </a:custGeom>
              <a:grpFill/>
              <a:ln w="901" cap="flat">
                <a:noFill/>
                <a:prstDash val="solid"/>
                <a:miter/>
              </a:ln>
            </p:spPr>
            <p:txBody>
              <a:bodyPr rtlCol="0" anchor="ctr"/>
              <a:lstStyle/>
              <a:p>
                <a:endParaRPr lang="en-US" sz="2040" dirty="0"/>
              </a:p>
            </p:txBody>
          </p:sp>
          <p:sp>
            <p:nvSpPr>
              <p:cNvPr id="175" name="Freeform 95">
                <a:extLst>
                  <a:ext uri="{FF2B5EF4-FFF2-40B4-BE49-F238E27FC236}">
                    <a16:creationId xmlns:a16="http://schemas.microsoft.com/office/drawing/2014/main" id="{1112DD0C-12C9-40A8-9317-35011D82EB70}"/>
                  </a:ext>
                </a:extLst>
              </p:cNvPr>
              <p:cNvSpPr/>
              <p:nvPr/>
            </p:nvSpPr>
            <p:spPr>
              <a:xfrm>
                <a:off x="8460283" y="9608484"/>
                <a:ext cx="50102" cy="515298"/>
              </a:xfrm>
              <a:custGeom>
                <a:avLst/>
                <a:gdLst>
                  <a:gd name="connsiteX0" fmla="*/ 32095 w 50102"/>
                  <a:gd name="connsiteY0" fmla="*/ 517032 h 515298"/>
                  <a:gd name="connsiteX1" fmla="*/ 32095 w 50102"/>
                  <a:gd name="connsiteY1" fmla="*/ 517032 h 515298"/>
                  <a:gd name="connsiteX2" fmla="*/ 7026 w 50102"/>
                  <a:gd name="connsiteY2" fmla="*/ 492000 h 515298"/>
                  <a:gd name="connsiteX3" fmla="*/ 7026 w 50102"/>
                  <a:gd name="connsiteY3" fmla="*/ 26791 h 515298"/>
                  <a:gd name="connsiteX4" fmla="*/ 32086 w 50102"/>
                  <a:gd name="connsiteY4" fmla="*/ 1733 h 515298"/>
                  <a:gd name="connsiteX5" fmla="*/ 32095 w 50102"/>
                  <a:gd name="connsiteY5" fmla="*/ 1733 h 515298"/>
                  <a:gd name="connsiteX6" fmla="*/ 32095 w 50102"/>
                  <a:gd name="connsiteY6" fmla="*/ 1733 h 515298"/>
                  <a:gd name="connsiteX7" fmla="*/ 57128 w 50102"/>
                  <a:gd name="connsiteY7" fmla="*/ 26791 h 515298"/>
                  <a:gd name="connsiteX8" fmla="*/ 57128 w 50102"/>
                  <a:gd name="connsiteY8" fmla="*/ 492000 h 515298"/>
                  <a:gd name="connsiteX9" fmla="*/ 32095 w 50102"/>
                  <a:gd name="connsiteY9" fmla="*/ 517032 h 51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02" h="515298">
                    <a:moveTo>
                      <a:pt x="32095" y="517032"/>
                    </a:moveTo>
                    <a:lnTo>
                      <a:pt x="32095" y="517032"/>
                    </a:lnTo>
                    <a:cubicBezTo>
                      <a:pt x="18258" y="517042"/>
                      <a:pt x="7035" y="505835"/>
                      <a:pt x="7026" y="492000"/>
                    </a:cubicBezTo>
                    <a:lnTo>
                      <a:pt x="7026" y="26791"/>
                    </a:lnTo>
                    <a:cubicBezTo>
                      <a:pt x="7026" y="12955"/>
                      <a:pt x="18249" y="1733"/>
                      <a:pt x="32086" y="1733"/>
                    </a:cubicBezTo>
                    <a:cubicBezTo>
                      <a:pt x="32086" y="1733"/>
                      <a:pt x="32095" y="1733"/>
                      <a:pt x="32095" y="1733"/>
                    </a:cubicBezTo>
                    <a:lnTo>
                      <a:pt x="32095" y="1733"/>
                    </a:lnTo>
                    <a:cubicBezTo>
                      <a:pt x="45924" y="1742"/>
                      <a:pt x="57137" y="12964"/>
                      <a:pt x="57128" y="26791"/>
                    </a:cubicBezTo>
                    <a:lnTo>
                      <a:pt x="57128" y="492000"/>
                    </a:lnTo>
                    <a:cubicBezTo>
                      <a:pt x="57128" y="505825"/>
                      <a:pt x="45924" y="517032"/>
                      <a:pt x="32095" y="517032"/>
                    </a:cubicBezTo>
                    <a:close/>
                  </a:path>
                </a:pathLst>
              </a:custGeom>
              <a:grpFill/>
              <a:ln w="901" cap="flat">
                <a:noFill/>
                <a:prstDash val="solid"/>
                <a:miter/>
              </a:ln>
            </p:spPr>
            <p:txBody>
              <a:bodyPr rtlCol="0" anchor="ctr"/>
              <a:lstStyle/>
              <a:p>
                <a:endParaRPr lang="en-US" sz="2040" dirty="0"/>
              </a:p>
            </p:txBody>
          </p:sp>
          <p:sp>
            <p:nvSpPr>
              <p:cNvPr id="176" name="Freeform 96">
                <a:extLst>
                  <a:ext uri="{FF2B5EF4-FFF2-40B4-BE49-F238E27FC236}">
                    <a16:creationId xmlns:a16="http://schemas.microsoft.com/office/drawing/2014/main" id="{C637FAA6-7EEE-4373-9A0D-EBE2A2ADA6FA}"/>
                  </a:ext>
                </a:extLst>
              </p:cNvPr>
              <p:cNvSpPr/>
              <p:nvPr/>
            </p:nvSpPr>
            <p:spPr>
              <a:xfrm>
                <a:off x="8589117" y="9443874"/>
                <a:ext cx="50111" cy="679908"/>
              </a:xfrm>
              <a:custGeom>
                <a:avLst/>
                <a:gdLst>
                  <a:gd name="connsiteX0" fmla="*/ 32077 w 50111"/>
                  <a:gd name="connsiteY0" fmla="*/ 681641 h 679908"/>
                  <a:gd name="connsiteX1" fmla="*/ 32077 w 50111"/>
                  <a:gd name="connsiteY1" fmla="*/ 681641 h 679908"/>
                  <a:gd name="connsiteX2" fmla="*/ 7026 w 50111"/>
                  <a:gd name="connsiteY2" fmla="*/ 656610 h 679908"/>
                  <a:gd name="connsiteX3" fmla="*/ 7026 w 50111"/>
                  <a:gd name="connsiteY3" fmla="*/ 26782 h 679908"/>
                  <a:gd name="connsiteX4" fmla="*/ 32077 w 50111"/>
                  <a:gd name="connsiteY4" fmla="*/ 1733 h 679908"/>
                  <a:gd name="connsiteX5" fmla="*/ 32077 w 50111"/>
                  <a:gd name="connsiteY5" fmla="*/ 1733 h 679908"/>
                  <a:gd name="connsiteX6" fmla="*/ 57137 w 50111"/>
                  <a:gd name="connsiteY6" fmla="*/ 26782 h 679908"/>
                  <a:gd name="connsiteX7" fmla="*/ 57137 w 50111"/>
                  <a:gd name="connsiteY7" fmla="*/ 656610 h 679908"/>
                  <a:gd name="connsiteX8" fmla="*/ 32077 w 50111"/>
                  <a:gd name="connsiteY8" fmla="*/ 681641 h 67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679908">
                    <a:moveTo>
                      <a:pt x="32077" y="681641"/>
                    </a:moveTo>
                    <a:lnTo>
                      <a:pt x="32077" y="681641"/>
                    </a:lnTo>
                    <a:cubicBezTo>
                      <a:pt x="18249" y="681646"/>
                      <a:pt x="7035" y="670439"/>
                      <a:pt x="7026" y="656610"/>
                    </a:cubicBezTo>
                    <a:lnTo>
                      <a:pt x="7026" y="26782"/>
                    </a:lnTo>
                    <a:cubicBezTo>
                      <a:pt x="7026" y="12946"/>
                      <a:pt x="18240" y="1733"/>
                      <a:pt x="32077" y="1733"/>
                    </a:cubicBezTo>
                    <a:lnTo>
                      <a:pt x="32077" y="1733"/>
                    </a:lnTo>
                    <a:cubicBezTo>
                      <a:pt x="45914" y="1733"/>
                      <a:pt x="57128" y="12946"/>
                      <a:pt x="57137" y="26782"/>
                    </a:cubicBezTo>
                    <a:lnTo>
                      <a:pt x="57137" y="656610"/>
                    </a:lnTo>
                    <a:cubicBezTo>
                      <a:pt x="57128" y="670440"/>
                      <a:pt x="45905" y="681646"/>
                      <a:pt x="32077" y="681641"/>
                    </a:cubicBezTo>
                    <a:close/>
                  </a:path>
                </a:pathLst>
              </a:custGeom>
              <a:grpFill/>
              <a:ln w="901" cap="flat">
                <a:noFill/>
                <a:prstDash val="solid"/>
                <a:miter/>
              </a:ln>
            </p:spPr>
            <p:txBody>
              <a:bodyPr rtlCol="0" anchor="ctr"/>
              <a:lstStyle/>
              <a:p>
                <a:endParaRPr lang="en-US" sz="2040" dirty="0"/>
              </a:p>
            </p:txBody>
          </p:sp>
          <p:sp>
            <p:nvSpPr>
              <p:cNvPr id="177" name="Freeform 97">
                <a:extLst>
                  <a:ext uri="{FF2B5EF4-FFF2-40B4-BE49-F238E27FC236}">
                    <a16:creationId xmlns:a16="http://schemas.microsoft.com/office/drawing/2014/main" id="{F394ECB0-4EFD-4C61-8C67-5CB2C4EFC6C0}"/>
                  </a:ext>
                </a:extLst>
              </p:cNvPr>
              <p:cNvSpPr/>
              <p:nvPr/>
            </p:nvSpPr>
            <p:spPr>
              <a:xfrm>
                <a:off x="8717933" y="9479668"/>
                <a:ext cx="50102" cy="644114"/>
              </a:xfrm>
              <a:custGeom>
                <a:avLst/>
                <a:gdLst>
                  <a:gd name="connsiteX0" fmla="*/ 32086 w 50102"/>
                  <a:gd name="connsiteY0" fmla="*/ 645847 h 644114"/>
                  <a:gd name="connsiteX1" fmla="*/ 32086 w 50102"/>
                  <a:gd name="connsiteY1" fmla="*/ 645847 h 644114"/>
                  <a:gd name="connsiteX2" fmla="*/ 7026 w 50102"/>
                  <a:gd name="connsiteY2" fmla="*/ 620816 h 644114"/>
                  <a:gd name="connsiteX3" fmla="*/ 7026 w 50102"/>
                  <a:gd name="connsiteY3" fmla="*/ 26764 h 644114"/>
                  <a:gd name="connsiteX4" fmla="*/ 32086 w 50102"/>
                  <a:gd name="connsiteY4" fmla="*/ 1733 h 644114"/>
                  <a:gd name="connsiteX5" fmla="*/ 32086 w 50102"/>
                  <a:gd name="connsiteY5" fmla="*/ 1733 h 644114"/>
                  <a:gd name="connsiteX6" fmla="*/ 57128 w 50102"/>
                  <a:gd name="connsiteY6" fmla="*/ 26755 h 644114"/>
                  <a:gd name="connsiteX7" fmla="*/ 57128 w 50102"/>
                  <a:gd name="connsiteY7" fmla="*/ 26764 h 644114"/>
                  <a:gd name="connsiteX8" fmla="*/ 57128 w 50102"/>
                  <a:gd name="connsiteY8" fmla="*/ 620816 h 644114"/>
                  <a:gd name="connsiteX9" fmla="*/ 32095 w 50102"/>
                  <a:gd name="connsiteY9" fmla="*/ 645847 h 644114"/>
                  <a:gd name="connsiteX10" fmla="*/ 32086 w 50102"/>
                  <a:gd name="connsiteY10" fmla="*/ 645847 h 64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2" h="644114">
                    <a:moveTo>
                      <a:pt x="32086" y="645847"/>
                    </a:moveTo>
                    <a:lnTo>
                      <a:pt x="32086" y="645847"/>
                    </a:lnTo>
                    <a:cubicBezTo>
                      <a:pt x="18258" y="645853"/>
                      <a:pt x="7035" y="634647"/>
                      <a:pt x="7026" y="620816"/>
                    </a:cubicBezTo>
                    <a:lnTo>
                      <a:pt x="7026" y="26764"/>
                    </a:lnTo>
                    <a:cubicBezTo>
                      <a:pt x="7035" y="12937"/>
                      <a:pt x="18258" y="1724"/>
                      <a:pt x="32086" y="1733"/>
                    </a:cubicBezTo>
                    <a:lnTo>
                      <a:pt x="32086" y="1733"/>
                    </a:lnTo>
                    <a:cubicBezTo>
                      <a:pt x="45915" y="1724"/>
                      <a:pt x="57119" y="12928"/>
                      <a:pt x="57128" y="26755"/>
                    </a:cubicBezTo>
                    <a:cubicBezTo>
                      <a:pt x="57128" y="26755"/>
                      <a:pt x="57128" y="26764"/>
                      <a:pt x="57128" y="26764"/>
                    </a:cubicBezTo>
                    <a:lnTo>
                      <a:pt x="57128" y="620816"/>
                    </a:lnTo>
                    <a:cubicBezTo>
                      <a:pt x="57128" y="634640"/>
                      <a:pt x="45924" y="645847"/>
                      <a:pt x="32095" y="645847"/>
                    </a:cubicBezTo>
                    <a:cubicBezTo>
                      <a:pt x="32095" y="645847"/>
                      <a:pt x="32086" y="645847"/>
                      <a:pt x="32086" y="645847"/>
                    </a:cubicBezTo>
                    <a:close/>
                  </a:path>
                </a:pathLst>
              </a:custGeom>
              <a:grpFill/>
              <a:ln w="901" cap="flat">
                <a:noFill/>
                <a:prstDash val="solid"/>
                <a:miter/>
              </a:ln>
            </p:spPr>
            <p:txBody>
              <a:bodyPr rtlCol="0" anchor="ctr"/>
              <a:lstStyle/>
              <a:p>
                <a:endParaRPr lang="en-US" sz="2040" dirty="0"/>
              </a:p>
            </p:txBody>
          </p:sp>
          <p:sp>
            <p:nvSpPr>
              <p:cNvPr id="178" name="Freeform 98">
                <a:extLst>
                  <a:ext uri="{FF2B5EF4-FFF2-40B4-BE49-F238E27FC236}">
                    <a16:creationId xmlns:a16="http://schemas.microsoft.com/office/drawing/2014/main" id="{F9D9F399-5D11-496D-B81F-75628F9A8A9B}"/>
                  </a:ext>
                </a:extLst>
              </p:cNvPr>
              <p:cNvSpPr/>
              <p:nvPr/>
            </p:nvSpPr>
            <p:spPr>
              <a:xfrm>
                <a:off x="8846803" y="9515453"/>
                <a:ext cx="50084" cy="608330"/>
              </a:xfrm>
              <a:custGeom>
                <a:avLst/>
                <a:gdLst>
                  <a:gd name="connsiteX0" fmla="*/ 32059 w 50084"/>
                  <a:gd name="connsiteY0" fmla="*/ 610063 h 608330"/>
                  <a:gd name="connsiteX1" fmla="*/ 32059 w 50084"/>
                  <a:gd name="connsiteY1" fmla="*/ 610063 h 608330"/>
                  <a:gd name="connsiteX2" fmla="*/ 7026 w 50084"/>
                  <a:gd name="connsiteY2" fmla="*/ 585031 h 608330"/>
                  <a:gd name="connsiteX3" fmla="*/ 7026 w 50084"/>
                  <a:gd name="connsiteY3" fmla="*/ 26764 h 608330"/>
                  <a:gd name="connsiteX4" fmla="*/ 32023 w 50084"/>
                  <a:gd name="connsiteY4" fmla="*/ 1733 h 608330"/>
                  <a:gd name="connsiteX5" fmla="*/ 32059 w 50084"/>
                  <a:gd name="connsiteY5" fmla="*/ 1733 h 608330"/>
                  <a:gd name="connsiteX6" fmla="*/ 32059 w 50084"/>
                  <a:gd name="connsiteY6" fmla="*/ 1733 h 608330"/>
                  <a:gd name="connsiteX7" fmla="*/ 57110 w 50084"/>
                  <a:gd name="connsiteY7" fmla="*/ 26728 h 608330"/>
                  <a:gd name="connsiteX8" fmla="*/ 57110 w 50084"/>
                  <a:gd name="connsiteY8" fmla="*/ 26764 h 608330"/>
                  <a:gd name="connsiteX9" fmla="*/ 57110 w 50084"/>
                  <a:gd name="connsiteY9" fmla="*/ 585031 h 608330"/>
                  <a:gd name="connsiteX10" fmla="*/ 32077 w 50084"/>
                  <a:gd name="connsiteY10" fmla="*/ 610063 h 608330"/>
                  <a:gd name="connsiteX11" fmla="*/ 32059 w 50084"/>
                  <a:gd name="connsiteY11"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084" h="608330">
                    <a:moveTo>
                      <a:pt x="32059" y="610063"/>
                    </a:moveTo>
                    <a:lnTo>
                      <a:pt x="32059" y="610063"/>
                    </a:lnTo>
                    <a:cubicBezTo>
                      <a:pt x="18231" y="610063"/>
                      <a:pt x="7026" y="598856"/>
                      <a:pt x="7026" y="585031"/>
                    </a:cubicBezTo>
                    <a:lnTo>
                      <a:pt x="7026" y="26764"/>
                    </a:lnTo>
                    <a:cubicBezTo>
                      <a:pt x="7017" y="12946"/>
                      <a:pt x="18204" y="1742"/>
                      <a:pt x="32023" y="1733"/>
                    </a:cubicBezTo>
                    <a:cubicBezTo>
                      <a:pt x="32032" y="1733"/>
                      <a:pt x="32050" y="1733"/>
                      <a:pt x="32059" y="1733"/>
                    </a:cubicBezTo>
                    <a:lnTo>
                      <a:pt x="32059" y="1733"/>
                    </a:lnTo>
                    <a:cubicBezTo>
                      <a:pt x="45879" y="1715"/>
                      <a:pt x="57092" y="12910"/>
                      <a:pt x="57110" y="26728"/>
                    </a:cubicBezTo>
                    <a:cubicBezTo>
                      <a:pt x="57110" y="26737"/>
                      <a:pt x="57110" y="26755"/>
                      <a:pt x="57110" y="26764"/>
                    </a:cubicBezTo>
                    <a:lnTo>
                      <a:pt x="57110" y="585031"/>
                    </a:lnTo>
                    <a:cubicBezTo>
                      <a:pt x="57110" y="598856"/>
                      <a:pt x="45906" y="610063"/>
                      <a:pt x="32077" y="610063"/>
                    </a:cubicBezTo>
                    <a:cubicBezTo>
                      <a:pt x="32068" y="610063"/>
                      <a:pt x="32068" y="610063"/>
                      <a:pt x="32059" y="610063"/>
                    </a:cubicBezTo>
                    <a:close/>
                  </a:path>
                </a:pathLst>
              </a:custGeom>
              <a:grpFill/>
              <a:ln w="901" cap="flat">
                <a:noFill/>
                <a:prstDash val="solid"/>
                <a:miter/>
              </a:ln>
            </p:spPr>
            <p:txBody>
              <a:bodyPr rtlCol="0" anchor="ctr"/>
              <a:lstStyle/>
              <a:p>
                <a:endParaRPr lang="en-US" sz="2040" dirty="0"/>
              </a:p>
            </p:txBody>
          </p:sp>
          <p:sp>
            <p:nvSpPr>
              <p:cNvPr id="179" name="Freeform 99">
                <a:extLst>
                  <a:ext uri="{FF2B5EF4-FFF2-40B4-BE49-F238E27FC236}">
                    <a16:creationId xmlns:a16="http://schemas.microsoft.com/office/drawing/2014/main" id="{372BE5D6-4BDB-48EE-A1EB-CEB87382AFF2}"/>
                  </a:ext>
                </a:extLst>
              </p:cNvPr>
              <p:cNvSpPr/>
              <p:nvPr/>
            </p:nvSpPr>
            <p:spPr>
              <a:xfrm>
                <a:off x="8975637" y="9622798"/>
                <a:ext cx="50111" cy="500985"/>
              </a:xfrm>
              <a:custGeom>
                <a:avLst/>
                <a:gdLst>
                  <a:gd name="connsiteX0" fmla="*/ 32077 w 50111"/>
                  <a:gd name="connsiteY0" fmla="*/ 502718 h 500985"/>
                  <a:gd name="connsiteX1" fmla="*/ 32077 w 50111"/>
                  <a:gd name="connsiteY1" fmla="*/ 502718 h 500985"/>
                  <a:gd name="connsiteX2" fmla="*/ 7026 w 50111"/>
                  <a:gd name="connsiteY2" fmla="*/ 477705 h 500985"/>
                  <a:gd name="connsiteX3" fmla="*/ 7026 w 50111"/>
                  <a:gd name="connsiteY3" fmla="*/ 477687 h 500985"/>
                  <a:gd name="connsiteX4" fmla="*/ 7026 w 50111"/>
                  <a:gd name="connsiteY4" fmla="*/ 26791 h 500985"/>
                  <a:gd name="connsiteX5" fmla="*/ 32068 w 50111"/>
                  <a:gd name="connsiteY5" fmla="*/ 1733 h 500985"/>
                  <a:gd name="connsiteX6" fmla="*/ 32077 w 50111"/>
                  <a:gd name="connsiteY6" fmla="*/ 1733 h 500985"/>
                  <a:gd name="connsiteX7" fmla="*/ 32077 w 50111"/>
                  <a:gd name="connsiteY7" fmla="*/ 1733 h 500985"/>
                  <a:gd name="connsiteX8" fmla="*/ 57137 w 50111"/>
                  <a:gd name="connsiteY8" fmla="*/ 26791 h 500985"/>
                  <a:gd name="connsiteX9" fmla="*/ 57137 w 50111"/>
                  <a:gd name="connsiteY9" fmla="*/ 477687 h 500985"/>
                  <a:gd name="connsiteX10" fmla="*/ 32077 w 50111"/>
                  <a:gd name="connsiteY10"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500985">
                    <a:moveTo>
                      <a:pt x="32077" y="502718"/>
                    </a:moveTo>
                    <a:lnTo>
                      <a:pt x="32077" y="502718"/>
                    </a:lnTo>
                    <a:cubicBezTo>
                      <a:pt x="18249" y="502728"/>
                      <a:pt x="7035" y="491529"/>
                      <a:pt x="7026" y="477705"/>
                    </a:cubicBezTo>
                    <a:cubicBezTo>
                      <a:pt x="7026" y="477698"/>
                      <a:pt x="7026" y="477693"/>
                      <a:pt x="7026" y="477687"/>
                    </a:cubicBezTo>
                    <a:lnTo>
                      <a:pt x="7026" y="26791"/>
                    </a:lnTo>
                    <a:cubicBezTo>
                      <a:pt x="7017" y="12955"/>
                      <a:pt x="18231" y="1742"/>
                      <a:pt x="32068" y="1733"/>
                    </a:cubicBezTo>
                    <a:cubicBezTo>
                      <a:pt x="32068" y="1733"/>
                      <a:pt x="32077" y="1733"/>
                      <a:pt x="32077" y="1733"/>
                    </a:cubicBezTo>
                    <a:lnTo>
                      <a:pt x="32077" y="1733"/>
                    </a:lnTo>
                    <a:cubicBezTo>
                      <a:pt x="45914" y="1733"/>
                      <a:pt x="57137" y="12955"/>
                      <a:pt x="57137" y="26791"/>
                    </a:cubicBezTo>
                    <a:lnTo>
                      <a:pt x="57137" y="477687"/>
                    </a:lnTo>
                    <a:cubicBezTo>
                      <a:pt x="57128" y="491517"/>
                      <a:pt x="45905" y="502723"/>
                      <a:pt x="32077" y="502718"/>
                    </a:cubicBezTo>
                    <a:close/>
                  </a:path>
                </a:pathLst>
              </a:custGeom>
              <a:grpFill/>
              <a:ln w="901" cap="flat">
                <a:noFill/>
                <a:prstDash val="solid"/>
                <a:miter/>
              </a:ln>
            </p:spPr>
            <p:txBody>
              <a:bodyPr rtlCol="0" anchor="ctr"/>
              <a:lstStyle/>
              <a:p>
                <a:endParaRPr lang="en-US" sz="2040" dirty="0"/>
              </a:p>
            </p:txBody>
          </p:sp>
          <p:sp>
            <p:nvSpPr>
              <p:cNvPr id="180" name="Freeform 100">
                <a:extLst>
                  <a:ext uri="{FF2B5EF4-FFF2-40B4-BE49-F238E27FC236}">
                    <a16:creationId xmlns:a16="http://schemas.microsoft.com/office/drawing/2014/main" id="{3E4A6978-AF65-42CC-BD5F-6A760D14DD58}"/>
                  </a:ext>
                </a:extLst>
              </p:cNvPr>
              <p:cNvSpPr/>
              <p:nvPr/>
            </p:nvSpPr>
            <p:spPr>
              <a:xfrm>
                <a:off x="9104462" y="9622798"/>
                <a:ext cx="50120" cy="500985"/>
              </a:xfrm>
              <a:custGeom>
                <a:avLst/>
                <a:gdLst>
                  <a:gd name="connsiteX0" fmla="*/ 32086 w 50120"/>
                  <a:gd name="connsiteY0" fmla="*/ 502718 h 500985"/>
                  <a:gd name="connsiteX1" fmla="*/ 32086 w 50120"/>
                  <a:gd name="connsiteY1" fmla="*/ 502718 h 500985"/>
                  <a:gd name="connsiteX2" fmla="*/ 7026 w 50120"/>
                  <a:gd name="connsiteY2" fmla="*/ 477696 h 500985"/>
                  <a:gd name="connsiteX3" fmla="*/ 7026 w 50120"/>
                  <a:gd name="connsiteY3" fmla="*/ 477687 h 500985"/>
                  <a:gd name="connsiteX4" fmla="*/ 7026 w 50120"/>
                  <a:gd name="connsiteY4" fmla="*/ 26791 h 500985"/>
                  <a:gd name="connsiteX5" fmla="*/ 32086 w 50120"/>
                  <a:gd name="connsiteY5" fmla="*/ 1733 h 500985"/>
                  <a:gd name="connsiteX6" fmla="*/ 32086 w 50120"/>
                  <a:gd name="connsiteY6" fmla="*/ 1733 h 500985"/>
                  <a:gd name="connsiteX7" fmla="*/ 57147 w 50120"/>
                  <a:gd name="connsiteY7" fmla="*/ 26791 h 500985"/>
                  <a:gd name="connsiteX8" fmla="*/ 57147 w 50120"/>
                  <a:gd name="connsiteY8" fmla="*/ 477687 h 500985"/>
                  <a:gd name="connsiteX9" fmla="*/ 32086 w 50120"/>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20" h="500985">
                    <a:moveTo>
                      <a:pt x="32086" y="502718"/>
                    </a:moveTo>
                    <a:lnTo>
                      <a:pt x="32086" y="502718"/>
                    </a:lnTo>
                    <a:cubicBezTo>
                      <a:pt x="18258" y="502728"/>
                      <a:pt x="7035" y="491524"/>
                      <a:pt x="7026" y="477696"/>
                    </a:cubicBezTo>
                    <a:cubicBezTo>
                      <a:pt x="7026" y="477693"/>
                      <a:pt x="7026" y="477689"/>
                      <a:pt x="7026" y="477687"/>
                    </a:cubicBezTo>
                    <a:lnTo>
                      <a:pt x="7026" y="26791"/>
                    </a:lnTo>
                    <a:cubicBezTo>
                      <a:pt x="7026" y="12955"/>
                      <a:pt x="18249" y="1733"/>
                      <a:pt x="32086" y="1733"/>
                    </a:cubicBezTo>
                    <a:lnTo>
                      <a:pt x="32086" y="1733"/>
                    </a:lnTo>
                    <a:cubicBezTo>
                      <a:pt x="45923" y="1733"/>
                      <a:pt x="57147" y="12955"/>
                      <a:pt x="57147" y="26791"/>
                    </a:cubicBezTo>
                    <a:lnTo>
                      <a:pt x="57147" y="477687"/>
                    </a:lnTo>
                    <a:cubicBezTo>
                      <a:pt x="57137" y="491517"/>
                      <a:pt x="45914" y="502723"/>
                      <a:pt x="32086" y="502718"/>
                    </a:cubicBezTo>
                    <a:close/>
                  </a:path>
                </a:pathLst>
              </a:custGeom>
              <a:grpFill/>
              <a:ln w="901" cap="flat">
                <a:noFill/>
                <a:prstDash val="solid"/>
                <a:miter/>
              </a:ln>
            </p:spPr>
            <p:txBody>
              <a:bodyPr rtlCol="0" anchor="ctr"/>
              <a:lstStyle/>
              <a:p>
                <a:endParaRPr lang="en-US" sz="2040" dirty="0"/>
              </a:p>
            </p:txBody>
          </p:sp>
          <p:sp>
            <p:nvSpPr>
              <p:cNvPr id="181" name="Freeform 101">
                <a:extLst>
                  <a:ext uri="{FF2B5EF4-FFF2-40B4-BE49-F238E27FC236}">
                    <a16:creationId xmlns:a16="http://schemas.microsoft.com/office/drawing/2014/main" id="{07DE1E0E-A8E3-4684-B138-67B071A77C24}"/>
                  </a:ext>
                </a:extLst>
              </p:cNvPr>
              <p:cNvSpPr/>
              <p:nvPr/>
            </p:nvSpPr>
            <p:spPr>
              <a:xfrm>
                <a:off x="9233296"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8" y="502723"/>
                      <a:pt x="7035" y="491517"/>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5" y="502723"/>
                      <a:pt x="32086" y="502718"/>
                    </a:cubicBezTo>
                    <a:close/>
                  </a:path>
                </a:pathLst>
              </a:custGeom>
              <a:grpFill/>
              <a:ln w="901" cap="flat">
                <a:noFill/>
                <a:prstDash val="solid"/>
                <a:miter/>
              </a:ln>
            </p:spPr>
            <p:txBody>
              <a:bodyPr rtlCol="0" anchor="ctr"/>
              <a:lstStyle/>
              <a:p>
                <a:endParaRPr lang="en-US" sz="2040" dirty="0"/>
              </a:p>
            </p:txBody>
          </p:sp>
        </p:grpSp>
        <p:sp>
          <p:nvSpPr>
            <p:cNvPr id="153" name="Freeform 73">
              <a:extLst>
                <a:ext uri="{FF2B5EF4-FFF2-40B4-BE49-F238E27FC236}">
                  <a16:creationId xmlns:a16="http://schemas.microsoft.com/office/drawing/2014/main" id="{86D82950-0374-4C72-B678-D5FD954A14F4}"/>
                </a:ext>
              </a:extLst>
            </p:cNvPr>
            <p:cNvSpPr/>
            <p:nvPr/>
          </p:nvSpPr>
          <p:spPr>
            <a:xfrm>
              <a:off x="1452942" y="5950256"/>
              <a:ext cx="3221358" cy="902243"/>
            </a:xfrm>
            <a:custGeom>
              <a:avLst/>
              <a:gdLst>
                <a:gd name="connsiteX0" fmla="*/ 3524308 w 3517281"/>
                <a:gd name="connsiteY0" fmla="*/ 1733 h 878706"/>
                <a:gd name="connsiteX1" fmla="*/ 3524308 w 3517281"/>
                <a:gd name="connsiteY1" fmla="*/ 880440 h 878706"/>
                <a:gd name="connsiteX2" fmla="*/ 7026 w 3517281"/>
                <a:gd name="connsiteY2" fmla="*/ 880440 h 878706"/>
                <a:gd name="connsiteX3" fmla="*/ 7026 w 3517281"/>
                <a:gd name="connsiteY3" fmla="*/ 682605 h 878706"/>
                <a:gd name="connsiteX4" fmla="*/ 7315 w 3517281"/>
                <a:gd name="connsiteY4" fmla="*/ 682867 h 878706"/>
                <a:gd name="connsiteX5" fmla="*/ 309622 w 3517281"/>
                <a:gd name="connsiteY5" fmla="*/ 842717 h 878706"/>
                <a:gd name="connsiteX6" fmla="*/ 327038 w 3517281"/>
                <a:gd name="connsiteY6" fmla="*/ 844772 h 878706"/>
                <a:gd name="connsiteX7" fmla="*/ 413820 w 3517281"/>
                <a:gd name="connsiteY7" fmla="*/ 845673 h 878706"/>
                <a:gd name="connsiteX8" fmla="*/ 773234 w 3517281"/>
                <a:gd name="connsiteY8" fmla="*/ 690943 h 878706"/>
                <a:gd name="connsiteX9" fmla="*/ 782077 w 3517281"/>
                <a:gd name="connsiteY9" fmla="*/ 684634 h 878706"/>
                <a:gd name="connsiteX10" fmla="*/ 790641 w 3517281"/>
                <a:gd name="connsiteY10" fmla="*/ 678369 h 878706"/>
                <a:gd name="connsiteX11" fmla="*/ 1521710 w 3517281"/>
                <a:gd name="connsiteY11" fmla="*/ 261645 h 878706"/>
                <a:gd name="connsiteX12" fmla="*/ 1595367 w 3517281"/>
                <a:gd name="connsiteY12" fmla="*/ 260878 h 878706"/>
                <a:gd name="connsiteX13" fmla="*/ 1802617 w 3517281"/>
                <a:gd name="connsiteY13" fmla="*/ 320261 h 878706"/>
                <a:gd name="connsiteX14" fmla="*/ 1810892 w 3517281"/>
                <a:gd name="connsiteY14" fmla="*/ 325129 h 878706"/>
                <a:gd name="connsiteX15" fmla="*/ 1819745 w 3517281"/>
                <a:gd name="connsiteY15" fmla="*/ 330627 h 878706"/>
                <a:gd name="connsiteX16" fmla="*/ 2331024 w 3517281"/>
                <a:gd name="connsiteY16" fmla="*/ 641503 h 878706"/>
                <a:gd name="connsiteX17" fmla="*/ 2380982 w 3517281"/>
                <a:gd name="connsiteY17" fmla="*/ 647127 h 878706"/>
                <a:gd name="connsiteX18" fmla="*/ 2496313 w 3517281"/>
                <a:gd name="connsiteY18" fmla="*/ 645721 h 878706"/>
                <a:gd name="connsiteX19" fmla="*/ 2625913 w 3517281"/>
                <a:gd name="connsiteY19" fmla="*/ 622556 h 878706"/>
                <a:gd name="connsiteX20" fmla="*/ 2637334 w 3517281"/>
                <a:gd name="connsiteY20" fmla="*/ 619482 h 878706"/>
                <a:gd name="connsiteX21" fmla="*/ 2650180 w 3517281"/>
                <a:gd name="connsiteY21" fmla="*/ 615876 h 878706"/>
                <a:gd name="connsiteX22" fmla="*/ 3522866 w 3517281"/>
                <a:gd name="connsiteY22" fmla="*/ 3094 h 878706"/>
                <a:gd name="connsiteX23" fmla="*/ 3524308 w 3517281"/>
                <a:gd name="connsiteY23" fmla="*/ 1733 h 87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17281" h="878706">
                  <a:moveTo>
                    <a:pt x="3524308" y="1733"/>
                  </a:moveTo>
                  <a:lnTo>
                    <a:pt x="3524308" y="880440"/>
                  </a:lnTo>
                  <a:lnTo>
                    <a:pt x="7026" y="880440"/>
                  </a:lnTo>
                  <a:lnTo>
                    <a:pt x="7026" y="682605"/>
                  </a:lnTo>
                  <a:cubicBezTo>
                    <a:pt x="7026" y="682732"/>
                    <a:pt x="7315" y="682732"/>
                    <a:pt x="7315" y="682867"/>
                  </a:cubicBezTo>
                  <a:cubicBezTo>
                    <a:pt x="64691" y="739951"/>
                    <a:pt x="165752" y="822238"/>
                    <a:pt x="309622" y="842717"/>
                  </a:cubicBezTo>
                  <a:cubicBezTo>
                    <a:pt x="315337" y="843483"/>
                    <a:pt x="321044" y="844258"/>
                    <a:pt x="327038" y="844772"/>
                  </a:cubicBezTo>
                  <a:cubicBezTo>
                    <a:pt x="355875" y="847815"/>
                    <a:pt x="384928" y="848117"/>
                    <a:pt x="413820" y="845673"/>
                  </a:cubicBezTo>
                  <a:cubicBezTo>
                    <a:pt x="541716" y="834668"/>
                    <a:pt x="658751" y="771833"/>
                    <a:pt x="773234" y="690943"/>
                  </a:cubicBezTo>
                  <a:cubicBezTo>
                    <a:pt x="776082" y="688906"/>
                    <a:pt x="778940" y="686851"/>
                    <a:pt x="782077" y="684634"/>
                  </a:cubicBezTo>
                  <a:cubicBezTo>
                    <a:pt x="784934" y="682578"/>
                    <a:pt x="787783" y="680532"/>
                    <a:pt x="790641" y="678369"/>
                  </a:cubicBezTo>
                  <a:cubicBezTo>
                    <a:pt x="1019607" y="513002"/>
                    <a:pt x="1240541" y="282890"/>
                    <a:pt x="1521710" y="261645"/>
                  </a:cubicBezTo>
                  <a:cubicBezTo>
                    <a:pt x="1546220" y="259788"/>
                    <a:pt x="1570820" y="259535"/>
                    <a:pt x="1595367" y="260878"/>
                  </a:cubicBezTo>
                  <a:cubicBezTo>
                    <a:pt x="1679291" y="265611"/>
                    <a:pt x="1745240" y="288145"/>
                    <a:pt x="1802617" y="320261"/>
                  </a:cubicBezTo>
                  <a:cubicBezTo>
                    <a:pt x="1805475" y="321920"/>
                    <a:pt x="1808026" y="323461"/>
                    <a:pt x="1810892" y="325129"/>
                  </a:cubicBezTo>
                  <a:cubicBezTo>
                    <a:pt x="1813948" y="326778"/>
                    <a:pt x="1816905" y="328617"/>
                    <a:pt x="1819745" y="330627"/>
                  </a:cubicBezTo>
                  <a:cubicBezTo>
                    <a:pt x="1982175" y="429778"/>
                    <a:pt x="2076953" y="602725"/>
                    <a:pt x="2331024" y="641503"/>
                  </a:cubicBezTo>
                  <a:cubicBezTo>
                    <a:pt x="2347584" y="644054"/>
                    <a:pt x="2364143" y="645847"/>
                    <a:pt x="2380982" y="647127"/>
                  </a:cubicBezTo>
                  <a:cubicBezTo>
                    <a:pt x="2419393" y="649921"/>
                    <a:pt x="2457974" y="649453"/>
                    <a:pt x="2496313" y="645721"/>
                  </a:cubicBezTo>
                  <a:cubicBezTo>
                    <a:pt x="2540069" y="641539"/>
                    <a:pt x="2583419" y="633787"/>
                    <a:pt x="2625913" y="622556"/>
                  </a:cubicBezTo>
                  <a:cubicBezTo>
                    <a:pt x="2629627" y="621537"/>
                    <a:pt x="2633629" y="620510"/>
                    <a:pt x="2637334" y="619482"/>
                  </a:cubicBezTo>
                  <a:cubicBezTo>
                    <a:pt x="2641616" y="618337"/>
                    <a:pt x="2645898" y="617183"/>
                    <a:pt x="2650180" y="615876"/>
                  </a:cubicBezTo>
                  <a:cubicBezTo>
                    <a:pt x="2937361" y="532815"/>
                    <a:pt x="3236541" y="298592"/>
                    <a:pt x="3522866" y="3094"/>
                  </a:cubicBezTo>
                  <a:cubicBezTo>
                    <a:pt x="3523452" y="2634"/>
                    <a:pt x="3523740" y="2246"/>
                    <a:pt x="3524308" y="1733"/>
                  </a:cubicBezTo>
                  <a:close/>
                </a:path>
              </a:pathLst>
            </a:custGeom>
            <a:solidFill>
              <a:srgbClr val="19548A">
                <a:alpha val="19000"/>
              </a:srgbClr>
            </a:solidFill>
            <a:ln w="901" cap="flat">
              <a:noFill/>
              <a:prstDash val="solid"/>
              <a:miter/>
            </a:ln>
          </p:spPr>
          <p:txBody>
            <a:bodyPr rtlCol="0" anchor="ctr"/>
            <a:lstStyle/>
            <a:p>
              <a:endParaRPr lang="en-US" sz="2040" dirty="0"/>
            </a:p>
          </p:txBody>
        </p:sp>
        <p:sp>
          <p:nvSpPr>
            <p:cNvPr id="154" name="Freeform 74">
              <a:extLst>
                <a:ext uri="{FF2B5EF4-FFF2-40B4-BE49-F238E27FC236}">
                  <a16:creationId xmlns:a16="http://schemas.microsoft.com/office/drawing/2014/main" id="{95BEC274-7F28-422C-B6DF-5E5504080181}"/>
                </a:ext>
              </a:extLst>
            </p:cNvPr>
            <p:cNvSpPr/>
            <p:nvPr/>
          </p:nvSpPr>
          <p:spPr>
            <a:xfrm>
              <a:off x="-27933" y="6256583"/>
              <a:ext cx="4724031" cy="610661"/>
            </a:xfrm>
            <a:custGeom>
              <a:avLst/>
              <a:gdLst>
                <a:gd name="connsiteX0" fmla="*/ 3524308 w 3517281"/>
                <a:gd name="connsiteY0" fmla="*/ 1733 h 495261"/>
                <a:gd name="connsiteX1" fmla="*/ 3524308 w 3517281"/>
                <a:gd name="connsiteY1" fmla="*/ 496994 h 495261"/>
                <a:gd name="connsiteX2" fmla="*/ 7026 w 3517281"/>
                <a:gd name="connsiteY2" fmla="*/ 496994 h 495261"/>
                <a:gd name="connsiteX3" fmla="*/ 7026 w 3517281"/>
                <a:gd name="connsiteY3" fmla="*/ 385304 h 495261"/>
                <a:gd name="connsiteX4" fmla="*/ 7594 w 3517281"/>
                <a:gd name="connsiteY4" fmla="*/ 385548 h 495261"/>
                <a:gd name="connsiteX5" fmla="*/ 309622 w 3517281"/>
                <a:gd name="connsiteY5" fmla="*/ 475685 h 495261"/>
                <a:gd name="connsiteX6" fmla="*/ 310479 w 3517281"/>
                <a:gd name="connsiteY6" fmla="*/ 475685 h 495261"/>
                <a:gd name="connsiteX7" fmla="*/ 452645 w 3517281"/>
                <a:gd name="connsiteY7" fmla="*/ 474541 h 495261"/>
                <a:gd name="connsiteX8" fmla="*/ 974769 w 3517281"/>
                <a:gd name="connsiteY8" fmla="*/ 302783 h 495261"/>
                <a:gd name="connsiteX9" fmla="*/ 991617 w 3517281"/>
                <a:gd name="connsiteY9" fmla="*/ 295356 h 495261"/>
                <a:gd name="connsiteX10" fmla="*/ 1008456 w 3517281"/>
                <a:gd name="connsiteY10" fmla="*/ 287938 h 495261"/>
                <a:gd name="connsiteX11" fmla="*/ 1475195 w 3517281"/>
                <a:gd name="connsiteY11" fmla="*/ 150613 h 495261"/>
                <a:gd name="connsiteX12" fmla="*/ 1492611 w 3517281"/>
                <a:gd name="connsiteY12" fmla="*/ 149333 h 495261"/>
                <a:gd name="connsiteX13" fmla="*/ 1500607 w 3517281"/>
                <a:gd name="connsiteY13" fmla="*/ 148819 h 495261"/>
                <a:gd name="connsiteX14" fmla="*/ 1512019 w 3517281"/>
                <a:gd name="connsiteY14" fmla="*/ 148053 h 495261"/>
                <a:gd name="connsiteX15" fmla="*/ 1520592 w 3517281"/>
                <a:gd name="connsiteY15" fmla="*/ 147539 h 495261"/>
                <a:gd name="connsiteX16" fmla="*/ 1596530 w 3517281"/>
                <a:gd name="connsiteY16" fmla="*/ 147152 h 495261"/>
                <a:gd name="connsiteX17" fmla="*/ 1626214 w 3517281"/>
                <a:gd name="connsiteY17" fmla="*/ 148693 h 495261"/>
                <a:gd name="connsiteX18" fmla="*/ 2331042 w 3517281"/>
                <a:gd name="connsiteY18" fmla="*/ 362175 h 495261"/>
                <a:gd name="connsiteX19" fmla="*/ 2331944 w 3517281"/>
                <a:gd name="connsiteY19" fmla="*/ 362175 h 495261"/>
                <a:gd name="connsiteX20" fmla="*/ 2529783 w 3517281"/>
                <a:gd name="connsiteY20" fmla="*/ 362427 h 495261"/>
                <a:gd name="connsiteX21" fmla="*/ 2752440 w 3517281"/>
                <a:gd name="connsiteY21" fmla="*/ 327616 h 495261"/>
                <a:gd name="connsiteX22" fmla="*/ 2764708 w 3517281"/>
                <a:gd name="connsiteY22" fmla="*/ 324795 h 495261"/>
                <a:gd name="connsiteX23" fmla="*/ 2778122 w 3517281"/>
                <a:gd name="connsiteY23" fmla="*/ 321595 h 495261"/>
                <a:gd name="connsiteX24" fmla="*/ 3524308 w 3517281"/>
                <a:gd name="connsiteY24" fmla="*/ 1733 h 49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17281" h="495261">
                  <a:moveTo>
                    <a:pt x="3524308" y="1733"/>
                  </a:moveTo>
                  <a:lnTo>
                    <a:pt x="3524308" y="496994"/>
                  </a:lnTo>
                  <a:lnTo>
                    <a:pt x="7026" y="496994"/>
                  </a:lnTo>
                  <a:lnTo>
                    <a:pt x="7026" y="385304"/>
                  </a:lnTo>
                  <a:lnTo>
                    <a:pt x="7594" y="385548"/>
                  </a:lnTo>
                  <a:cubicBezTo>
                    <a:pt x="64980" y="417808"/>
                    <a:pt x="165752" y="464139"/>
                    <a:pt x="309622" y="475685"/>
                  </a:cubicBezTo>
                  <a:lnTo>
                    <a:pt x="310479" y="475685"/>
                  </a:lnTo>
                  <a:cubicBezTo>
                    <a:pt x="357804" y="479541"/>
                    <a:pt x="405383" y="479157"/>
                    <a:pt x="452645" y="474541"/>
                  </a:cubicBezTo>
                  <a:cubicBezTo>
                    <a:pt x="639631" y="456747"/>
                    <a:pt x="804342" y="378418"/>
                    <a:pt x="974769" y="302783"/>
                  </a:cubicBezTo>
                  <a:cubicBezTo>
                    <a:pt x="980484" y="300223"/>
                    <a:pt x="985911" y="297790"/>
                    <a:pt x="991617" y="295356"/>
                  </a:cubicBezTo>
                  <a:cubicBezTo>
                    <a:pt x="997025" y="292805"/>
                    <a:pt x="1002750" y="290362"/>
                    <a:pt x="1008456" y="287938"/>
                  </a:cubicBezTo>
                  <a:cubicBezTo>
                    <a:pt x="1152912" y="224589"/>
                    <a:pt x="1303065" y="166252"/>
                    <a:pt x="1475195" y="150613"/>
                  </a:cubicBezTo>
                  <a:cubicBezTo>
                    <a:pt x="1480910" y="150099"/>
                    <a:pt x="1486626" y="149712"/>
                    <a:pt x="1492611" y="149333"/>
                  </a:cubicBezTo>
                  <a:cubicBezTo>
                    <a:pt x="1495180" y="149072"/>
                    <a:pt x="1497758" y="148945"/>
                    <a:pt x="1500607" y="148819"/>
                  </a:cubicBezTo>
                  <a:cubicBezTo>
                    <a:pt x="1504321" y="148441"/>
                    <a:pt x="1508315" y="148179"/>
                    <a:pt x="1512019" y="148053"/>
                  </a:cubicBezTo>
                  <a:cubicBezTo>
                    <a:pt x="1514886" y="147927"/>
                    <a:pt x="1517734" y="147665"/>
                    <a:pt x="1520592" y="147539"/>
                  </a:cubicBezTo>
                  <a:cubicBezTo>
                    <a:pt x="1545436" y="146521"/>
                    <a:pt x="1570829" y="146386"/>
                    <a:pt x="1596530" y="147152"/>
                  </a:cubicBezTo>
                  <a:cubicBezTo>
                    <a:pt x="1606806" y="147539"/>
                    <a:pt x="1616506" y="147927"/>
                    <a:pt x="1626214" y="148693"/>
                  </a:cubicBezTo>
                  <a:cubicBezTo>
                    <a:pt x="1936238" y="168659"/>
                    <a:pt x="1991623" y="332736"/>
                    <a:pt x="2331042" y="362175"/>
                  </a:cubicBezTo>
                  <a:lnTo>
                    <a:pt x="2331944" y="362175"/>
                  </a:lnTo>
                  <a:cubicBezTo>
                    <a:pt x="2396749" y="367800"/>
                    <a:pt x="2462968" y="367673"/>
                    <a:pt x="2529783" y="362427"/>
                  </a:cubicBezTo>
                  <a:cubicBezTo>
                    <a:pt x="2603143" y="356659"/>
                    <a:pt x="2677358" y="344769"/>
                    <a:pt x="2752440" y="327616"/>
                  </a:cubicBezTo>
                  <a:cubicBezTo>
                    <a:pt x="2756424" y="326715"/>
                    <a:pt x="2760715" y="325814"/>
                    <a:pt x="2764708" y="324795"/>
                  </a:cubicBezTo>
                  <a:cubicBezTo>
                    <a:pt x="2769278" y="323776"/>
                    <a:pt x="2773560" y="322749"/>
                    <a:pt x="2778122" y="321595"/>
                  </a:cubicBezTo>
                  <a:cubicBezTo>
                    <a:pt x="3025883" y="261158"/>
                    <a:pt x="3279945" y="144439"/>
                    <a:pt x="3524308" y="1733"/>
                  </a:cubicBezTo>
                  <a:close/>
                </a:path>
              </a:pathLst>
            </a:custGeom>
            <a:solidFill>
              <a:srgbClr val="3BA1CD">
                <a:alpha val="48000"/>
              </a:srgbClr>
            </a:solidFill>
            <a:ln w="901" cap="flat">
              <a:noFill/>
              <a:prstDash val="solid"/>
              <a:miter/>
            </a:ln>
          </p:spPr>
          <p:txBody>
            <a:bodyPr rtlCol="0" anchor="ctr"/>
            <a:lstStyle/>
            <a:p>
              <a:endParaRPr lang="en-US" sz="2040" dirty="0"/>
            </a:p>
          </p:txBody>
        </p:sp>
      </p:grpSp>
      <p:sp>
        <p:nvSpPr>
          <p:cNvPr id="29" name="Rounded Rectangle 28">
            <a:extLst>
              <a:ext uri="{FF2B5EF4-FFF2-40B4-BE49-F238E27FC236}">
                <a16:creationId xmlns:a16="http://schemas.microsoft.com/office/drawing/2014/main" id="{340E5E41-F846-AB4E-BA86-30314C422B07}"/>
              </a:ext>
            </a:extLst>
          </p:cNvPr>
          <p:cNvSpPr/>
          <p:nvPr/>
        </p:nvSpPr>
        <p:spPr>
          <a:xfrm>
            <a:off x="8968516" y="2542762"/>
            <a:ext cx="3820748" cy="3140486"/>
          </a:xfrm>
          <a:prstGeom prst="roundRect">
            <a:avLst>
              <a:gd name="adj" fmla="val 0"/>
            </a:avLst>
          </a:prstGeom>
          <a:solidFill>
            <a:schemeClr val="bg1"/>
          </a:solidFill>
          <a:ln w="73025">
            <a:noFill/>
          </a:ln>
          <a:effectLst>
            <a:glow rad="635000">
              <a:schemeClr val="bg2">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24" name="Rounded Rectangle 23">
            <a:extLst>
              <a:ext uri="{FF2B5EF4-FFF2-40B4-BE49-F238E27FC236}">
                <a16:creationId xmlns:a16="http://schemas.microsoft.com/office/drawing/2014/main" id="{5638C446-CD55-DB48-AFC9-12188476F465}"/>
              </a:ext>
            </a:extLst>
          </p:cNvPr>
          <p:cNvSpPr/>
          <p:nvPr/>
        </p:nvSpPr>
        <p:spPr>
          <a:xfrm>
            <a:off x="4988733" y="2542762"/>
            <a:ext cx="3820748" cy="3140486"/>
          </a:xfrm>
          <a:prstGeom prst="roundRect">
            <a:avLst>
              <a:gd name="adj" fmla="val 0"/>
            </a:avLst>
          </a:prstGeom>
          <a:solidFill>
            <a:schemeClr val="bg1"/>
          </a:solidFill>
          <a:ln w="73025">
            <a:noFill/>
          </a:ln>
          <a:effectLst>
            <a:glow rad="635000">
              <a:schemeClr val="bg2">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5" name="Rounded Rectangle 14">
            <a:extLst>
              <a:ext uri="{FF2B5EF4-FFF2-40B4-BE49-F238E27FC236}">
                <a16:creationId xmlns:a16="http://schemas.microsoft.com/office/drawing/2014/main" id="{B3E32CE2-B6E2-394B-A329-2160F451FA4B}"/>
              </a:ext>
            </a:extLst>
          </p:cNvPr>
          <p:cNvSpPr/>
          <p:nvPr/>
        </p:nvSpPr>
        <p:spPr>
          <a:xfrm>
            <a:off x="1044665" y="2542762"/>
            <a:ext cx="3820748" cy="3140486"/>
          </a:xfrm>
          <a:prstGeom prst="roundRect">
            <a:avLst>
              <a:gd name="adj" fmla="val 0"/>
            </a:avLst>
          </a:prstGeom>
          <a:solidFill>
            <a:schemeClr val="bg1"/>
          </a:solidFill>
          <a:ln w="73025">
            <a:noFill/>
          </a:ln>
          <a:effectLst>
            <a:glow rad="635000">
              <a:schemeClr val="bg2">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22" name="Text Placeholder 21">
            <a:extLst>
              <a:ext uri="{FF2B5EF4-FFF2-40B4-BE49-F238E27FC236}">
                <a16:creationId xmlns:a16="http://schemas.microsoft.com/office/drawing/2014/main" id="{F118C76C-6C5D-B64B-AED5-05B6A6325749}"/>
              </a:ext>
            </a:extLst>
          </p:cNvPr>
          <p:cNvSpPr>
            <a:spLocks noGrp="1"/>
          </p:cNvSpPr>
          <p:nvPr>
            <p:ph type="body" sz="quarter" idx="28"/>
          </p:nvPr>
        </p:nvSpPr>
        <p:spPr>
          <a:xfrm>
            <a:off x="9286149" y="2781384"/>
            <a:ext cx="3185486" cy="541523"/>
          </a:xfrm>
        </p:spPr>
        <p:txBody>
          <a:bodyPr/>
          <a:lstStyle/>
          <a:p>
            <a:r>
              <a:rPr lang="en-US" dirty="0"/>
              <a:t>Q4 FY’23 Earnings Call</a:t>
            </a:r>
          </a:p>
        </p:txBody>
      </p:sp>
      <p:sp>
        <p:nvSpPr>
          <p:cNvPr id="23" name="Text Placeholder 22">
            <a:extLst>
              <a:ext uri="{FF2B5EF4-FFF2-40B4-BE49-F238E27FC236}">
                <a16:creationId xmlns:a16="http://schemas.microsoft.com/office/drawing/2014/main" id="{6A886277-E4E0-AF45-B676-970B7C253A57}"/>
              </a:ext>
            </a:extLst>
          </p:cNvPr>
          <p:cNvSpPr>
            <a:spLocks noGrp="1"/>
          </p:cNvSpPr>
          <p:nvPr>
            <p:ph type="body" sz="quarter" idx="29"/>
          </p:nvPr>
        </p:nvSpPr>
        <p:spPr>
          <a:xfrm>
            <a:off x="9286149" y="3562805"/>
            <a:ext cx="3185486" cy="1580062"/>
          </a:xfrm>
        </p:spPr>
        <p:txBody>
          <a:bodyPr/>
          <a:lstStyle/>
          <a:p>
            <a:pPr algn="just"/>
            <a:r>
              <a:rPr lang="en-US" dirty="0"/>
              <a:t>Weaker coffee holiday season with pulled forward demand. HH expansion to hit the 2MM YoY growth number as reported. Beverage pricing will continue with limited volume impact. Top line beverages and beverage EBIT to surprise to the upside. </a:t>
            </a:r>
            <a:r>
              <a:rPr lang="en-US" i="1" dirty="0"/>
              <a:t>Beyond FY’23, potential for coffee downside to re-overwhelm EPS.</a:t>
            </a:r>
          </a:p>
          <a:p>
            <a:endParaRPr lang="en-US" dirty="0"/>
          </a:p>
        </p:txBody>
      </p:sp>
      <p:sp>
        <p:nvSpPr>
          <p:cNvPr id="16" name="Title 15">
            <a:extLst>
              <a:ext uri="{FF2B5EF4-FFF2-40B4-BE49-F238E27FC236}">
                <a16:creationId xmlns:a16="http://schemas.microsoft.com/office/drawing/2014/main" id="{6638CFFB-38C3-0C48-8A5E-F14933E5EEA7}"/>
              </a:ext>
            </a:extLst>
          </p:cNvPr>
          <p:cNvSpPr>
            <a:spLocks noGrp="1"/>
          </p:cNvSpPr>
          <p:nvPr>
            <p:ph type="title"/>
          </p:nvPr>
        </p:nvSpPr>
        <p:spPr>
          <a:xfrm>
            <a:off x="1366447" y="1115153"/>
            <a:ext cx="11096454" cy="629586"/>
          </a:xfrm>
        </p:spPr>
        <p:txBody>
          <a:bodyPr/>
          <a:lstStyle/>
          <a:p>
            <a:r>
              <a:rPr lang="en-US" dirty="0"/>
              <a:t>Event Path</a:t>
            </a:r>
          </a:p>
        </p:txBody>
      </p:sp>
      <p:sp>
        <p:nvSpPr>
          <p:cNvPr id="5" name="Slide Number Placeholder 4">
            <a:extLst>
              <a:ext uri="{FF2B5EF4-FFF2-40B4-BE49-F238E27FC236}">
                <a16:creationId xmlns:a16="http://schemas.microsoft.com/office/drawing/2014/main" id="{60FAD7B0-5107-7140-B423-5B5CF3082472}"/>
              </a:ext>
            </a:extLst>
          </p:cNvPr>
          <p:cNvSpPr>
            <a:spLocks noGrp="1"/>
          </p:cNvSpPr>
          <p:nvPr>
            <p:ph type="sldNum" sz="quarter" idx="10"/>
          </p:nvPr>
        </p:nvSpPr>
        <p:spPr/>
        <p:txBody>
          <a:bodyPr/>
          <a:lstStyle/>
          <a:p>
            <a:fld id="{7A0727DF-FE34-B54C-B65E-545640FDBF94}" type="slidenum">
              <a:rPr lang="en-US" smtClean="0"/>
              <a:pPr/>
              <a:t>10</a:t>
            </a:fld>
            <a:endParaRPr lang="en-US" dirty="0"/>
          </a:p>
        </p:txBody>
      </p:sp>
      <p:sp>
        <p:nvSpPr>
          <p:cNvPr id="18" name="Text Placeholder 17">
            <a:extLst>
              <a:ext uri="{FF2B5EF4-FFF2-40B4-BE49-F238E27FC236}">
                <a16:creationId xmlns:a16="http://schemas.microsoft.com/office/drawing/2014/main" id="{2A9E4A3E-F879-6C4A-A092-A0D90733B859}"/>
              </a:ext>
            </a:extLst>
          </p:cNvPr>
          <p:cNvSpPr>
            <a:spLocks noGrp="1"/>
          </p:cNvSpPr>
          <p:nvPr>
            <p:ph type="body" sz="quarter" idx="24"/>
          </p:nvPr>
        </p:nvSpPr>
        <p:spPr>
          <a:xfrm>
            <a:off x="5330666" y="2781384"/>
            <a:ext cx="3185486" cy="541523"/>
          </a:xfrm>
        </p:spPr>
        <p:txBody>
          <a:bodyPr/>
          <a:lstStyle/>
          <a:p>
            <a:r>
              <a:rPr lang="en-US" dirty="0"/>
              <a:t>Q3 FY’23 Earnings Call</a:t>
            </a:r>
          </a:p>
        </p:txBody>
      </p:sp>
      <p:sp>
        <p:nvSpPr>
          <p:cNvPr id="19" name="Text Placeholder 18">
            <a:extLst>
              <a:ext uri="{FF2B5EF4-FFF2-40B4-BE49-F238E27FC236}">
                <a16:creationId xmlns:a16="http://schemas.microsoft.com/office/drawing/2014/main" id="{957B88A6-DE7B-2644-ABFC-DF171D6A12EC}"/>
              </a:ext>
            </a:extLst>
          </p:cNvPr>
          <p:cNvSpPr>
            <a:spLocks noGrp="1"/>
          </p:cNvSpPr>
          <p:nvPr>
            <p:ph type="body" sz="quarter" idx="25"/>
          </p:nvPr>
        </p:nvSpPr>
        <p:spPr>
          <a:xfrm>
            <a:off x="5330666" y="3562805"/>
            <a:ext cx="3185486" cy="1580062"/>
          </a:xfrm>
        </p:spPr>
        <p:txBody>
          <a:bodyPr/>
          <a:lstStyle/>
          <a:p>
            <a:pPr algn="just"/>
            <a:r>
              <a:rPr lang="en-US" dirty="0"/>
              <a:t>Price for beverages to smash expectations. EBIT margin expansion on pricing -&gt; higher EPS -&gt; stock swing to the upside. Analysts to spend most of the time on call discussing coffee. Attach rate, time spent at home will get too much air time. CEO/CFO to shift focus to innovation in coffee and/or beverage growth.</a:t>
            </a:r>
          </a:p>
          <a:p>
            <a:endParaRPr lang="en-US" dirty="0"/>
          </a:p>
        </p:txBody>
      </p:sp>
      <p:sp>
        <p:nvSpPr>
          <p:cNvPr id="25" name="Text Placeholder 24">
            <a:extLst>
              <a:ext uri="{FF2B5EF4-FFF2-40B4-BE49-F238E27FC236}">
                <a16:creationId xmlns:a16="http://schemas.microsoft.com/office/drawing/2014/main" id="{31B27A68-7E94-FF46-B229-9F2E5D014E54}"/>
              </a:ext>
            </a:extLst>
          </p:cNvPr>
          <p:cNvSpPr>
            <a:spLocks noGrp="1"/>
          </p:cNvSpPr>
          <p:nvPr>
            <p:ph type="body" sz="quarter" idx="31"/>
          </p:nvPr>
        </p:nvSpPr>
        <p:spPr>
          <a:xfrm>
            <a:off x="1375180" y="2781384"/>
            <a:ext cx="3185486" cy="541523"/>
          </a:xfrm>
        </p:spPr>
        <p:txBody>
          <a:bodyPr/>
          <a:lstStyle/>
          <a:p>
            <a:r>
              <a:rPr lang="en-US" dirty="0"/>
              <a:t>Remainder of Q2 FY’23</a:t>
            </a:r>
          </a:p>
        </p:txBody>
      </p:sp>
      <p:sp>
        <p:nvSpPr>
          <p:cNvPr id="26" name="Text Placeholder 25">
            <a:extLst>
              <a:ext uri="{FF2B5EF4-FFF2-40B4-BE49-F238E27FC236}">
                <a16:creationId xmlns:a16="http://schemas.microsoft.com/office/drawing/2014/main" id="{8CC32CE4-3BDA-6448-9710-FCE705E64348}"/>
              </a:ext>
            </a:extLst>
          </p:cNvPr>
          <p:cNvSpPr>
            <a:spLocks noGrp="1"/>
          </p:cNvSpPr>
          <p:nvPr>
            <p:ph type="body" sz="quarter" idx="32"/>
          </p:nvPr>
        </p:nvSpPr>
        <p:spPr>
          <a:xfrm>
            <a:off x="1375180" y="3562805"/>
            <a:ext cx="3185486" cy="1580062"/>
          </a:xfrm>
        </p:spPr>
        <p:txBody>
          <a:bodyPr/>
          <a:lstStyle/>
          <a:p>
            <a:pPr algn="just"/>
            <a:r>
              <a:rPr lang="en-US" dirty="0"/>
              <a:t>Look for continued pricing strength in beverage products. Attach rate for coffee to lower. Stock to trade more closely in line with SBUX than KO and PEP.</a:t>
            </a:r>
          </a:p>
          <a:p>
            <a:endParaRPr lang="en-US" dirty="0"/>
          </a:p>
        </p:txBody>
      </p:sp>
      <p:sp>
        <p:nvSpPr>
          <p:cNvPr id="4" name="Footer Placeholder 3">
            <a:extLst>
              <a:ext uri="{FF2B5EF4-FFF2-40B4-BE49-F238E27FC236}">
                <a16:creationId xmlns:a16="http://schemas.microsoft.com/office/drawing/2014/main" id="{E6C7EB11-AE1F-D845-8979-2F8D78AB42DD}"/>
              </a:ext>
            </a:extLst>
          </p:cNvPr>
          <p:cNvSpPr>
            <a:spLocks noGrp="1"/>
          </p:cNvSpPr>
          <p:nvPr>
            <p:ph type="ftr" sz="quarter" idx="33"/>
          </p:nvPr>
        </p:nvSpPr>
        <p:spPr/>
        <p:txBody>
          <a:bodyPr/>
          <a:lstStyle/>
          <a:p>
            <a:endParaRPr lang="en-US" sz="907" dirty="0"/>
          </a:p>
        </p:txBody>
      </p:sp>
      <p:sp>
        <p:nvSpPr>
          <p:cNvPr id="2" name="Triangle 1">
            <a:extLst>
              <a:ext uri="{FF2B5EF4-FFF2-40B4-BE49-F238E27FC236}">
                <a16:creationId xmlns:a16="http://schemas.microsoft.com/office/drawing/2014/main" id="{E26BE384-D40C-404B-BD07-FA5478FE692F}"/>
              </a:ext>
            </a:extLst>
          </p:cNvPr>
          <p:cNvSpPr/>
          <p:nvPr/>
        </p:nvSpPr>
        <p:spPr>
          <a:xfrm rot="5400000">
            <a:off x="4637489" y="3988864"/>
            <a:ext cx="724635" cy="4150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chemeClr val="tx1"/>
              </a:solidFill>
            </a:endParaRPr>
          </a:p>
        </p:txBody>
      </p:sp>
      <p:sp>
        <p:nvSpPr>
          <p:cNvPr id="30" name="Triangle 29">
            <a:extLst>
              <a:ext uri="{FF2B5EF4-FFF2-40B4-BE49-F238E27FC236}">
                <a16:creationId xmlns:a16="http://schemas.microsoft.com/office/drawing/2014/main" id="{3C70429F-FF9A-8E49-A3A1-374346CCE51C}"/>
              </a:ext>
            </a:extLst>
          </p:cNvPr>
          <p:cNvSpPr/>
          <p:nvPr/>
        </p:nvSpPr>
        <p:spPr>
          <a:xfrm rot="5400000">
            <a:off x="8593828" y="3897307"/>
            <a:ext cx="724635" cy="4150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chemeClr val="tx1"/>
              </a:solidFill>
            </a:endParaRPr>
          </a:p>
        </p:txBody>
      </p:sp>
      <p:sp>
        <p:nvSpPr>
          <p:cNvPr id="31" name="Triangle 30">
            <a:extLst>
              <a:ext uri="{FF2B5EF4-FFF2-40B4-BE49-F238E27FC236}">
                <a16:creationId xmlns:a16="http://schemas.microsoft.com/office/drawing/2014/main" id="{0BAE84E6-0514-A74D-92E4-4A658FFCF926}"/>
              </a:ext>
            </a:extLst>
          </p:cNvPr>
          <p:cNvSpPr/>
          <p:nvPr/>
        </p:nvSpPr>
        <p:spPr>
          <a:xfrm rot="5400000">
            <a:off x="12573612" y="3897309"/>
            <a:ext cx="724635" cy="4150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chemeClr val="tx1"/>
              </a:solidFill>
            </a:endParaRPr>
          </a:p>
        </p:txBody>
      </p:sp>
      <p:sp>
        <p:nvSpPr>
          <p:cNvPr id="208" name="Footer Placeholder 7">
            <a:extLst>
              <a:ext uri="{FF2B5EF4-FFF2-40B4-BE49-F238E27FC236}">
                <a16:creationId xmlns:a16="http://schemas.microsoft.com/office/drawing/2014/main" id="{67B2B4A1-5BD5-4104-B0B0-BFA4383706D6}"/>
              </a:ext>
            </a:extLst>
          </p:cNvPr>
          <p:cNvSpPr txBox="1">
            <a:spLocks/>
          </p:cNvSpPr>
          <p:nvPr/>
        </p:nvSpPr>
        <p:spPr>
          <a:xfrm>
            <a:off x="440400" y="7210363"/>
            <a:ext cx="1229349" cy="423383"/>
          </a:xfrm>
          <a:prstGeom prst="rect">
            <a:avLst/>
          </a:prstGeom>
        </p:spPr>
        <p:txBody>
          <a:bodyPr vert="horz" lIns="103632" tIns="51816" rIns="103632" bIns="51816" rtlCol="0" anchor="ctr"/>
          <a:lstStyle>
            <a:defPPr>
              <a:defRPr lang="en-US"/>
            </a:defPPr>
            <a:lvl1pPr marL="0" algn="l" defTabSz="914400" rtl="0" eaLnBrk="1" latinLnBrk="0" hangingPunct="1">
              <a:defRPr lang="en-US" sz="800" kern="1200" spc="20" baseline="0">
                <a:solidFill>
                  <a:schemeClr val="bg2"/>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7" dirty="0"/>
              <a:t> CONFIDENTIAL</a:t>
            </a:r>
          </a:p>
        </p:txBody>
      </p:sp>
      <p:pic>
        <p:nvPicPr>
          <p:cNvPr id="209" name="Picture 3">
            <a:extLst>
              <a:ext uri="{FF2B5EF4-FFF2-40B4-BE49-F238E27FC236}">
                <a16:creationId xmlns:a16="http://schemas.microsoft.com/office/drawing/2014/main" id="{C19A152B-A410-41F3-8C4A-46F4C429A6FB}"/>
              </a:ext>
            </a:extLst>
          </p:cNvPr>
          <p:cNvPicPr>
            <a:picLocks noChangeAspect="1" noChangeArrowheads="1"/>
          </p:cNvPicPr>
          <p:nvPr/>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auto">
          <a:xfrm>
            <a:off x="13194814" y="7179903"/>
            <a:ext cx="536725" cy="49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7856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74D8-18F4-8707-3EDB-FD9BC763D22C}"/>
              </a:ext>
            </a:extLst>
          </p:cNvPr>
          <p:cNvSpPr>
            <a:spLocks noGrp="1"/>
          </p:cNvSpPr>
          <p:nvPr>
            <p:ph type="title"/>
          </p:nvPr>
        </p:nvSpPr>
        <p:spPr/>
        <p:txBody>
          <a:bodyPr/>
          <a:lstStyle/>
          <a:p>
            <a:r>
              <a:rPr lang="en-US" dirty="0"/>
              <a:t>Variance Table</a:t>
            </a:r>
          </a:p>
        </p:txBody>
      </p:sp>
      <p:sp>
        <p:nvSpPr>
          <p:cNvPr id="8" name="Footer Placeholder 7">
            <a:extLst>
              <a:ext uri="{FF2B5EF4-FFF2-40B4-BE49-F238E27FC236}">
                <a16:creationId xmlns:a16="http://schemas.microsoft.com/office/drawing/2014/main" id="{B6224F15-25DF-4281-2452-D31C49ADC55D}"/>
              </a:ext>
            </a:extLst>
          </p:cNvPr>
          <p:cNvSpPr>
            <a:spLocks noGrp="1"/>
          </p:cNvSpPr>
          <p:nvPr>
            <p:ph type="ftr" sz="quarter" idx="37"/>
          </p:nvPr>
        </p:nvSpPr>
        <p:spPr/>
        <p:txBody>
          <a:bodyPr/>
          <a:lstStyle/>
          <a:p>
            <a:r>
              <a:rPr lang="en-US" sz="1200" dirty="0">
                <a:solidFill>
                  <a:schemeClr val="tx1"/>
                </a:solidFill>
                <a:latin typeface="+mj-lt"/>
              </a:rPr>
              <a:t>Even with Coffee coming in well below expectations, we can see beverage growth and thereby EBIT expansion -&gt; EPS growth above street expectation. </a:t>
            </a:r>
          </a:p>
        </p:txBody>
      </p:sp>
      <p:sp>
        <p:nvSpPr>
          <p:cNvPr id="9" name="Slide Number Placeholder 8">
            <a:extLst>
              <a:ext uri="{FF2B5EF4-FFF2-40B4-BE49-F238E27FC236}">
                <a16:creationId xmlns:a16="http://schemas.microsoft.com/office/drawing/2014/main" id="{99F45203-EA47-D750-4CA6-5080AF23908F}"/>
              </a:ext>
            </a:extLst>
          </p:cNvPr>
          <p:cNvSpPr>
            <a:spLocks noGrp="1"/>
          </p:cNvSpPr>
          <p:nvPr>
            <p:ph type="sldNum" sz="quarter" idx="10"/>
          </p:nvPr>
        </p:nvSpPr>
        <p:spPr/>
        <p:txBody>
          <a:bodyPr/>
          <a:lstStyle/>
          <a:p>
            <a:fld id="{7A0727DF-FE34-B54C-B65E-545640FDBF94}" type="slidenum">
              <a:rPr lang="en-US" smtClean="0"/>
              <a:pPr/>
              <a:t>11</a:t>
            </a:fld>
            <a:endParaRPr lang="en-US" dirty="0"/>
          </a:p>
        </p:txBody>
      </p:sp>
      <p:graphicFrame>
        <p:nvGraphicFramePr>
          <p:cNvPr id="31" name="Table 30">
            <a:extLst>
              <a:ext uri="{FF2B5EF4-FFF2-40B4-BE49-F238E27FC236}">
                <a16:creationId xmlns:a16="http://schemas.microsoft.com/office/drawing/2014/main" id="{D45E673F-CCE9-CA4C-DD1A-42620E4EDD31}"/>
              </a:ext>
            </a:extLst>
          </p:cNvPr>
          <p:cNvGraphicFramePr>
            <a:graphicFrameLocks noGrp="1"/>
          </p:cNvGraphicFramePr>
          <p:nvPr>
            <p:extLst>
              <p:ext uri="{D42A27DB-BD31-4B8C-83A1-F6EECF244321}">
                <p14:modId xmlns:p14="http://schemas.microsoft.com/office/powerpoint/2010/main" val="1739482037"/>
              </p:ext>
            </p:extLst>
          </p:nvPr>
        </p:nvGraphicFramePr>
        <p:xfrm>
          <a:off x="1495451" y="1129498"/>
          <a:ext cx="11014049" cy="5835663"/>
        </p:xfrm>
        <a:graphic>
          <a:graphicData uri="http://schemas.openxmlformats.org/drawingml/2006/table">
            <a:tbl>
              <a:tblPr/>
              <a:tblGrid>
                <a:gridCol w="4865645">
                  <a:extLst>
                    <a:ext uri="{9D8B030D-6E8A-4147-A177-3AD203B41FA5}">
                      <a16:colId xmlns:a16="http://schemas.microsoft.com/office/drawing/2014/main" val="2005441098"/>
                    </a:ext>
                  </a:extLst>
                </a:gridCol>
                <a:gridCol w="1537101">
                  <a:extLst>
                    <a:ext uri="{9D8B030D-6E8A-4147-A177-3AD203B41FA5}">
                      <a16:colId xmlns:a16="http://schemas.microsoft.com/office/drawing/2014/main" val="1671548601"/>
                    </a:ext>
                  </a:extLst>
                </a:gridCol>
                <a:gridCol w="1537101">
                  <a:extLst>
                    <a:ext uri="{9D8B030D-6E8A-4147-A177-3AD203B41FA5}">
                      <a16:colId xmlns:a16="http://schemas.microsoft.com/office/drawing/2014/main" val="1518146086"/>
                    </a:ext>
                  </a:extLst>
                </a:gridCol>
                <a:gridCol w="1537101">
                  <a:extLst>
                    <a:ext uri="{9D8B030D-6E8A-4147-A177-3AD203B41FA5}">
                      <a16:colId xmlns:a16="http://schemas.microsoft.com/office/drawing/2014/main" val="453185355"/>
                    </a:ext>
                  </a:extLst>
                </a:gridCol>
                <a:gridCol w="1537101">
                  <a:extLst>
                    <a:ext uri="{9D8B030D-6E8A-4147-A177-3AD203B41FA5}">
                      <a16:colId xmlns:a16="http://schemas.microsoft.com/office/drawing/2014/main" val="2097123009"/>
                    </a:ext>
                  </a:extLst>
                </a:gridCol>
              </a:tblGrid>
              <a:tr h="215860">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rowSpan="2" gridSpan="4">
                  <a:txBody>
                    <a:bodyPr/>
                    <a:lstStyle/>
                    <a:p>
                      <a:pPr algn="ctr" fontAlgn="ctr"/>
                      <a:r>
                        <a:rPr lang="en-US" sz="1100" b="1" i="0" u="none" strike="noStrike" dirty="0">
                          <a:solidFill>
                            <a:srgbClr val="000000"/>
                          </a:solidFill>
                          <a:effectLst/>
                          <a:latin typeface="Calibri" panose="020F0502020204030204" pitchFamily="34" charset="0"/>
                        </a:rPr>
                        <a:t>Variance Table</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extLst>
                  <a:ext uri="{0D108BD9-81ED-4DB2-BD59-A6C34878D82A}">
                    <a16:rowId xmlns:a16="http://schemas.microsoft.com/office/drawing/2014/main" val="4094941807"/>
                  </a:ext>
                </a:extLst>
              </a:tr>
              <a:tr h="223303">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732302543"/>
                  </a:ext>
                </a:extLst>
              </a:tr>
              <a:tr h="215860">
                <a:tc>
                  <a:txBody>
                    <a:bodyPr/>
                    <a:lstStyle/>
                    <a:p>
                      <a:pPr algn="l" fontAlgn="b"/>
                      <a:r>
                        <a:rPr lang="en-US" sz="1100" b="0" i="0" u="none" strike="noStrike" dirty="0">
                          <a:solidFill>
                            <a:srgbClr val="000000"/>
                          </a:solidFill>
                          <a:effectLst/>
                          <a:latin typeface="Calibri" panose="020F0502020204030204" pitchFamily="34" charset="0"/>
                        </a:rPr>
                        <a:t>Metric</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Q3FY23</a:t>
                      </a:r>
                    </a:p>
                  </a:txBody>
                  <a:tcPr marL="0" marR="0" marT="0"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dirty="0">
                          <a:solidFill>
                            <a:srgbClr val="000000"/>
                          </a:solidFill>
                          <a:effectLst/>
                          <a:latin typeface="Calibri" panose="020F0502020204030204" pitchFamily="34" charset="0"/>
                        </a:rPr>
                        <a:t>Q4FY23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dirty="0">
                          <a:solidFill>
                            <a:srgbClr val="000000"/>
                          </a:solidFill>
                          <a:effectLst/>
                          <a:latin typeface="Calibri" panose="020F0502020204030204" pitchFamily="34" charset="0"/>
                        </a:rPr>
                        <a:t>FY23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dirty="0">
                          <a:solidFill>
                            <a:srgbClr val="000000"/>
                          </a:solidFill>
                          <a:effectLst/>
                          <a:latin typeface="Calibri" panose="020F0502020204030204" pitchFamily="34" charset="0"/>
                        </a:rPr>
                        <a:t>FY24 </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76326820"/>
                  </a:ext>
                </a:extLst>
              </a:tr>
              <a:tr h="215860">
                <a:tc>
                  <a:txBody>
                    <a:bodyPr/>
                    <a:lstStyle/>
                    <a:p>
                      <a:pPr algn="l" fontAlgn="b"/>
                      <a:r>
                        <a:rPr lang="en-US" sz="1100" b="0" i="0" u="none" strike="noStrike" dirty="0">
                          <a:solidFill>
                            <a:srgbClr val="000000"/>
                          </a:solidFill>
                          <a:effectLst/>
                          <a:latin typeface="Calibri" panose="020F0502020204030204" pitchFamily="34" charset="0"/>
                        </a:rPr>
                        <a:t>Revenue Growth</a:t>
                      </a:r>
                    </a:p>
                  </a:txBody>
                  <a:tcPr marL="19050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695344027"/>
                  </a:ext>
                </a:extLst>
              </a:tr>
              <a:tr h="215860">
                <a:tc>
                  <a:txBody>
                    <a:bodyPr/>
                    <a:lstStyle/>
                    <a:p>
                      <a:pPr algn="l" fontAlgn="b"/>
                      <a:r>
                        <a:rPr lang="en-US" sz="1100" b="0" i="0" u="none" strike="noStrike" dirty="0">
                          <a:solidFill>
                            <a:srgbClr val="000000"/>
                          </a:solidFill>
                          <a:effectLst/>
                          <a:latin typeface="Calibri" panose="020F0502020204030204" pitchFamily="34" charset="0"/>
                        </a:rPr>
                        <a:t>MARIANI </a:t>
                      </a:r>
                    </a:p>
                  </a:txBody>
                  <a:tcPr marL="47625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4.8%</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3.0%</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5.7%</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2.1%</a:t>
                      </a:r>
                    </a:p>
                  </a:txBody>
                  <a:tcPr marL="0" marR="0" marT="0" marB="0" anchor="b">
                    <a:lnL>
                      <a:noFill/>
                    </a:lnL>
                    <a:lnR>
                      <a:noFill/>
                    </a:lnR>
                    <a:lnT>
                      <a:noFill/>
                    </a:lnT>
                    <a:lnB>
                      <a:noFill/>
                    </a:lnB>
                  </a:tcPr>
                </a:tc>
                <a:extLst>
                  <a:ext uri="{0D108BD9-81ED-4DB2-BD59-A6C34878D82A}">
                    <a16:rowId xmlns:a16="http://schemas.microsoft.com/office/drawing/2014/main" val="1669160234"/>
                  </a:ext>
                </a:extLst>
              </a:tr>
              <a:tr h="215860">
                <a:tc>
                  <a:txBody>
                    <a:bodyPr/>
                    <a:lstStyle/>
                    <a:p>
                      <a:pPr algn="l" fontAlgn="b"/>
                      <a:r>
                        <a:rPr lang="en-US" sz="1100" b="0" i="0" u="none" strike="noStrike" dirty="0">
                          <a:solidFill>
                            <a:srgbClr val="000000"/>
                          </a:solidFill>
                          <a:effectLst/>
                          <a:latin typeface="Calibri" panose="020F0502020204030204" pitchFamily="34" charset="0"/>
                        </a:rPr>
                        <a:t>Street </a:t>
                      </a:r>
                    </a:p>
                  </a:txBody>
                  <a:tcPr marL="47625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4.3%</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5.6%</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4.7%</a:t>
                      </a:r>
                    </a:p>
                  </a:txBody>
                  <a:tcPr marL="0" marR="0" marT="0" marB="0" anchor="b">
                    <a:lnL>
                      <a:noFill/>
                    </a:lnL>
                    <a:lnR>
                      <a:noFill/>
                    </a:lnR>
                    <a:lnT>
                      <a:noFill/>
                    </a:lnT>
                    <a:lnB>
                      <a:noFill/>
                    </a:lnB>
                  </a:tcPr>
                </a:tc>
                <a:extLst>
                  <a:ext uri="{0D108BD9-81ED-4DB2-BD59-A6C34878D82A}">
                    <a16:rowId xmlns:a16="http://schemas.microsoft.com/office/drawing/2014/main" val="422261217"/>
                  </a:ext>
                </a:extLst>
              </a:tr>
              <a:tr h="215860">
                <a:tc>
                  <a:txBody>
                    <a:bodyPr/>
                    <a:lstStyle/>
                    <a:p>
                      <a:pPr algn="l" fontAlgn="b"/>
                      <a:r>
                        <a:rPr lang="en-US" sz="1100" b="0" i="0" u="none" strike="noStrike" dirty="0">
                          <a:solidFill>
                            <a:srgbClr val="000000"/>
                          </a:solidFill>
                          <a:effectLst/>
                          <a:latin typeface="Calibri" panose="020F0502020204030204" pitchFamily="34" charset="0"/>
                        </a:rPr>
                        <a:t>Difference (bps)</a:t>
                      </a:r>
                    </a:p>
                  </a:txBody>
                  <a:tcPr marL="47625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135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ADD480"/>
                    </a:solidFill>
                  </a:tcPr>
                </a:tc>
                <a:tc>
                  <a:txBody>
                    <a:bodyPr/>
                    <a:lstStyle/>
                    <a:p>
                      <a:pPr algn="r" fontAlgn="b"/>
                      <a:r>
                        <a:rPr lang="en-US" sz="1100" b="0" i="0" u="none" strike="noStrike" dirty="0">
                          <a:solidFill>
                            <a:srgbClr val="000000"/>
                          </a:solidFill>
                          <a:effectLst/>
                          <a:latin typeface="Calibri" panose="020F0502020204030204" pitchFamily="34" charset="0"/>
                        </a:rPr>
                        <a:t>(126)</a:t>
                      </a:r>
                    </a:p>
                  </a:txBody>
                  <a:tcPr marL="0" marR="0" marT="0" marB="0" anchor="b">
                    <a:lnL>
                      <a:noFill/>
                    </a:lnL>
                    <a:lnR>
                      <a:noFill/>
                    </a:lnR>
                    <a:lnT>
                      <a:noFill/>
                    </a:lnT>
                    <a:lnB>
                      <a:noFill/>
                    </a:lnB>
                    <a:solidFill>
                      <a:srgbClr val="FEE683"/>
                    </a:solidFill>
                  </a:tcPr>
                </a:tc>
                <a:tc>
                  <a:txBody>
                    <a:bodyPr/>
                    <a:lstStyle/>
                    <a:p>
                      <a:pPr algn="r" fontAlgn="b"/>
                      <a:r>
                        <a:rPr lang="en-US" sz="1100" b="0" i="0" u="none" strike="noStrike" dirty="0">
                          <a:solidFill>
                            <a:srgbClr val="000000"/>
                          </a:solidFill>
                          <a:effectLst/>
                          <a:latin typeface="Calibri" panose="020F0502020204030204" pitchFamily="34" charset="0"/>
                        </a:rPr>
                        <a:t>12 </a:t>
                      </a:r>
                    </a:p>
                  </a:txBody>
                  <a:tcPr marL="0" marR="0" marT="0" marB="0" anchor="b">
                    <a:lnL>
                      <a:noFill/>
                    </a:lnL>
                    <a:lnR>
                      <a:noFill/>
                    </a:lnR>
                    <a:lnT>
                      <a:noFill/>
                    </a:lnT>
                    <a:lnB>
                      <a:noFill/>
                    </a:lnB>
                    <a:solidFill>
                      <a:srgbClr val="D7E082"/>
                    </a:solidFill>
                  </a:tcPr>
                </a:tc>
                <a:tc>
                  <a:txBody>
                    <a:bodyPr/>
                    <a:lstStyle/>
                    <a:p>
                      <a:pPr algn="r" fontAlgn="b"/>
                      <a:r>
                        <a:rPr lang="en-US" sz="1100" b="0" i="0" u="none" strike="noStrike" dirty="0">
                          <a:solidFill>
                            <a:srgbClr val="000000"/>
                          </a:solidFill>
                          <a:effectLst/>
                          <a:latin typeface="Calibri" panose="020F0502020204030204" pitchFamily="34" charset="0"/>
                        </a:rPr>
                        <a:t>(261)</a:t>
                      </a:r>
                    </a:p>
                  </a:txBody>
                  <a:tcPr marL="0" marR="0" marT="0" marB="0" anchor="b">
                    <a:lnL>
                      <a:noFill/>
                    </a:lnL>
                    <a:lnR>
                      <a:noFill/>
                    </a:lnR>
                    <a:lnT>
                      <a:noFill/>
                    </a:lnT>
                    <a:lnB>
                      <a:noFill/>
                    </a:lnB>
                    <a:solidFill>
                      <a:srgbClr val="FDC87D"/>
                    </a:solidFill>
                  </a:tcPr>
                </a:tc>
                <a:extLst>
                  <a:ext uri="{0D108BD9-81ED-4DB2-BD59-A6C34878D82A}">
                    <a16:rowId xmlns:a16="http://schemas.microsoft.com/office/drawing/2014/main" val="2850117916"/>
                  </a:ext>
                </a:extLst>
              </a:tr>
              <a:tr h="215860">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565856194"/>
                  </a:ext>
                </a:extLst>
              </a:tr>
              <a:tr h="215860">
                <a:tc>
                  <a:txBody>
                    <a:bodyPr/>
                    <a:lstStyle/>
                    <a:p>
                      <a:pPr algn="l" fontAlgn="b"/>
                      <a:r>
                        <a:rPr lang="en-US" sz="1100" b="0" i="0" u="none" strike="noStrike" dirty="0">
                          <a:solidFill>
                            <a:srgbClr val="000000"/>
                          </a:solidFill>
                          <a:effectLst/>
                          <a:latin typeface="Calibri" panose="020F0502020204030204" pitchFamily="34" charset="0"/>
                        </a:rPr>
                        <a:t>Bevs Growth</a:t>
                      </a:r>
                    </a:p>
                  </a:txBody>
                  <a:tcPr marL="19050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049336402"/>
                  </a:ext>
                </a:extLst>
              </a:tr>
              <a:tr h="215860">
                <a:tc>
                  <a:txBody>
                    <a:bodyPr/>
                    <a:lstStyle/>
                    <a:p>
                      <a:pPr algn="l" fontAlgn="b"/>
                      <a:r>
                        <a:rPr lang="en-US" sz="1100" b="0" i="0" u="none" strike="noStrike" dirty="0">
                          <a:solidFill>
                            <a:srgbClr val="000000"/>
                          </a:solidFill>
                          <a:effectLst/>
                          <a:latin typeface="Calibri" panose="020F0502020204030204" pitchFamily="34" charset="0"/>
                        </a:rPr>
                        <a:t>MARIANI </a:t>
                      </a:r>
                    </a:p>
                  </a:txBody>
                  <a:tcPr marL="47625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9.0%</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7.0%</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10.1%</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3.8%</a:t>
                      </a:r>
                    </a:p>
                  </a:txBody>
                  <a:tcPr marL="0" marR="0" marT="0" marB="0" anchor="b">
                    <a:lnL>
                      <a:noFill/>
                    </a:lnL>
                    <a:lnR>
                      <a:noFill/>
                    </a:lnR>
                    <a:lnT>
                      <a:noFill/>
                    </a:lnT>
                    <a:lnB>
                      <a:noFill/>
                    </a:lnB>
                  </a:tcPr>
                </a:tc>
                <a:extLst>
                  <a:ext uri="{0D108BD9-81ED-4DB2-BD59-A6C34878D82A}">
                    <a16:rowId xmlns:a16="http://schemas.microsoft.com/office/drawing/2014/main" val="1797260221"/>
                  </a:ext>
                </a:extLst>
              </a:tr>
              <a:tr h="215860">
                <a:tc>
                  <a:txBody>
                    <a:bodyPr/>
                    <a:lstStyle/>
                    <a:p>
                      <a:pPr algn="l" fontAlgn="b"/>
                      <a:r>
                        <a:rPr lang="en-US" sz="1100" b="0" i="0" u="none" strike="noStrike" dirty="0">
                          <a:solidFill>
                            <a:srgbClr val="000000"/>
                          </a:solidFill>
                          <a:effectLst/>
                          <a:latin typeface="Calibri" panose="020F0502020204030204" pitchFamily="34" charset="0"/>
                        </a:rPr>
                        <a:t>Street </a:t>
                      </a:r>
                    </a:p>
                  </a:txBody>
                  <a:tcPr marL="47625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5.5%</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5.1%</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8.6%</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4.6%</a:t>
                      </a:r>
                    </a:p>
                  </a:txBody>
                  <a:tcPr marL="0" marR="0" marT="0" marB="0" anchor="b">
                    <a:lnL>
                      <a:noFill/>
                    </a:lnL>
                    <a:lnR>
                      <a:noFill/>
                    </a:lnR>
                    <a:lnT>
                      <a:noFill/>
                    </a:lnT>
                    <a:lnB>
                      <a:noFill/>
                    </a:lnB>
                  </a:tcPr>
                </a:tc>
                <a:extLst>
                  <a:ext uri="{0D108BD9-81ED-4DB2-BD59-A6C34878D82A}">
                    <a16:rowId xmlns:a16="http://schemas.microsoft.com/office/drawing/2014/main" val="2515409420"/>
                  </a:ext>
                </a:extLst>
              </a:tr>
              <a:tr h="215860">
                <a:tc>
                  <a:txBody>
                    <a:bodyPr/>
                    <a:lstStyle/>
                    <a:p>
                      <a:pPr algn="l" fontAlgn="b"/>
                      <a:r>
                        <a:rPr lang="en-US" sz="1100" b="0" i="0" u="none" strike="noStrike" dirty="0">
                          <a:solidFill>
                            <a:srgbClr val="000000"/>
                          </a:solidFill>
                          <a:effectLst/>
                          <a:latin typeface="Calibri" panose="020F0502020204030204" pitchFamily="34" charset="0"/>
                        </a:rPr>
                        <a:t>Difference (bps)</a:t>
                      </a:r>
                    </a:p>
                  </a:txBody>
                  <a:tcPr marL="47625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350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63BE7B"/>
                    </a:solidFill>
                  </a:tcPr>
                </a:tc>
                <a:tc>
                  <a:txBody>
                    <a:bodyPr/>
                    <a:lstStyle/>
                    <a:p>
                      <a:pPr algn="r" fontAlgn="b"/>
                      <a:r>
                        <a:rPr lang="en-US" sz="1100" b="0" i="0" u="none" strike="noStrike" dirty="0">
                          <a:solidFill>
                            <a:srgbClr val="000000"/>
                          </a:solidFill>
                          <a:effectLst/>
                          <a:latin typeface="Calibri" panose="020F0502020204030204" pitchFamily="34" charset="0"/>
                        </a:rPr>
                        <a:t>194 </a:t>
                      </a:r>
                    </a:p>
                  </a:txBody>
                  <a:tcPr marL="0" marR="0" marT="0" marB="0" anchor="b">
                    <a:lnL>
                      <a:noFill/>
                    </a:lnL>
                    <a:lnR>
                      <a:noFill/>
                    </a:lnR>
                    <a:lnT>
                      <a:noFill/>
                    </a:lnT>
                    <a:lnB>
                      <a:noFill/>
                    </a:lnB>
                    <a:solidFill>
                      <a:srgbClr val="99CE7F"/>
                    </a:solidFill>
                  </a:tcPr>
                </a:tc>
                <a:tc>
                  <a:txBody>
                    <a:bodyPr/>
                    <a:lstStyle/>
                    <a:p>
                      <a:pPr algn="r" fontAlgn="b"/>
                      <a:r>
                        <a:rPr lang="en-US" sz="1100" b="0" i="0" u="none" strike="noStrike" dirty="0">
                          <a:solidFill>
                            <a:srgbClr val="000000"/>
                          </a:solidFill>
                          <a:effectLst/>
                          <a:latin typeface="Calibri" panose="020F0502020204030204" pitchFamily="34" charset="0"/>
                        </a:rPr>
                        <a:t>151 </a:t>
                      </a:r>
                    </a:p>
                  </a:txBody>
                  <a:tcPr marL="0" marR="0" marT="0" marB="0" anchor="b">
                    <a:lnL>
                      <a:noFill/>
                    </a:lnL>
                    <a:lnR>
                      <a:noFill/>
                    </a:lnR>
                    <a:lnT>
                      <a:noFill/>
                    </a:lnT>
                    <a:lnB>
                      <a:noFill/>
                    </a:lnB>
                    <a:solidFill>
                      <a:srgbClr val="A8D27F"/>
                    </a:solidFill>
                  </a:tcPr>
                </a:tc>
                <a:tc>
                  <a:txBody>
                    <a:bodyPr/>
                    <a:lstStyle/>
                    <a:p>
                      <a:pPr algn="r" fontAlgn="b"/>
                      <a:r>
                        <a:rPr lang="en-US" sz="1100" b="0" i="0" u="none" strike="noStrike" dirty="0">
                          <a:solidFill>
                            <a:srgbClr val="000000"/>
                          </a:solidFill>
                          <a:effectLst/>
                          <a:latin typeface="Calibri" panose="020F0502020204030204" pitchFamily="34" charset="0"/>
                        </a:rPr>
                        <a:t>(86)</a:t>
                      </a:r>
                    </a:p>
                  </a:txBody>
                  <a:tcPr marL="0" marR="0" marT="0" marB="0" anchor="b">
                    <a:lnL>
                      <a:noFill/>
                    </a:lnL>
                    <a:lnR>
                      <a:noFill/>
                    </a:lnR>
                    <a:lnT>
                      <a:noFill/>
                    </a:lnT>
                    <a:lnB>
                      <a:noFill/>
                    </a:lnB>
                    <a:solidFill>
                      <a:srgbClr val="F9EA84"/>
                    </a:solidFill>
                  </a:tcPr>
                </a:tc>
                <a:extLst>
                  <a:ext uri="{0D108BD9-81ED-4DB2-BD59-A6C34878D82A}">
                    <a16:rowId xmlns:a16="http://schemas.microsoft.com/office/drawing/2014/main" val="1277119598"/>
                  </a:ext>
                </a:extLst>
              </a:tr>
              <a:tr h="215860">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220238584"/>
                  </a:ext>
                </a:extLst>
              </a:tr>
              <a:tr h="215860">
                <a:tc>
                  <a:txBody>
                    <a:bodyPr/>
                    <a:lstStyle/>
                    <a:p>
                      <a:pPr algn="l" fontAlgn="b"/>
                      <a:r>
                        <a:rPr lang="en-US" sz="1100" b="0" i="0" u="none" strike="noStrike" dirty="0">
                          <a:solidFill>
                            <a:srgbClr val="000000"/>
                          </a:solidFill>
                          <a:effectLst/>
                          <a:latin typeface="Calibri" panose="020F0502020204030204" pitchFamily="34" charset="0"/>
                        </a:rPr>
                        <a:t>Coffee Growth</a:t>
                      </a:r>
                    </a:p>
                  </a:txBody>
                  <a:tcPr marL="19050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680363502"/>
                  </a:ext>
                </a:extLst>
              </a:tr>
              <a:tr h="215860">
                <a:tc>
                  <a:txBody>
                    <a:bodyPr/>
                    <a:lstStyle/>
                    <a:p>
                      <a:pPr algn="l" fontAlgn="b"/>
                      <a:r>
                        <a:rPr lang="en-US" sz="1100" b="0" i="0" u="none" strike="noStrike" dirty="0">
                          <a:solidFill>
                            <a:srgbClr val="000000"/>
                          </a:solidFill>
                          <a:effectLst/>
                          <a:latin typeface="Calibri" panose="020F0502020204030204" pitchFamily="34" charset="0"/>
                        </a:rPr>
                        <a:t>MARIANI </a:t>
                      </a:r>
                    </a:p>
                  </a:txBody>
                  <a:tcPr marL="47625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-5.2%</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-5.4%</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-4.5%</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-3.4%</a:t>
                      </a:r>
                    </a:p>
                  </a:txBody>
                  <a:tcPr marL="0" marR="0" marT="0" marB="0" anchor="b">
                    <a:lnL>
                      <a:noFill/>
                    </a:lnL>
                    <a:lnR>
                      <a:noFill/>
                    </a:lnR>
                    <a:lnT>
                      <a:noFill/>
                    </a:lnT>
                    <a:lnB>
                      <a:noFill/>
                    </a:lnB>
                  </a:tcPr>
                </a:tc>
                <a:extLst>
                  <a:ext uri="{0D108BD9-81ED-4DB2-BD59-A6C34878D82A}">
                    <a16:rowId xmlns:a16="http://schemas.microsoft.com/office/drawing/2014/main" val="3384772719"/>
                  </a:ext>
                </a:extLst>
              </a:tr>
              <a:tr h="215860">
                <a:tc>
                  <a:txBody>
                    <a:bodyPr/>
                    <a:lstStyle/>
                    <a:p>
                      <a:pPr algn="l" fontAlgn="b"/>
                      <a:r>
                        <a:rPr lang="en-US" sz="1100" b="0" i="0" u="none" strike="noStrike" dirty="0">
                          <a:solidFill>
                            <a:srgbClr val="000000"/>
                          </a:solidFill>
                          <a:effectLst/>
                          <a:latin typeface="Calibri" panose="020F0502020204030204" pitchFamily="34" charset="0"/>
                        </a:rPr>
                        <a:t>Street </a:t>
                      </a:r>
                    </a:p>
                  </a:txBody>
                  <a:tcPr marL="47625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-1.3%</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1.5%</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-1.5%</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3.4%</a:t>
                      </a:r>
                    </a:p>
                  </a:txBody>
                  <a:tcPr marL="0" marR="0" marT="0" marB="0" anchor="b">
                    <a:lnL>
                      <a:noFill/>
                    </a:lnL>
                    <a:lnR>
                      <a:noFill/>
                    </a:lnR>
                    <a:lnT>
                      <a:noFill/>
                    </a:lnT>
                    <a:lnB>
                      <a:noFill/>
                    </a:lnB>
                  </a:tcPr>
                </a:tc>
                <a:extLst>
                  <a:ext uri="{0D108BD9-81ED-4DB2-BD59-A6C34878D82A}">
                    <a16:rowId xmlns:a16="http://schemas.microsoft.com/office/drawing/2014/main" val="1347996282"/>
                  </a:ext>
                </a:extLst>
              </a:tr>
              <a:tr h="215860">
                <a:tc>
                  <a:txBody>
                    <a:bodyPr/>
                    <a:lstStyle/>
                    <a:p>
                      <a:pPr algn="l" fontAlgn="b"/>
                      <a:r>
                        <a:rPr lang="en-US" sz="1100" b="0" i="0" u="none" strike="noStrike" dirty="0">
                          <a:solidFill>
                            <a:srgbClr val="000000"/>
                          </a:solidFill>
                          <a:effectLst/>
                          <a:latin typeface="Calibri" panose="020F0502020204030204" pitchFamily="34" charset="0"/>
                        </a:rPr>
                        <a:t>Difference (bps)</a:t>
                      </a:r>
                    </a:p>
                  </a:txBody>
                  <a:tcPr marL="47625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(383)</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BAD78"/>
                    </a:solidFill>
                  </a:tcPr>
                </a:tc>
                <a:tc>
                  <a:txBody>
                    <a:bodyPr/>
                    <a:lstStyle/>
                    <a:p>
                      <a:pPr algn="r" fontAlgn="b"/>
                      <a:r>
                        <a:rPr lang="en-US" sz="1100" b="0" i="0" u="none" strike="noStrike" dirty="0">
                          <a:solidFill>
                            <a:srgbClr val="000000"/>
                          </a:solidFill>
                          <a:effectLst/>
                          <a:latin typeface="Calibri" panose="020F0502020204030204" pitchFamily="34" charset="0"/>
                        </a:rPr>
                        <a:t>(689)</a:t>
                      </a:r>
                    </a:p>
                  </a:txBody>
                  <a:tcPr marL="0" marR="0" marT="0" marB="0" anchor="b">
                    <a:lnL>
                      <a:noFill/>
                    </a:lnL>
                    <a:lnR>
                      <a:noFill/>
                    </a:lnR>
                    <a:lnT>
                      <a:noFill/>
                    </a:lnT>
                    <a:lnB>
                      <a:noFill/>
                    </a:lnB>
                    <a:solidFill>
                      <a:srgbClr val="F8696B"/>
                    </a:solidFill>
                  </a:tcPr>
                </a:tc>
                <a:tc>
                  <a:txBody>
                    <a:bodyPr/>
                    <a:lstStyle/>
                    <a:p>
                      <a:pPr algn="r" fontAlgn="b"/>
                      <a:r>
                        <a:rPr lang="en-US" sz="1100" b="0" i="0" u="none" strike="noStrike" dirty="0">
                          <a:solidFill>
                            <a:srgbClr val="000000"/>
                          </a:solidFill>
                          <a:effectLst/>
                          <a:latin typeface="Calibri" panose="020F0502020204030204" pitchFamily="34" charset="0"/>
                        </a:rPr>
                        <a:t>(298)</a:t>
                      </a:r>
                    </a:p>
                  </a:txBody>
                  <a:tcPr marL="0" marR="0" marT="0" marB="0" anchor="b">
                    <a:lnL>
                      <a:noFill/>
                    </a:lnL>
                    <a:lnR>
                      <a:noFill/>
                    </a:lnR>
                    <a:lnT>
                      <a:noFill/>
                    </a:lnT>
                    <a:lnB>
                      <a:noFill/>
                    </a:lnB>
                    <a:solidFill>
                      <a:srgbClr val="FCC07B"/>
                    </a:solidFill>
                  </a:tcPr>
                </a:tc>
                <a:tc>
                  <a:txBody>
                    <a:bodyPr/>
                    <a:lstStyle/>
                    <a:p>
                      <a:pPr algn="r" fontAlgn="b"/>
                      <a:r>
                        <a:rPr lang="en-US" sz="1100" b="0" i="0" u="none" strike="noStrike" dirty="0">
                          <a:solidFill>
                            <a:srgbClr val="000000"/>
                          </a:solidFill>
                          <a:effectLst/>
                          <a:latin typeface="Calibri" panose="020F0502020204030204" pitchFamily="34" charset="0"/>
                        </a:rPr>
                        <a:t>(674)</a:t>
                      </a:r>
                    </a:p>
                  </a:txBody>
                  <a:tcPr marL="0" marR="0" marT="0" marB="0" anchor="b">
                    <a:lnL>
                      <a:noFill/>
                    </a:lnL>
                    <a:lnR>
                      <a:noFill/>
                    </a:lnR>
                    <a:lnT>
                      <a:noFill/>
                    </a:lnT>
                    <a:lnB>
                      <a:noFill/>
                    </a:lnB>
                    <a:solidFill>
                      <a:srgbClr val="F86C6B"/>
                    </a:solidFill>
                  </a:tcPr>
                </a:tc>
                <a:extLst>
                  <a:ext uri="{0D108BD9-81ED-4DB2-BD59-A6C34878D82A}">
                    <a16:rowId xmlns:a16="http://schemas.microsoft.com/office/drawing/2014/main" val="4047126144"/>
                  </a:ext>
                </a:extLst>
              </a:tr>
              <a:tr h="215860">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289884830"/>
                  </a:ext>
                </a:extLst>
              </a:tr>
              <a:tr h="215860">
                <a:tc>
                  <a:txBody>
                    <a:bodyPr/>
                    <a:lstStyle/>
                    <a:p>
                      <a:pPr algn="l" fontAlgn="b"/>
                      <a:r>
                        <a:rPr lang="en-US" sz="1100" b="0" i="0" u="none" strike="noStrike" dirty="0">
                          <a:solidFill>
                            <a:srgbClr val="000000"/>
                          </a:solidFill>
                          <a:effectLst/>
                          <a:latin typeface="Calibri" panose="020F0502020204030204" pitchFamily="34" charset="0"/>
                        </a:rPr>
                        <a:t>EBIT Margin</a:t>
                      </a:r>
                    </a:p>
                  </a:txBody>
                  <a:tcPr marL="19050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464728024"/>
                  </a:ext>
                </a:extLst>
              </a:tr>
              <a:tr h="215860">
                <a:tc>
                  <a:txBody>
                    <a:bodyPr/>
                    <a:lstStyle/>
                    <a:p>
                      <a:pPr algn="l" fontAlgn="b"/>
                      <a:r>
                        <a:rPr lang="en-US" sz="1100" b="0" i="0" u="none" strike="noStrike" dirty="0">
                          <a:solidFill>
                            <a:srgbClr val="000000"/>
                          </a:solidFill>
                          <a:effectLst/>
                          <a:latin typeface="Calibri" panose="020F0502020204030204" pitchFamily="34" charset="0"/>
                        </a:rPr>
                        <a:t>MARIANI </a:t>
                      </a:r>
                    </a:p>
                  </a:txBody>
                  <a:tcPr marL="47625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27.1%</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28.2%</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24.9%</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24.6%</a:t>
                      </a:r>
                    </a:p>
                  </a:txBody>
                  <a:tcPr marL="0" marR="0" marT="0" marB="0" anchor="b">
                    <a:lnL>
                      <a:noFill/>
                    </a:lnL>
                    <a:lnR>
                      <a:noFill/>
                    </a:lnR>
                    <a:lnT>
                      <a:noFill/>
                    </a:lnT>
                    <a:lnB>
                      <a:noFill/>
                    </a:lnB>
                  </a:tcPr>
                </a:tc>
                <a:extLst>
                  <a:ext uri="{0D108BD9-81ED-4DB2-BD59-A6C34878D82A}">
                    <a16:rowId xmlns:a16="http://schemas.microsoft.com/office/drawing/2014/main" val="2246795184"/>
                  </a:ext>
                </a:extLst>
              </a:tr>
              <a:tr h="215860">
                <a:tc>
                  <a:txBody>
                    <a:bodyPr/>
                    <a:lstStyle/>
                    <a:p>
                      <a:pPr algn="l" fontAlgn="b"/>
                      <a:r>
                        <a:rPr lang="en-US" sz="1100" b="0" i="0" u="none" strike="noStrike" dirty="0">
                          <a:solidFill>
                            <a:srgbClr val="000000"/>
                          </a:solidFill>
                          <a:effectLst/>
                          <a:latin typeface="Calibri" panose="020F0502020204030204" pitchFamily="34" charset="0"/>
                        </a:rPr>
                        <a:t>Street </a:t>
                      </a:r>
                    </a:p>
                  </a:txBody>
                  <a:tcPr marL="47625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25.8%</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28.1%</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24.7%</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25.3%</a:t>
                      </a:r>
                    </a:p>
                  </a:txBody>
                  <a:tcPr marL="0" marR="0" marT="0" marB="0" anchor="b">
                    <a:lnL>
                      <a:noFill/>
                    </a:lnL>
                    <a:lnR>
                      <a:noFill/>
                    </a:lnR>
                    <a:lnT>
                      <a:noFill/>
                    </a:lnT>
                    <a:lnB>
                      <a:noFill/>
                    </a:lnB>
                  </a:tcPr>
                </a:tc>
                <a:extLst>
                  <a:ext uri="{0D108BD9-81ED-4DB2-BD59-A6C34878D82A}">
                    <a16:rowId xmlns:a16="http://schemas.microsoft.com/office/drawing/2014/main" val="2249913840"/>
                  </a:ext>
                </a:extLst>
              </a:tr>
              <a:tr h="215860">
                <a:tc>
                  <a:txBody>
                    <a:bodyPr/>
                    <a:lstStyle/>
                    <a:p>
                      <a:pPr algn="l" fontAlgn="b"/>
                      <a:r>
                        <a:rPr lang="en-US" sz="1100" b="0" i="0" u="none" strike="noStrike" dirty="0">
                          <a:solidFill>
                            <a:srgbClr val="000000"/>
                          </a:solidFill>
                          <a:effectLst/>
                          <a:latin typeface="Calibri" panose="020F0502020204030204" pitchFamily="34" charset="0"/>
                        </a:rPr>
                        <a:t>Difference (bps)</a:t>
                      </a:r>
                    </a:p>
                  </a:txBody>
                  <a:tcPr marL="47625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125 </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63BE7B"/>
                    </a:solidFill>
                  </a:tcPr>
                </a:tc>
                <a:tc>
                  <a:txBody>
                    <a:bodyPr/>
                    <a:lstStyle/>
                    <a:p>
                      <a:pPr algn="r" fontAlgn="b"/>
                      <a:r>
                        <a:rPr lang="en-US" sz="1100" b="0" i="0" u="none" strike="noStrike" dirty="0">
                          <a:solidFill>
                            <a:srgbClr val="000000"/>
                          </a:solidFill>
                          <a:effectLst/>
                          <a:latin typeface="Calibri" panose="020F0502020204030204" pitchFamily="34" charset="0"/>
                        </a:rPr>
                        <a:t>10 </a:t>
                      </a:r>
                    </a:p>
                  </a:txBody>
                  <a:tcPr marL="0" marR="0" marT="0" marB="0" anchor="b">
                    <a:lnL>
                      <a:noFill/>
                    </a:lnL>
                    <a:lnR>
                      <a:noFill/>
                    </a:lnR>
                    <a:lnT>
                      <a:noFill/>
                    </a:lnT>
                    <a:lnB>
                      <a:noFill/>
                    </a:lnB>
                    <a:solidFill>
                      <a:srgbClr val="FEDF81"/>
                    </a:solidFill>
                  </a:tcPr>
                </a:tc>
                <a:tc>
                  <a:txBody>
                    <a:bodyPr/>
                    <a:lstStyle/>
                    <a:p>
                      <a:pPr algn="r" fontAlgn="b"/>
                      <a:r>
                        <a:rPr lang="en-US" sz="1100" b="0" i="0" u="none" strike="noStrike" dirty="0">
                          <a:solidFill>
                            <a:srgbClr val="000000"/>
                          </a:solidFill>
                          <a:effectLst/>
                          <a:latin typeface="Calibri" panose="020F0502020204030204" pitchFamily="34" charset="0"/>
                        </a:rPr>
                        <a:t>25 </a:t>
                      </a:r>
                    </a:p>
                  </a:txBody>
                  <a:tcPr marL="0" marR="0" marT="0" marB="0" anchor="b">
                    <a:lnL>
                      <a:noFill/>
                    </a:lnL>
                    <a:lnR>
                      <a:noFill/>
                    </a:lnR>
                    <a:lnT>
                      <a:noFill/>
                    </a:lnT>
                    <a:lnB>
                      <a:noFill/>
                    </a:lnB>
                    <a:solidFill>
                      <a:srgbClr val="F4E884"/>
                    </a:solidFill>
                  </a:tcPr>
                </a:tc>
                <a:tc>
                  <a:txBody>
                    <a:bodyPr/>
                    <a:lstStyle/>
                    <a:p>
                      <a:pPr algn="r" fontAlgn="b"/>
                      <a:r>
                        <a:rPr lang="en-US" sz="1100" b="0" i="0" u="none" strike="noStrike" dirty="0">
                          <a:solidFill>
                            <a:srgbClr val="000000"/>
                          </a:solidFill>
                          <a:effectLst/>
                          <a:latin typeface="Calibri" panose="020F0502020204030204" pitchFamily="34" charset="0"/>
                        </a:rPr>
                        <a:t>(72)</a:t>
                      </a:r>
                    </a:p>
                  </a:txBody>
                  <a:tcPr marL="0" marR="0" marT="0" marB="0" anchor="b">
                    <a:lnL>
                      <a:noFill/>
                    </a:lnL>
                    <a:lnR>
                      <a:noFill/>
                    </a:lnR>
                    <a:lnT>
                      <a:noFill/>
                    </a:lnT>
                    <a:lnB>
                      <a:noFill/>
                    </a:lnB>
                    <a:solidFill>
                      <a:srgbClr val="F8696B"/>
                    </a:solidFill>
                  </a:tcPr>
                </a:tc>
                <a:extLst>
                  <a:ext uri="{0D108BD9-81ED-4DB2-BD59-A6C34878D82A}">
                    <a16:rowId xmlns:a16="http://schemas.microsoft.com/office/drawing/2014/main" val="440468907"/>
                  </a:ext>
                </a:extLst>
              </a:tr>
              <a:tr h="215860">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691137944"/>
                  </a:ext>
                </a:extLst>
              </a:tr>
              <a:tr h="215860">
                <a:tc>
                  <a:txBody>
                    <a:bodyPr/>
                    <a:lstStyle/>
                    <a:p>
                      <a:pPr algn="l" fontAlgn="b"/>
                      <a:r>
                        <a:rPr lang="en-US" sz="1100" b="0" i="0" u="none" strike="noStrike" dirty="0">
                          <a:solidFill>
                            <a:srgbClr val="000000"/>
                          </a:solidFill>
                          <a:effectLst/>
                          <a:latin typeface="Calibri" panose="020F0502020204030204" pitchFamily="34" charset="0"/>
                        </a:rPr>
                        <a:t>Adj Diluted EPS</a:t>
                      </a:r>
                    </a:p>
                  </a:txBody>
                  <a:tcPr marL="19050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216527700"/>
                  </a:ext>
                </a:extLst>
              </a:tr>
              <a:tr h="215860">
                <a:tc>
                  <a:txBody>
                    <a:bodyPr/>
                    <a:lstStyle/>
                    <a:p>
                      <a:pPr algn="l" fontAlgn="b"/>
                      <a:r>
                        <a:rPr lang="en-US" sz="1100" b="0" i="0" u="none" strike="noStrike" dirty="0">
                          <a:solidFill>
                            <a:srgbClr val="000000"/>
                          </a:solidFill>
                          <a:effectLst/>
                          <a:latin typeface="Calibri" panose="020F0502020204030204" pitchFamily="34" charset="0"/>
                        </a:rPr>
                        <a:t>MARIANI </a:t>
                      </a:r>
                    </a:p>
                  </a:txBody>
                  <a:tcPr marL="47625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$0.51</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$0.55</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$1.83</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$1.84</a:t>
                      </a:r>
                    </a:p>
                  </a:txBody>
                  <a:tcPr marL="0" marR="0" marT="0" marB="0" anchor="b">
                    <a:lnL>
                      <a:noFill/>
                    </a:lnL>
                    <a:lnR>
                      <a:noFill/>
                    </a:lnR>
                    <a:lnT>
                      <a:noFill/>
                    </a:lnT>
                    <a:lnB>
                      <a:noFill/>
                    </a:lnB>
                  </a:tcPr>
                </a:tc>
                <a:extLst>
                  <a:ext uri="{0D108BD9-81ED-4DB2-BD59-A6C34878D82A}">
                    <a16:rowId xmlns:a16="http://schemas.microsoft.com/office/drawing/2014/main" val="3060311853"/>
                  </a:ext>
                </a:extLst>
              </a:tr>
              <a:tr h="215860">
                <a:tc>
                  <a:txBody>
                    <a:bodyPr/>
                    <a:lstStyle/>
                    <a:p>
                      <a:pPr algn="l" fontAlgn="b"/>
                      <a:r>
                        <a:rPr lang="en-US" sz="1100" b="0" i="0" u="none" strike="noStrike" dirty="0">
                          <a:solidFill>
                            <a:srgbClr val="000000"/>
                          </a:solidFill>
                          <a:effectLst/>
                          <a:latin typeface="Calibri" panose="020F0502020204030204" pitchFamily="34" charset="0"/>
                        </a:rPr>
                        <a:t>Street </a:t>
                      </a:r>
                    </a:p>
                  </a:txBody>
                  <a:tcPr marL="47625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$0.46</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$0.54</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$1.70</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$1.86</a:t>
                      </a:r>
                    </a:p>
                  </a:txBody>
                  <a:tcPr marL="0" marR="0" marT="0" marB="0" anchor="b">
                    <a:lnL>
                      <a:noFill/>
                    </a:lnL>
                    <a:lnR>
                      <a:noFill/>
                    </a:lnR>
                    <a:lnT>
                      <a:noFill/>
                    </a:lnT>
                    <a:lnB>
                      <a:noFill/>
                    </a:lnB>
                  </a:tcPr>
                </a:tc>
                <a:extLst>
                  <a:ext uri="{0D108BD9-81ED-4DB2-BD59-A6C34878D82A}">
                    <a16:rowId xmlns:a16="http://schemas.microsoft.com/office/drawing/2014/main" val="2053404701"/>
                  </a:ext>
                </a:extLst>
              </a:tr>
              <a:tr h="215860">
                <a:tc>
                  <a:txBody>
                    <a:bodyPr/>
                    <a:lstStyle/>
                    <a:p>
                      <a:pPr algn="l" fontAlgn="b"/>
                      <a:r>
                        <a:rPr lang="en-US" sz="1100" b="0" i="0" u="none" strike="noStrike" dirty="0">
                          <a:solidFill>
                            <a:srgbClr val="000000"/>
                          </a:solidFill>
                          <a:effectLst/>
                          <a:latin typeface="Calibri" panose="020F0502020204030204" pitchFamily="34" charset="0"/>
                        </a:rPr>
                        <a:t>Difference (%)</a:t>
                      </a:r>
                    </a:p>
                  </a:txBody>
                  <a:tcPr marL="47625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12.0%</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63BE7B"/>
                    </a:solidFill>
                  </a:tcPr>
                </a:tc>
                <a:tc>
                  <a:txBody>
                    <a:bodyPr/>
                    <a:lstStyle/>
                    <a:p>
                      <a:pPr algn="r" fontAlgn="b"/>
                      <a:r>
                        <a:rPr lang="en-US" sz="1100" b="0" i="0" u="none" strike="noStrike" dirty="0">
                          <a:solidFill>
                            <a:srgbClr val="000000"/>
                          </a:solidFill>
                          <a:effectLst/>
                          <a:latin typeface="Calibri" panose="020F0502020204030204" pitchFamily="34" charset="0"/>
                        </a:rPr>
                        <a:t>2.3%</a:t>
                      </a:r>
                    </a:p>
                  </a:txBody>
                  <a:tcPr marL="0" marR="0" marT="0" marB="0" anchor="b">
                    <a:lnL>
                      <a:noFill/>
                    </a:lnL>
                    <a:lnR>
                      <a:noFill/>
                    </a:lnR>
                    <a:lnT>
                      <a:noFill/>
                    </a:lnT>
                    <a:lnB>
                      <a:noFill/>
                    </a:lnB>
                    <a:solidFill>
                      <a:srgbClr val="D3ECDB"/>
                    </a:solidFill>
                  </a:tcPr>
                </a:tc>
                <a:tc>
                  <a:txBody>
                    <a:bodyPr/>
                    <a:lstStyle/>
                    <a:p>
                      <a:pPr algn="r" fontAlgn="b"/>
                      <a:r>
                        <a:rPr lang="en-US" sz="1100" b="0" i="0" u="none" strike="noStrike" dirty="0">
                          <a:solidFill>
                            <a:srgbClr val="000000"/>
                          </a:solidFill>
                          <a:effectLst/>
                          <a:latin typeface="Calibri" panose="020F0502020204030204" pitchFamily="34" charset="0"/>
                        </a:rPr>
                        <a:t>7.8%</a:t>
                      </a:r>
                    </a:p>
                  </a:txBody>
                  <a:tcPr marL="0" marR="0" marT="0" marB="0" anchor="b">
                    <a:lnL>
                      <a:noFill/>
                    </a:lnL>
                    <a:lnR>
                      <a:noFill/>
                    </a:lnR>
                    <a:lnT>
                      <a:noFill/>
                    </a:lnT>
                    <a:lnB>
                      <a:noFill/>
                    </a:lnB>
                    <a:solidFill>
                      <a:srgbClr val="94D2A5"/>
                    </a:solidFill>
                  </a:tcPr>
                </a:tc>
                <a:tc>
                  <a:txBody>
                    <a:bodyPr/>
                    <a:lstStyle/>
                    <a:p>
                      <a:pPr algn="r" fontAlgn="b"/>
                      <a:r>
                        <a:rPr lang="en-US" sz="1100" b="0" i="0" u="none" strike="noStrike" dirty="0">
                          <a:solidFill>
                            <a:srgbClr val="000000"/>
                          </a:solidFill>
                          <a:effectLst/>
                          <a:latin typeface="Calibri" panose="020F0502020204030204" pitchFamily="34" charset="0"/>
                        </a:rPr>
                        <a:t>-1.3%</a:t>
                      </a:r>
                    </a:p>
                  </a:txBody>
                  <a:tcPr marL="0" marR="0" marT="0" marB="0" anchor="b">
                    <a:lnL>
                      <a:noFill/>
                    </a:lnL>
                    <a:lnR>
                      <a:noFill/>
                    </a:lnR>
                    <a:lnT>
                      <a:noFill/>
                    </a:lnT>
                    <a:lnB>
                      <a:noFill/>
                    </a:lnB>
                    <a:solidFill>
                      <a:srgbClr val="FCFCFF"/>
                    </a:solidFill>
                  </a:tcPr>
                </a:tc>
                <a:extLst>
                  <a:ext uri="{0D108BD9-81ED-4DB2-BD59-A6C34878D82A}">
                    <a16:rowId xmlns:a16="http://schemas.microsoft.com/office/drawing/2014/main" val="3015752240"/>
                  </a:ext>
                </a:extLst>
              </a:tr>
            </a:tbl>
          </a:graphicData>
        </a:graphic>
      </p:graphicFrame>
    </p:spTree>
    <p:extLst>
      <p:ext uri="{BB962C8B-B14F-4D97-AF65-F5344CB8AC3E}">
        <p14:creationId xmlns:p14="http://schemas.microsoft.com/office/powerpoint/2010/main" val="315385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a:extLst>
              <a:ext uri="{FF2B5EF4-FFF2-40B4-BE49-F238E27FC236}">
                <a16:creationId xmlns:a16="http://schemas.microsoft.com/office/drawing/2014/main" id="{52508A4A-227B-C541-9B31-5D0EA026034B}"/>
              </a:ext>
            </a:extLst>
          </p:cNvPr>
          <p:cNvSpPr/>
          <p:nvPr/>
        </p:nvSpPr>
        <p:spPr>
          <a:xfrm>
            <a:off x="9969595" y="4199984"/>
            <a:ext cx="3369520" cy="3072050"/>
          </a:xfrm>
          <a:prstGeom prst="roundRect">
            <a:avLst>
              <a:gd name="adj" fmla="val 0"/>
            </a:avLst>
          </a:prstGeom>
          <a:solidFill>
            <a:schemeClr val="bg1"/>
          </a:solidFill>
          <a:ln w="73025">
            <a:noFill/>
          </a:ln>
          <a:effectLst>
            <a:glow rad="508000">
              <a:schemeClr val="bg2">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3" name="Rounded Rectangle 42">
            <a:extLst>
              <a:ext uri="{FF2B5EF4-FFF2-40B4-BE49-F238E27FC236}">
                <a16:creationId xmlns:a16="http://schemas.microsoft.com/office/drawing/2014/main" id="{D177B5D4-8A9F-584A-9181-33C0E8F400D0}"/>
              </a:ext>
            </a:extLst>
          </p:cNvPr>
          <p:cNvSpPr/>
          <p:nvPr/>
        </p:nvSpPr>
        <p:spPr>
          <a:xfrm>
            <a:off x="5855074" y="4199985"/>
            <a:ext cx="3369520" cy="3072050"/>
          </a:xfrm>
          <a:prstGeom prst="roundRect">
            <a:avLst>
              <a:gd name="adj" fmla="val 0"/>
            </a:avLst>
          </a:prstGeom>
          <a:solidFill>
            <a:schemeClr val="bg1"/>
          </a:solidFill>
          <a:ln w="73025">
            <a:noFill/>
          </a:ln>
          <a:effectLst>
            <a:glow rad="508000">
              <a:schemeClr val="bg2">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7" name="Rounded Rectangle 36">
            <a:extLst>
              <a:ext uri="{FF2B5EF4-FFF2-40B4-BE49-F238E27FC236}">
                <a16:creationId xmlns:a16="http://schemas.microsoft.com/office/drawing/2014/main" id="{0FBC1507-BC99-1348-99A6-3A3FC2C402A3}"/>
              </a:ext>
            </a:extLst>
          </p:cNvPr>
          <p:cNvSpPr/>
          <p:nvPr/>
        </p:nvSpPr>
        <p:spPr>
          <a:xfrm>
            <a:off x="9969595" y="768713"/>
            <a:ext cx="3369520" cy="3072050"/>
          </a:xfrm>
          <a:prstGeom prst="roundRect">
            <a:avLst>
              <a:gd name="adj" fmla="val 0"/>
            </a:avLst>
          </a:prstGeom>
          <a:solidFill>
            <a:schemeClr val="bg1"/>
          </a:solidFill>
          <a:ln w="73025">
            <a:noFill/>
          </a:ln>
          <a:effectLst>
            <a:glow rad="508000">
              <a:schemeClr val="bg2">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25" name="Rounded Rectangle 24">
            <a:extLst>
              <a:ext uri="{FF2B5EF4-FFF2-40B4-BE49-F238E27FC236}">
                <a16:creationId xmlns:a16="http://schemas.microsoft.com/office/drawing/2014/main" id="{66FE9BD8-A887-204D-A998-1A65F81F7205}"/>
              </a:ext>
            </a:extLst>
          </p:cNvPr>
          <p:cNvSpPr/>
          <p:nvPr/>
        </p:nvSpPr>
        <p:spPr>
          <a:xfrm>
            <a:off x="5855074" y="768714"/>
            <a:ext cx="3369520" cy="3072050"/>
          </a:xfrm>
          <a:prstGeom prst="roundRect">
            <a:avLst>
              <a:gd name="adj" fmla="val 0"/>
            </a:avLst>
          </a:prstGeom>
          <a:solidFill>
            <a:schemeClr val="bg1"/>
          </a:solidFill>
          <a:ln w="73025">
            <a:noFill/>
          </a:ln>
          <a:effectLst>
            <a:glow rad="508000">
              <a:schemeClr val="bg2">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8" name="Title 7">
            <a:extLst>
              <a:ext uri="{FF2B5EF4-FFF2-40B4-BE49-F238E27FC236}">
                <a16:creationId xmlns:a16="http://schemas.microsoft.com/office/drawing/2014/main" id="{E5048F58-4AD8-5D43-AA58-D81E7A652084}"/>
              </a:ext>
            </a:extLst>
          </p:cNvPr>
          <p:cNvSpPr>
            <a:spLocks noGrp="1"/>
          </p:cNvSpPr>
          <p:nvPr>
            <p:ph type="title"/>
          </p:nvPr>
        </p:nvSpPr>
        <p:spPr>
          <a:xfrm>
            <a:off x="1571159" y="3529818"/>
            <a:ext cx="2276847" cy="790125"/>
          </a:xfrm>
        </p:spPr>
        <p:txBody>
          <a:bodyPr/>
          <a:lstStyle/>
          <a:p>
            <a:r>
              <a:rPr lang="en-US" dirty="0"/>
              <a:t>Key Risks</a:t>
            </a:r>
          </a:p>
        </p:txBody>
      </p:sp>
      <p:sp>
        <p:nvSpPr>
          <p:cNvPr id="10" name="Text Placeholder 9">
            <a:extLst>
              <a:ext uri="{FF2B5EF4-FFF2-40B4-BE49-F238E27FC236}">
                <a16:creationId xmlns:a16="http://schemas.microsoft.com/office/drawing/2014/main" id="{EC08006A-6B61-FA4A-A0CA-32D9D035F87C}"/>
              </a:ext>
            </a:extLst>
          </p:cNvPr>
          <p:cNvSpPr>
            <a:spLocks noGrp="1"/>
          </p:cNvSpPr>
          <p:nvPr>
            <p:ph type="body" sz="quarter" idx="12"/>
          </p:nvPr>
        </p:nvSpPr>
        <p:spPr/>
        <p:txBody>
          <a:bodyPr/>
          <a:lstStyle/>
          <a:p>
            <a:r>
              <a:rPr lang="en-US" dirty="0"/>
              <a:t>Relies on continued pricing growth in beverage</a:t>
            </a:r>
          </a:p>
        </p:txBody>
      </p:sp>
      <p:sp>
        <p:nvSpPr>
          <p:cNvPr id="11" name="Text Placeholder 10">
            <a:extLst>
              <a:ext uri="{FF2B5EF4-FFF2-40B4-BE49-F238E27FC236}">
                <a16:creationId xmlns:a16="http://schemas.microsoft.com/office/drawing/2014/main" id="{D2B4C80F-E571-3443-ACDE-900E8D0EBCC1}"/>
              </a:ext>
            </a:extLst>
          </p:cNvPr>
          <p:cNvSpPr>
            <a:spLocks noGrp="1"/>
          </p:cNvSpPr>
          <p:nvPr>
            <p:ph type="body" sz="quarter" idx="13"/>
          </p:nvPr>
        </p:nvSpPr>
        <p:spPr/>
        <p:txBody>
          <a:bodyPr/>
          <a:lstStyle/>
          <a:p>
            <a:r>
              <a:rPr lang="en-US" dirty="0"/>
              <a:t>KDP has historically lagged KO and PEP pricing</a:t>
            </a:r>
          </a:p>
          <a:p>
            <a:r>
              <a:rPr lang="en-US" dirty="0"/>
              <a:t>KDP may view themselves as a value proposition in which case they will be hesitant to raise prices faster than KO and PEP, who are willing to slow given their weaker pricing power (different reality vs. Barclay’s conference outward perception)</a:t>
            </a:r>
          </a:p>
        </p:txBody>
      </p:sp>
      <p:sp>
        <p:nvSpPr>
          <p:cNvPr id="12" name="Text Placeholder 11">
            <a:extLst>
              <a:ext uri="{FF2B5EF4-FFF2-40B4-BE49-F238E27FC236}">
                <a16:creationId xmlns:a16="http://schemas.microsoft.com/office/drawing/2014/main" id="{285DAE76-1824-C64E-B62D-4C8FB3846741}"/>
              </a:ext>
            </a:extLst>
          </p:cNvPr>
          <p:cNvSpPr>
            <a:spLocks noGrp="1"/>
          </p:cNvSpPr>
          <p:nvPr>
            <p:ph type="body" sz="quarter" idx="14"/>
          </p:nvPr>
        </p:nvSpPr>
        <p:spPr>
          <a:xfrm>
            <a:off x="10378743" y="934203"/>
            <a:ext cx="2894495" cy="541523"/>
          </a:xfrm>
        </p:spPr>
        <p:txBody>
          <a:bodyPr/>
          <a:lstStyle/>
          <a:p>
            <a:r>
              <a:rPr lang="en-US" dirty="0"/>
              <a:t>*Coffee at risk of overwhelming the narrative*</a:t>
            </a:r>
          </a:p>
        </p:txBody>
      </p:sp>
      <p:sp>
        <p:nvSpPr>
          <p:cNvPr id="13" name="Text Placeholder 12">
            <a:extLst>
              <a:ext uri="{FF2B5EF4-FFF2-40B4-BE49-F238E27FC236}">
                <a16:creationId xmlns:a16="http://schemas.microsoft.com/office/drawing/2014/main" id="{6E03A9BE-B8B9-644B-A73B-2AB4082A128B}"/>
              </a:ext>
            </a:extLst>
          </p:cNvPr>
          <p:cNvSpPr>
            <a:spLocks noGrp="1"/>
          </p:cNvSpPr>
          <p:nvPr>
            <p:ph type="body" sz="quarter" idx="15"/>
          </p:nvPr>
        </p:nvSpPr>
        <p:spPr/>
        <p:txBody>
          <a:bodyPr/>
          <a:lstStyle/>
          <a:p>
            <a:r>
              <a:rPr lang="en-US" dirty="0"/>
              <a:t>Analysts have always spent the vast majority of the calls discussing coffee</a:t>
            </a:r>
          </a:p>
          <a:p>
            <a:r>
              <a:rPr lang="en-US" dirty="0"/>
              <a:t>Coffee has everything investors like, a large, sticky recurring revenue base, an easy to understand business model, and an interesting business to model </a:t>
            </a:r>
          </a:p>
          <a:p>
            <a:r>
              <a:rPr lang="en-US" b="1" dirty="0"/>
              <a:t>Losses in coffee may shift P/E multiple even lower </a:t>
            </a:r>
          </a:p>
        </p:txBody>
      </p:sp>
      <p:sp>
        <p:nvSpPr>
          <p:cNvPr id="14" name="Text Placeholder 13">
            <a:extLst>
              <a:ext uri="{FF2B5EF4-FFF2-40B4-BE49-F238E27FC236}">
                <a16:creationId xmlns:a16="http://schemas.microsoft.com/office/drawing/2014/main" id="{1104F6D8-42AC-2146-962F-710EC13A67E7}"/>
              </a:ext>
            </a:extLst>
          </p:cNvPr>
          <p:cNvSpPr>
            <a:spLocks noGrp="1"/>
          </p:cNvSpPr>
          <p:nvPr>
            <p:ph type="body" sz="quarter" idx="16"/>
          </p:nvPr>
        </p:nvSpPr>
        <p:spPr>
          <a:xfrm>
            <a:off x="6221616" y="4260150"/>
            <a:ext cx="2765793" cy="541523"/>
          </a:xfrm>
        </p:spPr>
        <p:txBody>
          <a:bodyPr/>
          <a:lstStyle/>
          <a:p>
            <a:r>
              <a:rPr lang="en-US" dirty="0"/>
              <a:t>Global economic headwinds </a:t>
            </a:r>
          </a:p>
        </p:txBody>
      </p:sp>
      <p:sp>
        <p:nvSpPr>
          <p:cNvPr id="15" name="Text Placeholder 14">
            <a:extLst>
              <a:ext uri="{FF2B5EF4-FFF2-40B4-BE49-F238E27FC236}">
                <a16:creationId xmlns:a16="http://schemas.microsoft.com/office/drawing/2014/main" id="{F02FA4B7-DA61-5944-9D0F-8AE26506F4D1}"/>
              </a:ext>
            </a:extLst>
          </p:cNvPr>
          <p:cNvSpPr>
            <a:spLocks noGrp="1"/>
          </p:cNvSpPr>
          <p:nvPr>
            <p:ph type="body" sz="quarter" idx="17"/>
          </p:nvPr>
        </p:nvSpPr>
        <p:spPr>
          <a:xfrm>
            <a:off x="6206417" y="4890573"/>
            <a:ext cx="2780085" cy="1997427"/>
          </a:xfrm>
        </p:spPr>
        <p:txBody>
          <a:bodyPr/>
          <a:lstStyle/>
          <a:p>
            <a:r>
              <a:rPr lang="en-US" dirty="0"/>
              <a:t>Consumers may be less willing to buy soda if the economic environment worsens </a:t>
            </a:r>
          </a:p>
          <a:p>
            <a:r>
              <a:rPr lang="en-US" dirty="0"/>
              <a:t>Soda can be perceived as a discretionary treat that is turned away from if labor market/other macro conditions worsen</a:t>
            </a:r>
          </a:p>
          <a:p>
            <a:r>
              <a:rPr lang="en-US" i="1" dirty="0"/>
              <a:t>This notably didn’t happen during COVID, but consumer may shift </a:t>
            </a:r>
          </a:p>
        </p:txBody>
      </p:sp>
      <p:sp>
        <p:nvSpPr>
          <p:cNvPr id="16" name="Text Placeholder 15">
            <a:extLst>
              <a:ext uri="{FF2B5EF4-FFF2-40B4-BE49-F238E27FC236}">
                <a16:creationId xmlns:a16="http://schemas.microsoft.com/office/drawing/2014/main" id="{F3B092D0-1C22-D847-BBB5-A5D6E0050079}"/>
              </a:ext>
            </a:extLst>
          </p:cNvPr>
          <p:cNvSpPr>
            <a:spLocks noGrp="1"/>
          </p:cNvSpPr>
          <p:nvPr>
            <p:ph type="body" sz="quarter" idx="18"/>
          </p:nvPr>
        </p:nvSpPr>
        <p:spPr>
          <a:xfrm>
            <a:off x="10390452" y="4320907"/>
            <a:ext cx="2765793" cy="541523"/>
          </a:xfrm>
        </p:spPr>
        <p:txBody>
          <a:bodyPr/>
          <a:lstStyle/>
          <a:p>
            <a:r>
              <a:rPr lang="en-US" dirty="0"/>
              <a:t>Changing consumer preferences</a:t>
            </a:r>
          </a:p>
        </p:txBody>
      </p:sp>
      <p:sp>
        <p:nvSpPr>
          <p:cNvPr id="17" name="Text Placeholder 16">
            <a:extLst>
              <a:ext uri="{FF2B5EF4-FFF2-40B4-BE49-F238E27FC236}">
                <a16:creationId xmlns:a16="http://schemas.microsoft.com/office/drawing/2014/main" id="{D6D20FA7-BD51-8C42-8C2E-F39E6C187B5A}"/>
              </a:ext>
            </a:extLst>
          </p:cNvPr>
          <p:cNvSpPr>
            <a:spLocks noGrp="1"/>
          </p:cNvSpPr>
          <p:nvPr>
            <p:ph type="body" sz="quarter" idx="19"/>
          </p:nvPr>
        </p:nvSpPr>
        <p:spPr>
          <a:xfrm>
            <a:off x="10375253" y="4910600"/>
            <a:ext cx="2780085" cy="1997429"/>
          </a:xfrm>
        </p:spPr>
        <p:txBody>
          <a:bodyPr/>
          <a:lstStyle/>
          <a:p>
            <a:r>
              <a:rPr lang="en-US" dirty="0"/>
              <a:t>Preferences have been changing over the longer term horizon towards healthier foods</a:t>
            </a:r>
          </a:p>
          <a:p>
            <a:r>
              <a:rPr lang="en-US" dirty="0"/>
              <a:t>KDP may not be able to continue innovation in line with what consumers want, diet sodas, sparkling waters, etc. </a:t>
            </a:r>
          </a:p>
          <a:p>
            <a:r>
              <a:rPr lang="en-US" i="1" dirty="0"/>
              <a:t>They have been able to in the past with Polar and Diet brands</a:t>
            </a:r>
          </a:p>
          <a:p>
            <a:endParaRPr lang="en-US" dirty="0"/>
          </a:p>
        </p:txBody>
      </p:sp>
      <p:sp>
        <p:nvSpPr>
          <p:cNvPr id="19" name="Oval 18">
            <a:extLst>
              <a:ext uri="{FF2B5EF4-FFF2-40B4-BE49-F238E27FC236}">
                <a16:creationId xmlns:a16="http://schemas.microsoft.com/office/drawing/2014/main" id="{F3B596E1-065D-9249-9CFC-3FF0AB9C0424}"/>
              </a:ext>
            </a:extLst>
          </p:cNvPr>
          <p:cNvSpPr/>
          <p:nvPr/>
        </p:nvSpPr>
        <p:spPr>
          <a:xfrm>
            <a:off x="5476534" y="566286"/>
            <a:ext cx="718173" cy="718173"/>
          </a:xfrm>
          <a:prstGeom prst="ellipse">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20" name="Oval 19">
            <a:extLst>
              <a:ext uri="{FF2B5EF4-FFF2-40B4-BE49-F238E27FC236}">
                <a16:creationId xmlns:a16="http://schemas.microsoft.com/office/drawing/2014/main" id="{6FA1B2EB-E513-0A49-BCB2-1BF6B918DE54}"/>
              </a:ext>
            </a:extLst>
          </p:cNvPr>
          <p:cNvSpPr/>
          <p:nvPr/>
        </p:nvSpPr>
        <p:spPr>
          <a:xfrm>
            <a:off x="9619390" y="562465"/>
            <a:ext cx="718173" cy="718173"/>
          </a:xfrm>
          <a:prstGeom prst="ellipse">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21" name="Oval 20">
            <a:extLst>
              <a:ext uri="{FF2B5EF4-FFF2-40B4-BE49-F238E27FC236}">
                <a16:creationId xmlns:a16="http://schemas.microsoft.com/office/drawing/2014/main" id="{F344DC5A-C63B-5A4B-BE10-AC8AA6C6FB9A}"/>
              </a:ext>
            </a:extLst>
          </p:cNvPr>
          <p:cNvSpPr/>
          <p:nvPr/>
        </p:nvSpPr>
        <p:spPr>
          <a:xfrm>
            <a:off x="9619390" y="4008996"/>
            <a:ext cx="718173" cy="718173"/>
          </a:xfrm>
          <a:prstGeom prst="ellipse">
            <a:avLst/>
          </a:prstGeom>
          <a:solidFill>
            <a:schemeClr val="accent5"/>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22" name="Oval 21">
            <a:extLst>
              <a:ext uri="{FF2B5EF4-FFF2-40B4-BE49-F238E27FC236}">
                <a16:creationId xmlns:a16="http://schemas.microsoft.com/office/drawing/2014/main" id="{0E1FD0FA-BD06-7C4C-AEA7-638299082789}"/>
              </a:ext>
            </a:extLst>
          </p:cNvPr>
          <p:cNvSpPr/>
          <p:nvPr/>
        </p:nvSpPr>
        <p:spPr>
          <a:xfrm>
            <a:off x="5495844" y="4008996"/>
            <a:ext cx="718173" cy="718173"/>
          </a:xfrm>
          <a:prstGeom prst="ellipse">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 name="Slide Number Placeholder 3">
            <a:extLst>
              <a:ext uri="{FF2B5EF4-FFF2-40B4-BE49-F238E27FC236}">
                <a16:creationId xmlns:a16="http://schemas.microsoft.com/office/drawing/2014/main" id="{D446582E-7DD8-9845-B548-B1861427BF4E}"/>
              </a:ext>
            </a:extLst>
          </p:cNvPr>
          <p:cNvSpPr>
            <a:spLocks noGrp="1"/>
          </p:cNvSpPr>
          <p:nvPr>
            <p:ph type="sldNum" sz="quarter" idx="10"/>
          </p:nvPr>
        </p:nvSpPr>
        <p:spPr/>
        <p:txBody>
          <a:bodyPr/>
          <a:lstStyle/>
          <a:p>
            <a:fld id="{7A0727DF-FE34-B54C-B65E-545640FDBF94}" type="slidenum">
              <a:rPr lang="en-US" smtClean="0"/>
              <a:pPr/>
              <a:t>12</a:t>
            </a:fld>
            <a:endParaRPr lang="en-US" dirty="0"/>
          </a:p>
        </p:txBody>
      </p:sp>
      <p:sp>
        <p:nvSpPr>
          <p:cNvPr id="2" name="Footer Placeholder 11">
            <a:extLst>
              <a:ext uri="{FF2B5EF4-FFF2-40B4-BE49-F238E27FC236}">
                <a16:creationId xmlns:a16="http://schemas.microsoft.com/office/drawing/2014/main" id="{F1C984DE-1702-77A1-B8C1-43C0A56A305D}"/>
              </a:ext>
            </a:extLst>
          </p:cNvPr>
          <p:cNvSpPr txBox="1">
            <a:spLocks/>
          </p:cNvSpPr>
          <p:nvPr/>
        </p:nvSpPr>
        <p:spPr>
          <a:xfrm>
            <a:off x="1495451" y="7228534"/>
            <a:ext cx="11412638" cy="41380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mj-lt"/>
            </a:endParaRPr>
          </a:p>
          <a:p>
            <a:r>
              <a:rPr lang="en-US" sz="900" dirty="0">
                <a:latin typeface="+mj-lt"/>
              </a:rPr>
              <a:t>Key risk *coffee at risk of overwhelming the narrative*, </a:t>
            </a:r>
            <a:r>
              <a:rPr lang="en-US" sz="900" i="1" dirty="0">
                <a:latin typeface="+mj-lt"/>
              </a:rPr>
              <a:t>mitigants</a:t>
            </a:r>
            <a:r>
              <a:rPr lang="en-US" sz="900" dirty="0">
                <a:latin typeface="+mj-lt"/>
              </a:rPr>
              <a:t> italicized when identified. </a:t>
            </a:r>
            <a:endParaRPr lang="en-US" sz="900" i="1" dirty="0">
              <a:latin typeface="+mj-lt"/>
            </a:endParaRPr>
          </a:p>
        </p:txBody>
      </p:sp>
    </p:spTree>
    <p:extLst>
      <p:ext uri="{BB962C8B-B14F-4D97-AF65-F5344CB8AC3E}">
        <p14:creationId xmlns:p14="http://schemas.microsoft.com/office/powerpoint/2010/main" val="336665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3347-BB78-A322-02EF-F6E12FAA226B}"/>
              </a:ext>
            </a:extLst>
          </p:cNvPr>
          <p:cNvSpPr>
            <a:spLocks noGrp="1"/>
          </p:cNvSpPr>
          <p:nvPr>
            <p:ph type="ctrTitle"/>
          </p:nvPr>
        </p:nvSpPr>
        <p:spPr/>
        <p:txBody>
          <a:bodyPr/>
          <a:lstStyle/>
          <a:p>
            <a:r>
              <a:rPr lang="en-US" dirty="0"/>
              <a:t>Appendix</a:t>
            </a:r>
          </a:p>
        </p:txBody>
      </p:sp>
    </p:spTree>
    <p:extLst>
      <p:ext uri="{BB962C8B-B14F-4D97-AF65-F5344CB8AC3E}">
        <p14:creationId xmlns:p14="http://schemas.microsoft.com/office/powerpoint/2010/main" val="4178666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74D8-18F4-8707-3EDB-FD9BC763D22C}"/>
              </a:ext>
            </a:extLst>
          </p:cNvPr>
          <p:cNvSpPr>
            <a:spLocks noGrp="1"/>
          </p:cNvSpPr>
          <p:nvPr>
            <p:ph type="title"/>
          </p:nvPr>
        </p:nvSpPr>
        <p:spPr/>
        <p:txBody>
          <a:bodyPr/>
          <a:lstStyle/>
          <a:p>
            <a:r>
              <a:rPr lang="en-US" dirty="0"/>
              <a:t>Comps Table</a:t>
            </a:r>
          </a:p>
        </p:txBody>
      </p:sp>
      <p:sp>
        <p:nvSpPr>
          <p:cNvPr id="8" name="Footer Placeholder 7">
            <a:extLst>
              <a:ext uri="{FF2B5EF4-FFF2-40B4-BE49-F238E27FC236}">
                <a16:creationId xmlns:a16="http://schemas.microsoft.com/office/drawing/2014/main" id="{B6224F15-25DF-4281-2452-D31C49ADC55D}"/>
              </a:ext>
            </a:extLst>
          </p:cNvPr>
          <p:cNvSpPr>
            <a:spLocks noGrp="1"/>
          </p:cNvSpPr>
          <p:nvPr>
            <p:ph type="ftr" sz="quarter" idx="37"/>
          </p:nvPr>
        </p:nvSpPr>
        <p:spPr/>
        <p:txBody>
          <a:bodyPr/>
          <a:lstStyle/>
          <a:p>
            <a:r>
              <a:rPr lang="en-US" sz="1200" dirty="0">
                <a:solidFill>
                  <a:schemeClr val="tx1"/>
                </a:solidFill>
                <a:latin typeface="+mj-lt"/>
              </a:rPr>
              <a:t>We assume multiple expansion from 18.1 -&gt; 20x, this would still put KDP at the lower end of its peers. </a:t>
            </a:r>
          </a:p>
        </p:txBody>
      </p:sp>
      <p:sp>
        <p:nvSpPr>
          <p:cNvPr id="9" name="Slide Number Placeholder 8">
            <a:extLst>
              <a:ext uri="{FF2B5EF4-FFF2-40B4-BE49-F238E27FC236}">
                <a16:creationId xmlns:a16="http://schemas.microsoft.com/office/drawing/2014/main" id="{99F45203-EA47-D750-4CA6-5080AF23908F}"/>
              </a:ext>
            </a:extLst>
          </p:cNvPr>
          <p:cNvSpPr>
            <a:spLocks noGrp="1"/>
          </p:cNvSpPr>
          <p:nvPr>
            <p:ph type="sldNum" sz="quarter" idx="10"/>
          </p:nvPr>
        </p:nvSpPr>
        <p:spPr/>
        <p:txBody>
          <a:bodyPr/>
          <a:lstStyle/>
          <a:p>
            <a:fld id="{7A0727DF-FE34-B54C-B65E-545640FDBF94}" type="slidenum">
              <a:rPr lang="en-US" smtClean="0"/>
              <a:pPr/>
              <a:t>15</a:t>
            </a:fld>
            <a:endParaRPr lang="en-US" dirty="0"/>
          </a:p>
        </p:txBody>
      </p:sp>
      <p:pic>
        <p:nvPicPr>
          <p:cNvPr id="4" name="Picture 3">
            <a:extLst>
              <a:ext uri="{FF2B5EF4-FFF2-40B4-BE49-F238E27FC236}">
                <a16:creationId xmlns:a16="http://schemas.microsoft.com/office/drawing/2014/main" id="{E540244E-859F-E084-4C27-E146921D7B5B}"/>
              </a:ext>
            </a:extLst>
          </p:cNvPr>
          <p:cNvPicPr>
            <a:picLocks noChangeAspect="1"/>
          </p:cNvPicPr>
          <p:nvPr/>
        </p:nvPicPr>
        <p:blipFill>
          <a:blip r:embed="rId2"/>
          <a:stretch>
            <a:fillRect/>
          </a:stretch>
        </p:blipFill>
        <p:spPr>
          <a:xfrm>
            <a:off x="1266825" y="2644775"/>
            <a:ext cx="11283950" cy="2482850"/>
          </a:xfrm>
          <a:prstGeom prst="rect">
            <a:avLst/>
          </a:prstGeom>
        </p:spPr>
      </p:pic>
    </p:spTree>
    <p:extLst>
      <p:ext uri="{BB962C8B-B14F-4D97-AF65-F5344CB8AC3E}">
        <p14:creationId xmlns:p14="http://schemas.microsoft.com/office/powerpoint/2010/main" val="1523854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showing a number of colored dots&#10;&#10;Description automatically generated">
            <a:extLst>
              <a:ext uri="{FF2B5EF4-FFF2-40B4-BE49-F238E27FC236}">
                <a16:creationId xmlns:a16="http://schemas.microsoft.com/office/drawing/2014/main" id="{98780985-33F6-107B-D067-45D51730796A}"/>
              </a:ext>
            </a:extLst>
          </p:cNvPr>
          <p:cNvPicPr>
            <a:picLocks noGrp="1" noChangeAspect="1"/>
          </p:cNvPicPr>
          <p:nvPr>
            <p:ph sz="quarter" idx="27"/>
          </p:nvPr>
        </p:nvPicPr>
        <p:blipFill>
          <a:blip r:embed="rId2"/>
          <a:stretch>
            <a:fillRect/>
          </a:stretch>
        </p:blipFill>
        <p:spPr>
          <a:xfrm>
            <a:off x="138113" y="158737"/>
            <a:ext cx="12920662" cy="6880251"/>
          </a:xfrm>
          <a:noFill/>
        </p:spPr>
      </p:pic>
      <p:sp>
        <p:nvSpPr>
          <p:cNvPr id="13" name="Slide Number Placeholder 12" hidden="1">
            <a:extLst>
              <a:ext uri="{FF2B5EF4-FFF2-40B4-BE49-F238E27FC236}">
                <a16:creationId xmlns:a16="http://schemas.microsoft.com/office/drawing/2014/main" id="{6C7E539E-75B2-DB43-81B4-6213888D3A9E}"/>
              </a:ext>
            </a:extLst>
          </p:cNvPr>
          <p:cNvSpPr>
            <a:spLocks noGrp="1"/>
          </p:cNvSpPr>
          <p:nvPr>
            <p:ph type="sldNum" sz="quarter" idx="10"/>
          </p:nvPr>
        </p:nvSpPr>
        <p:spPr/>
        <p:txBody>
          <a:bodyPr/>
          <a:lstStyle/>
          <a:p>
            <a:pPr>
              <a:spcAft>
                <a:spcPts val="600"/>
              </a:spcAft>
            </a:pPr>
            <a:fld id="{7A0727DF-FE34-B54C-B65E-545640FDBF94}" type="slidenum">
              <a:rPr lang="en-US" smtClean="0"/>
              <a:pPr>
                <a:spcAft>
                  <a:spcPts val="600"/>
                </a:spcAft>
              </a:pPr>
              <a:t>16</a:t>
            </a:fld>
            <a:endParaRPr lang="en-US" dirty="0"/>
          </a:p>
        </p:txBody>
      </p:sp>
      <p:sp>
        <p:nvSpPr>
          <p:cNvPr id="10" name="Footer Placeholder 7">
            <a:extLst>
              <a:ext uri="{FF2B5EF4-FFF2-40B4-BE49-F238E27FC236}">
                <a16:creationId xmlns:a16="http://schemas.microsoft.com/office/drawing/2014/main" id="{FB6F7C6C-960E-3CE8-EFBC-326FF0755F2B}"/>
              </a:ext>
            </a:extLst>
          </p:cNvPr>
          <p:cNvSpPr>
            <a:spLocks noGrp="1"/>
          </p:cNvSpPr>
          <p:nvPr>
            <p:ph type="ftr" sz="quarter" idx="37"/>
          </p:nvPr>
        </p:nvSpPr>
        <p:spPr>
          <a:xfrm>
            <a:off x="1495451" y="7219938"/>
            <a:ext cx="11412638" cy="413808"/>
          </a:xfrm>
        </p:spPr>
        <p:txBody>
          <a:bodyPr/>
          <a:lstStyle/>
          <a:p>
            <a:pPr>
              <a:spcAft>
                <a:spcPts val="600"/>
              </a:spcAft>
            </a:pPr>
            <a:r>
              <a:rPr lang="en-US" sz="1200" dirty="0">
                <a:solidFill>
                  <a:schemeClr val="tx1"/>
                </a:solidFill>
                <a:latin typeface="+mj-lt"/>
              </a:rPr>
              <a:t>Beta -0.03, r2 0.008, timestamp measures weeks since Sept 30, 2017</a:t>
            </a:r>
          </a:p>
        </p:txBody>
      </p:sp>
    </p:spTree>
    <p:extLst>
      <p:ext uri="{BB962C8B-B14F-4D97-AF65-F5344CB8AC3E}">
        <p14:creationId xmlns:p14="http://schemas.microsoft.com/office/powerpoint/2010/main" val="3529323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line of colored dots&#10;&#10;Description automatically generated with medium confidence">
            <a:extLst>
              <a:ext uri="{FF2B5EF4-FFF2-40B4-BE49-F238E27FC236}">
                <a16:creationId xmlns:a16="http://schemas.microsoft.com/office/drawing/2014/main" id="{6A740EAF-375A-8D78-BDCC-E5EC2958601C}"/>
              </a:ext>
            </a:extLst>
          </p:cNvPr>
          <p:cNvPicPr>
            <a:picLocks noChangeAspect="1"/>
          </p:cNvPicPr>
          <p:nvPr/>
        </p:nvPicPr>
        <p:blipFill>
          <a:blip r:embed="rId2"/>
          <a:stretch>
            <a:fillRect/>
          </a:stretch>
        </p:blipFill>
        <p:spPr>
          <a:xfrm>
            <a:off x="138113" y="158737"/>
            <a:ext cx="12920662" cy="6880251"/>
          </a:xfrm>
          <a:prstGeom prst="rect">
            <a:avLst/>
          </a:prstGeom>
          <a:noFill/>
        </p:spPr>
      </p:pic>
      <p:sp>
        <p:nvSpPr>
          <p:cNvPr id="13" name="Slide Number Placeholder 12" hidden="1">
            <a:extLst>
              <a:ext uri="{FF2B5EF4-FFF2-40B4-BE49-F238E27FC236}">
                <a16:creationId xmlns:a16="http://schemas.microsoft.com/office/drawing/2014/main" id="{6C7E539E-75B2-DB43-81B4-6213888D3A9E}"/>
              </a:ext>
            </a:extLst>
          </p:cNvPr>
          <p:cNvSpPr>
            <a:spLocks noGrp="1"/>
          </p:cNvSpPr>
          <p:nvPr>
            <p:ph type="sldNum" sz="quarter" idx="10"/>
          </p:nvPr>
        </p:nvSpPr>
        <p:spPr/>
        <p:txBody>
          <a:bodyPr/>
          <a:lstStyle/>
          <a:p>
            <a:pPr>
              <a:spcAft>
                <a:spcPts val="600"/>
              </a:spcAft>
            </a:pPr>
            <a:fld id="{7A0727DF-FE34-B54C-B65E-545640FDBF94}" type="slidenum">
              <a:rPr lang="en-US" smtClean="0"/>
              <a:pPr>
                <a:spcAft>
                  <a:spcPts val="600"/>
                </a:spcAft>
              </a:pPr>
              <a:t>17</a:t>
            </a:fld>
            <a:endParaRPr lang="en-US" dirty="0"/>
          </a:p>
        </p:txBody>
      </p:sp>
      <p:sp>
        <p:nvSpPr>
          <p:cNvPr id="10" name="Footer Placeholder 7">
            <a:extLst>
              <a:ext uri="{FF2B5EF4-FFF2-40B4-BE49-F238E27FC236}">
                <a16:creationId xmlns:a16="http://schemas.microsoft.com/office/drawing/2014/main" id="{FB6F7C6C-960E-3CE8-EFBC-326FF0755F2B}"/>
              </a:ext>
            </a:extLst>
          </p:cNvPr>
          <p:cNvSpPr>
            <a:spLocks noGrp="1"/>
          </p:cNvSpPr>
          <p:nvPr>
            <p:ph type="ftr" sz="quarter" idx="37"/>
          </p:nvPr>
        </p:nvSpPr>
        <p:spPr>
          <a:xfrm>
            <a:off x="1495451" y="7219938"/>
            <a:ext cx="11412638" cy="413808"/>
          </a:xfrm>
        </p:spPr>
        <p:txBody>
          <a:bodyPr/>
          <a:lstStyle/>
          <a:p>
            <a:pPr>
              <a:spcAft>
                <a:spcPts val="600"/>
              </a:spcAft>
            </a:pPr>
            <a:r>
              <a:rPr lang="en-US" sz="1200" dirty="0">
                <a:solidFill>
                  <a:schemeClr val="tx1"/>
                </a:solidFill>
                <a:latin typeface="+mj-lt"/>
              </a:rPr>
              <a:t>Beta -0.10, r2 0.02, timestamp measures weeks since Sept 30, 2017</a:t>
            </a:r>
          </a:p>
        </p:txBody>
      </p:sp>
    </p:spTree>
    <p:extLst>
      <p:ext uri="{BB962C8B-B14F-4D97-AF65-F5344CB8AC3E}">
        <p14:creationId xmlns:p14="http://schemas.microsoft.com/office/powerpoint/2010/main" val="2749576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showing the difference between a number of colored dots&#10;&#10;Description automatically generated with medium confidence">
            <a:extLst>
              <a:ext uri="{FF2B5EF4-FFF2-40B4-BE49-F238E27FC236}">
                <a16:creationId xmlns:a16="http://schemas.microsoft.com/office/drawing/2014/main" id="{962E7CA7-467C-4CD7-B80C-6FC50BC589F9}"/>
              </a:ext>
            </a:extLst>
          </p:cNvPr>
          <p:cNvPicPr>
            <a:picLocks noGrp="1" noChangeAspect="1"/>
          </p:cNvPicPr>
          <p:nvPr>
            <p:ph sz="quarter" idx="27"/>
          </p:nvPr>
        </p:nvPicPr>
        <p:blipFill>
          <a:blip r:embed="rId2"/>
          <a:stretch>
            <a:fillRect/>
          </a:stretch>
        </p:blipFill>
        <p:spPr>
          <a:xfrm>
            <a:off x="138113" y="158737"/>
            <a:ext cx="12920662" cy="6880251"/>
          </a:xfrm>
          <a:noFill/>
        </p:spPr>
      </p:pic>
      <p:sp>
        <p:nvSpPr>
          <p:cNvPr id="13" name="Slide Number Placeholder 12" hidden="1">
            <a:extLst>
              <a:ext uri="{FF2B5EF4-FFF2-40B4-BE49-F238E27FC236}">
                <a16:creationId xmlns:a16="http://schemas.microsoft.com/office/drawing/2014/main" id="{6C7E539E-75B2-DB43-81B4-6213888D3A9E}"/>
              </a:ext>
            </a:extLst>
          </p:cNvPr>
          <p:cNvSpPr>
            <a:spLocks noGrp="1"/>
          </p:cNvSpPr>
          <p:nvPr>
            <p:ph type="sldNum" sz="quarter" idx="10"/>
          </p:nvPr>
        </p:nvSpPr>
        <p:spPr/>
        <p:txBody>
          <a:bodyPr/>
          <a:lstStyle/>
          <a:p>
            <a:pPr>
              <a:spcAft>
                <a:spcPts val="600"/>
              </a:spcAft>
            </a:pPr>
            <a:fld id="{7A0727DF-FE34-B54C-B65E-545640FDBF94}" type="slidenum">
              <a:rPr lang="en-US" smtClean="0"/>
              <a:pPr>
                <a:spcAft>
                  <a:spcPts val="600"/>
                </a:spcAft>
              </a:pPr>
              <a:t>18</a:t>
            </a:fld>
            <a:endParaRPr lang="en-US" dirty="0"/>
          </a:p>
        </p:txBody>
      </p:sp>
      <p:sp>
        <p:nvSpPr>
          <p:cNvPr id="10" name="Footer Placeholder 7">
            <a:extLst>
              <a:ext uri="{FF2B5EF4-FFF2-40B4-BE49-F238E27FC236}">
                <a16:creationId xmlns:a16="http://schemas.microsoft.com/office/drawing/2014/main" id="{FB6F7C6C-960E-3CE8-EFBC-326FF0755F2B}"/>
              </a:ext>
            </a:extLst>
          </p:cNvPr>
          <p:cNvSpPr>
            <a:spLocks noGrp="1"/>
          </p:cNvSpPr>
          <p:nvPr>
            <p:ph type="ftr" sz="quarter" idx="37"/>
          </p:nvPr>
        </p:nvSpPr>
        <p:spPr>
          <a:xfrm>
            <a:off x="1495451" y="7219938"/>
            <a:ext cx="11412638" cy="413808"/>
          </a:xfrm>
        </p:spPr>
        <p:txBody>
          <a:bodyPr/>
          <a:lstStyle/>
          <a:p>
            <a:r>
              <a:rPr lang="en-US" sz="1200" dirty="0">
                <a:solidFill>
                  <a:schemeClr val="tx1"/>
                </a:solidFill>
                <a:latin typeface="+mj-lt"/>
              </a:rPr>
              <a:t>Beta -0.14, r2 0.05, timestamp measures weeks since Sept 30, 2017</a:t>
            </a:r>
          </a:p>
        </p:txBody>
      </p:sp>
    </p:spTree>
    <p:extLst>
      <p:ext uri="{BB962C8B-B14F-4D97-AF65-F5344CB8AC3E}">
        <p14:creationId xmlns:p14="http://schemas.microsoft.com/office/powerpoint/2010/main" val="48307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9F9867-B0F0-AE96-EAED-5C993CD17473}"/>
              </a:ext>
            </a:extLst>
          </p:cNvPr>
          <p:cNvSpPr/>
          <p:nvPr/>
        </p:nvSpPr>
        <p:spPr>
          <a:xfrm>
            <a:off x="0" y="1248953"/>
            <a:ext cx="13817600" cy="629586"/>
          </a:xfrm>
          <a:prstGeom prst="rect">
            <a:avLst/>
          </a:prstGeom>
          <a:gradFill>
            <a:gsLst>
              <a:gs pos="69000">
                <a:schemeClr val="accent3"/>
              </a:gs>
              <a:gs pos="40000">
                <a:schemeClr val="accent4"/>
              </a:gs>
              <a:gs pos="0">
                <a:srgbClr val="091C30"/>
              </a:gs>
              <a:gs pos="100000">
                <a:schemeClr val="accent2"/>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Slide Number Placeholder 1">
            <a:extLst>
              <a:ext uri="{FF2B5EF4-FFF2-40B4-BE49-F238E27FC236}">
                <a16:creationId xmlns:a16="http://schemas.microsoft.com/office/drawing/2014/main" id="{CE42050C-CF91-5152-FCC8-B300B0F8F3A4}"/>
              </a:ext>
            </a:extLst>
          </p:cNvPr>
          <p:cNvSpPr>
            <a:spLocks noGrp="1"/>
          </p:cNvSpPr>
          <p:nvPr>
            <p:ph type="sldNum" sz="quarter" idx="10"/>
          </p:nvPr>
        </p:nvSpPr>
        <p:spPr/>
        <p:txBody>
          <a:bodyPr/>
          <a:lstStyle/>
          <a:p>
            <a:fld id="{7A0727DF-FE34-B54C-B65E-545640FDBF94}" type="slidenum">
              <a:rPr lang="en-US" smtClean="0"/>
              <a:pPr/>
              <a:t>1</a:t>
            </a:fld>
            <a:endParaRPr lang="en-US" dirty="0"/>
          </a:p>
        </p:txBody>
      </p:sp>
      <p:sp>
        <p:nvSpPr>
          <p:cNvPr id="10" name="Title 9">
            <a:extLst>
              <a:ext uri="{FF2B5EF4-FFF2-40B4-BE49-F238E27FC236}">
                <a16:creationId xmlns:a16="http://schemas.microsoft.com/office/drawing/2014/main" id="{ECB84050-BA17-2569-D02E-4AF6EBF6AC6F}"/>
              </a:ext>
            </a:extLst>
          </p:cNvPr>
          <p:cNvSpPr>
            <a:spLocks noGrp="1"/>
          </p:cNvSpPr>
          <p:nvPr>
            <p:ph type="title"/>
          </p:nvPr>
        </p:nvSpPr>
        <p:spPr/>
        <p:txBody>
          <a:bodyPr/>
          <a:lstStyle/>
          <a:p>
            <a:r>
              <a:rPr lang="en-US" dirty="0"/>
              <a:t>Thesis</a:t>
            </a:r>
          </a:p>
        </p:txBody>
      </p:sp>
      <p:sp>
        <p:nvSpPr>
          <p:cNvPr id="7" name="TextBox 6">
            <a:extLst>
              <a:ext uri="{FF2B5EF4-FFF2-40B4-BE49-F238E27FC236}">
                <a16:creationId xmlns:a16="http://schemas.microsoft.com/office/drawing/2014/main" id="{D19DF205-124E-06E9-C6CB-2185A1C106D6}"/>
              </a:ext>
            </a:extLst>
          </p:cNvPr>
          <p:cNvSpPr txBox="1"/>
          <p:nvPr/>
        </p:nvSpPr>
        <p:spPr>
          <a:xfrm>
            <a:off x="1143000" y="2336800"/>
            <a:ext cx="11385550" cy="4196020"/>
          </a:xfrm>
          <a:prstGeom prst="rect">
            <a:avLst/>
          </a:prstGeom>
          <a:noFill/>
        </p:spPr>
        <p:txBody>
          <a:bodyPr wrap="square" rtlCol="0">
            <a:spAutoFit/>
          </a:bodyPr>
          <a:lstStyle/>
          <a:p>
            <a:pPr marL="228600" indent="-228600">
              <a:lnSpc>
                <a:spcPct val="150000"/>
              </a:lnSpc>
              <a:buAutoNum type="arabicPeriod"/>
            </a:pPr>
            <a:r>
              <a:rPr lang="en-US" dirty="0">
                <a:solidFill>
                  <a:schemeClr val="accent6"/>
                </a:solidFill>
                <a:latin typeface="Arial" panose="020B0604020202020204" pitchFamily="34" charset="0"/>
                <a:cs typeface="Arial" panose="020B0604020202020204" pitchFamily="34" charset="0"/>
              </a:rPr>
              <a:t>Market considers KDP as a coffee company despite the majority (and increasingly so) of revenue and EBIT coming from beverages (less than 30% of EBIT from coffee by next year)</a:t>
            </a:r>
          </a:p>
          <a:p>
            <a:pPr marL="228600" indent="-228600">
              <a:lnSpc>
                <a:spcPct val="150000"/>
              </a:lnSpc>
              <a:buAutoNum type="arabicPeriod"/>
            </a:pPr>
            <a:r>
              <a:rPr lang="en-US" dirty="0">
                <a:solidFill>
                  <a:schemeClr val="accent6"/>
                </a:solidFill>
                <a:latin typeface="Arial" panose="020B0604020202020204" pitchFamily="34" charset="0"/>
                <a:cs typeface="Arial" panose="020B0604020202020204" pitchFamily="34" charset="0"/>
              </a:rPr>
              <a:t>KDP beverages business is higher quality than KO and PEP, less elastic, despite trading at a lower multiple (18 vs 21.4 for KO and 22.5 for PEP)</a:t>
            </a:r>
          </a:p>
          <a:p>
            <a:pPr marL="228600" indent="-228600">
              <a:lnSpc>
                <a:spcPct val="150000"/>
              </a:lnSpc>
              <a:buAutoNum type="arabicPeriod"/>
            </a:pPr>
            <a:r>
              <a:rPr lang="en-US" dirty="0">
                <a:solidFill>
                  <a:schemeClr val="accent6"/>
                </a:solidFill>
                <a:latin typeface="Arial" panose="020B0604020202020204" pitchFamily="34" charset="0"/>
                <a:cs typeface="Arial" panose="020B0604020202020204" pitchFamily="34" charset="0"/>
              </a:rPr>
              <a:t>CEO has willingness to raise prices beyond KO and PEP, volume won’t suffer</a:t>
            </a:r>
          </a:p>
          <a:p>
            <a:pPr marL="228600" indent="-228600">
              <a:lnSpc>
                <a:spcPct val="150000"/>
              </a:lnSpc>
              <a:buFontTx/>
              <a:buAutoNum type="arabicPeriod"/>
            </a:pPr>
            <a:r>
              <a:rPr lang="en-US" b="1" dirty="0">
                <a:solidFill>
                  <a:schemeClr val="accent6"/>
                </a:solidFill>
                <a:latin typeface="Arial" panose="020B0604020202020204" pitchFamily="34" charset="0"/>
                <a:cs typeface="Arial" panose="020B0604020202020204" pitchFamily="34" charset="0"/>
              </a:rPr>
              <a:t>Modeling shows that even with coffee surprising to the downside, given revenue/EBIT split between the businesses -&gt; beverage price expansion will led to EBIT margin expansion -&gt; EPS surprising to the upside </a:t>
            </a:r>
          </a:p>
          <a:p>
            <a:pPr marL="228600" indent="-228600">
              <a:lnSpc>
                <a:spcPct val="150000"/>
              </a:lnSpc>
              <a:buFontTx/>
              <a:buAutoNum type="arabicPeriod"/>
            </a:pPr>
            <a:r>
              <a:rPr lang="en-US" dirty="0">
                <a:solidFill>
                  <a:schemeClr val="accent6"/>
                </a:solidFill>
                <a:latin typeface="Arial" panose="020B0604020202020204" pitchFamily="34" charset="0"/>
                <a:cs typeface="Arial" panose="020B0604020202020204" pitchFamily="34" charset="0"/>
              </a:rPr>
              <a:t>PT based on FY’23 EPS of $1.83 (vs $1.70 consensus), with 20x P/E multiple (currently ~18.1x)</a:t>
            </a:r>
          </a:p>
          <a:p>
            <a:pPr marL="228600" indent="-228600">
              <a:lnSpc>
                <a:spcPct val="150000"/>
              </a:lnSpc>
              <a:buAutoNum type="arabicPeriod"/>
            </a:pP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4959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AC3D-C707-01B3-4B70-5B56B074D08D}"/>
              </a:ext>
            </a:extLst>
          </p:cNvPr>
          <p:cNvSpPr>
            <a:spLocks noGrp="1"/>
          </p:cNvSpPr>
          <p:nvPr>
            <p:ph type="title"/>
          </p:nvPr>
        </p:nvSpPr>
        <p:spPr/>
        <p:txBody>
          <a:bodyPr/>
          <a:lstStyle/>
          <a:p>
            <a:r>
              <a:rPr lang="en-US" dirty="0"/>
              <a:t>Coffee Trends</a:t>
            </a:r>
          </a:p>
        </p:txBody>
      </p:sp>
      <p:sp>
        <p:nvSpPr>
          <p:cNvPr id="6" name="Footer Placeholder 5">
            <a:extLst>
              <a:ext uri="{FF2B5EF4-FFF2-40B4-BE49-F238E27FC236}">
                <a16:creationId xmlns:a16="http://schemas.microsoft.com/office/drawing/2014/main" id="{34FA37D0-61C2-5C9B-FB94-35E55306B0EA}"/>
              </a:ext>
            </a:extLst>
          </p:cNvPr>
          <p:cNvSpPr>
            <a:spLocks noGrp="1"/>
          </p:cNvSpPr>
          <p:nvPr>
            <p:ph type="ftr" sz="quarter" idx="37"/>
          </p:nvPr>
        </p:nvSpPr>
        <p:spPr/>
        <p:txBody>
          <a:bodyPr/>
          <a:lstStyle/>
          <a:p>
            <a:endParaRPr lang="en-US" sz="660" dirty="0"/>
          </a:p>
        </p:txBody>
      </p:sp>
      <p:sp>
        <p:nvSpPr>
          <p:cNvPr id="7" name="Slide Number Placeholder 6">
            <a:extLst>
              <a:ext uri="{FF2B5EF4-FFF2-40B4-BE49-F238E27FC236}">
                <a16:creationId xmlns:a16="http://schemas.microsoft.com/office/drawing/2014/main" id="{7AA7C86C-2D31-AD1A-BA62-BB1DA5290786}"/>
              </a:ext>
            </a:extLst>
          </p:cNvPr>
          <p:cNvSpPr>
            <a:spLocks noGrp="1"/>
          </p:cNvSpPr>
          <p:nvPr>
            <p:ph type="sldNum" sz="quarter" idx="10"/>
          </p:nvPr>
        </p:nvSpPr>
        <p:spPr/>
        <p:txBody>
          <a:bodyPr/>
          <a:lstStyle/>
          <a:p>
            <a:fld id="{7A0727DF-FE34-B54C-B65E-545640FDBF94}" type="slidenum">
              <a:rPr lang="en-US" smtClean="0"/>
              <a:pPr/>
              <a:t>19</a:t>
            </a:fld>
            <a:endParaRPr lang="en-US" dirty="0"/>
          </a:p>
        </p:txBody>
      </p:sp>
      <p:graphicFrame>
        <p:nvGraphicFramePr>
          <p:cNvPr id="3" name="Chart 2">
            <a:extLst>
              <a:ext uri="{FF2B5EF4-FFF2-40B4-BE49-F238E27FC236}">
                <a16:creationId xmlns:a16="http://schemas.microsoft.com/office/drawing/2014/main" id="{A5A3D457-E186-6DFB-4852-62CF0EACFC5D}"/>
              </a:ext>
            </a:extLst>
          </p:cNvPr>
          <p:cNvGraphicFramePr>
            <a:graphicFrameLocks/>
          </p:cNvGraphicFramePr>
          <p:nvPr>
            <p:extLst>
              <p:ext uri="{D42A27DB-BD31-4B8C-83A1-F6EECF244321}">
                <p14:modId xmlns:p14="http://schemas.microsoft.com/office/powerpoint/2010/main" val="3490796136"/>
              </p:ext>
            </p:extLst>
          </p:nvPr>
        </p:nvGraphicFramePr>
        <p:xfrm>
          <a:off x="986589" y="1217595"/>
          <a:ext cx="11815011" cy="5842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8036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AC3D-C707-01B3-4B70-5B56B074D08D}"/>
              </a:ext>
            </a:extLst>
          </p:cNvPr>
          <p:cNvSpPr>
            <a:spLocks noGrp="1"/>
          </p:cNvSpPr>
          <p:nvPr>
            <p:ph type="title"/>
          </p:nvPr>
        </p:nvSpPr>
        <p:spPr/>
        <p:txBody>
          <a:bodyPr/>
          <a:lstStyle/>
          <a:p>
            <a:r>
              <a:rPr lang="en-US" dirty="0"/>
              <a:t>Coffee Trends</a:t>
            </a:r>
          </a:p>
        </p:txBody>
      </p:sp>
      <p:sp>
        <p:nvSpPr>
          <p:cNvPr id="6" name="Footer Placeholder 5">
            <a:extLst>
              <a:ext uri="{FF2B5EF4-FFF2-40B4-BE49-F238E27FC236}">
                <a16:creationId xmlns:a16="http://schemas.microsoft.com/office/drawing/2014/main" id="{34FA37D0-61C2-5C9B-FB94-35E55306B0EA}"/>
              </a:ext>
            </a:extLst>
          </p:cNvPr>
          <p:cNvSpPr>
            <a:spLocks noGrp="1"/>
          </p:cNvSpPr>
          <p:nvPr>
            <p:ph type="ftr" sz="quarter" idx="37"/>
          </p:nvPr>
        </p:nvSpPr>
        <p:spPr/>
        <p:txBody>
          <a:bodyPr/>
          <a:lstStyle/>
          <a:p>
            <a:endParaRPr lang="en-US" sz="660" dirty="0"/>
          </a:p>
        </p:txBody>
      </p:sp>
      <p:sp>
        <p:nvSpPr>
          <p:cNvPr id="7" name="Slide Number Placeholder 6">
            <a:extLst>
              <a:ext uri="{FF2B5EF4-FFF2-40B4-BE49-F238E27FC236}">
                <a16:creationId xmlns:a16="http://schemas.microsoft.com/office/drawing/2014/main" id="{7AA7C86C-2D31-AD1A-BA62-BB1DA5290786}"/>
              </a:ext>
            </a:extLst>
          </p:cNvPr>
          <p:cNvSpPr>
            <a:spLocks noGrp="1"/>
          </p:cNvSpPr>
          <p:nvPr>
            <p:ph type="sldNum" sz="quarter" idx="10"/>
          </p:nvPr>
        </p:nvSpPr>
        <p:spPr/>
        <p:txBody>
          <a:bodyPr/>
          <a:lstStyle/>
          <a:p>
            <a:fld id="{7A0727DF-FE34-B54C-B65E-545640FDBF94}" type="slidenum">
              <a:rPr lang="en-US" smtClean="0"/>
              <a:pPr/>
              <a:t>20</a:t>
            </a:fld>
            <a:endParaRPr lang="en-US" dirty="0"/>
          </a:p>
        </p:txBody>
      </p:sp>
      <p:graphicFrame>
        <p:nvGraphicFramePr>
          <p:cNvPr id="9" name="Chart 8">
            <a:extLst>
              <a:ext uri="{FF2B5EF4-FFF2-40B4-BE49-F238E27FC236}">
                <a16:creationId xmlns:a16="http://schemas.microsoft.com/office/drawing/2014/main" id="{A2737647-2AF5-E2AB-2F99-337AD9FC0E39}"/>
              </a:ext>
            </a:extLst>
          </p:cNvPr>
          <p:cNvGraphicFramePr>
            <a:graphicFrameLocks/>
          </p:cNvGraphicFramePr>
          <p:nvPr>
            <p:extLst>
              <p:ext uri="{D42A27DB-BD31-4B8C-83A1-F6EECF244321}">
                <p14:modId xmlns:p14="http://schemas.microsoft.com/office/powerpoint/2010/main" val="459129184"/>
              </p:ext>
            </p:extLst>
          </p:nvPr>
        </p:nvGraphicFramePr>
        <p:xfrm>
          <a:off x="1210808" y="1137311"/>
          <a:ext cx="5402488" cy="29367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F06A15D0-B992-FA2C-76E5-4B5A84DDA318}"/>
              </a:ext>
            </a:extLst>
          </p:cNvPr>
          <p:cNvGraphicFramePr>
            <a:graphicFrameLocks/>
          </p:cNvGraphicFramePr>
          <p:nvPr>
            <p:extLst>
              <p:ext uri="{D42A27DB-BD31-4B8C-83A1-F6EECF244321}">
                <p14:modId xmlns:p14="http://schemas.microsoft.com/office/powerpoint/2010/main" val="1380652715"/>
              </p:ext>
            </p:extLst>
          </p:nvPr>
        </p:nvGraphicFramePr>
        <p:xfrm>
          <a:off x="7903294" y="1197480"/>
          <a:ext cx="4058641" cy="28164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82E71503-24EF-A789-A5EA-0FE1287D8958}"/>
              </a:ext>
            </a:extLst>
          </p:cNvPr>
          <p:cNvGraphicFramePr>
            <a:graphicFrameLocks/>
          </p:cNvGraphicFramePr>
          <p:nvPr>
            <p:extLst>
              <p:ext uri="{D42A27DB-BD31-4B8C-83A1-F6EECF244321}">
                <p14:modId xmlns:p14="http://schemas.microsoft.com/office/powerpoint/2010/main" val="779943876"/>
              </p:ext>
            </p:extLst>
          </p:nvPr>
        </p:nvGraphicFramePr>
        <p:xfrm>
          <a:off x="1175640" y="4276260"/>
          <a:ext cx="5402488" cy="27518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12150717-3678-EE44-9C08-681ADDF3F0CD}"/>
              </a:ext>
            </a:extLst>
          </p:cNvPr>
          <p:cNvGraphicFramePr>
            <a:graphicFrameLocks/>
          </p:cNvGraphicFramePr>
          <p:nvPr>
            <p:extLst>
              <p:ext uri="{D42A27DB-BD31-4B8C-83A1-F6EECF244321}">
                <p14:modId xmlns:p14="http://schemas.microsoft.com/office/powerpoint/2010/main" val="2932978240"/>
              </p:ext>
            </p:extLst>
          </p:nvPr>
        </p:nvGraphicFramePr>
        <p:xfrm>
          <a:off x="7471783" y="4276260"/>
          <a:ext cx="4545071" cy="275185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40843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a:extLst>
              <a:ext uri="{FF2B5EF4-FFF2-40B4-BE49-F238E27FC236}">
                <a16:creationId xmlns:a16="http://schemas.microsoft.com/office/drawing/2014/main" id="{1CF23D6E-98EA-0B4A-A1ED-C193E83A82CA}"/>
              </a:ext>
            </a:extLst>
          </p:cNvPr>
          <p:cNvSpPr/>
          <p:nvPr/>
        </p:nvSpPr>
        <p:spPr>
          <a:xfrm>
            <a:off x="6151302" y="3865710"/>
            <a:ext cx="3620297" cy="3357982"/>
          </a:xfrm>
          <a:prstGeom prst="roundRect">
            <a:avLst>
              <a:gd name="adj" fmla="val 0"/>
            </a:avLst>
          </a:prstGeom>
          <a:solidFill>
            <a:schemeClr val="bg1"/>
          </a:solidFill>
          <a:ln w="73025">
            <a:noFill/>
          </a:ln>
          <a:effectLst>
            <a:glow rad="381000">
              <a:schemeClr val="bg2">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7" name="Rounded Rectangle 46">
            <a:extLst>
              <a:ext uri="{FF2B5EF4-FFF2-40B4-BE49-F238E27FC236}">
                <a16:creationId xmlns:a16="http://schemas.microsoft.com/office/drawing/2014/main" id="{200FF24C-86C8-674F-A080-A6138888D52D}"/>
              </a:ext>
            </a:extLst>
          </p:cNvPr>
          <p:cNvSpPr/>
          <p:nvPr/>
        </p:nvSpPr>
        <p:spPr>
          <a:xfrm>
            <a:off x="9875492" y="3851696"/>
            <a:ext cx="3620297" cy="3357982"/>
          </a:xfrm>
          <a:prstGeom prst="roundRect">
            <a:avLst>
              <a:gd name="adj" fmla="val 0"/>
            </a:avLst>
          </a:prstGeom>
          <a:solidFill>
            <a:schemeClr val="bg1"/>
          </a:solidFill>
          <a:ln w="73025">
            <a:noFill/>
          </a:ln>
          <a:effectLst>
            <a:glow rad="381000">
              <a:schemeClr val="bg2">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8" name="Rounded Rectangle 37">
            <a:extLst>
              <a:ext uri="{FF2B5EF4-FFF2-40B4-BE49-F238E27FC236}">
                <a16:creationId xmlns:a16="http://schemas.microsoft.com/office/drawing/2014/main" id="{995EB00F-D06A-134B-B6C8-F5E1743FF749}"/>
              </a:ext>
            </a:extLst>
          </p:cNvPr>
          <p:cNvSpPr/>
          <p:nvPr/>
        </p:nvSpPr>
        <p:spPr>
          <a:xfrm>
            <a:off x="6151302" y="413432"/>
            <a:ext cx="3620297" cy="3357982"/>
          </a:xfrm>
          <a:prstGeom prst="roundRect">
            <a:avLst>
              <a:gd name="adj" fmla="val 0"/>
            </a:avLst>
          </a:prstGeom>
          <a:solidFill>
            <a:schemeClr val="bg1"/>
          </a:solidFill>
          <a:ln w="73025">
            <a:noFill/>
          </a:ln>
          <a:effectLst>
            <a:glow rad="381000">
              <a:schemeClr val="bg2">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1" name="Rounded Rectangle 40">
            <a:extLst>
              <a:ext uri="{FF2B5EF4-FFF2-40B4-BE49-F238E27FC236}">
                <a16:creationId xmlns:a16="http://schemas.microsoft.com/office/drawing/2014/main" id="{DE4559EE-D7CB-B047-B448-4CADAE65AC44}"/>
              </a:ext>
            </a:extLst>
          </p:cNvPr>
          <p:cNvSpPr/>
          <p:nvPr/>
        </p:nvSpPr>
        <p:spPr>
          <a:xfrm>
            <a:off x="9875492" y="403815"/>
            <a:ext cx="3620297" cy="3357982"/>
          </a:xfrm>
          <a:prstGeom prst="roundRect">
            <a:avLst>
              <a:gd name="adj" fmla="val 0"/>
            </a:avLst>
          </a:prstGeom>
          <a:solidFill>
            <a:schemeClr val="bg1"/>
          </a:solidFill>
          <a:ln w="73025">
            <a:noFill/>
          </a:ln>
          <a:effectLst>
            <a:glow rad="381000">
              <a:schemeClr val="bg2">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6" name="Title 15">
            <a:extLst>
              <a:ext uri="{FF2B5EF4-FFF2-40B4-BE49-F238E27FC236}">
                <a16:creationId xmlns:a16="http://schemas.microsoft.com/office/drawing/2014/main" id="{CAA07277-7EAC-C045-B779-034DB3A31E65}"/>
              </a:ext>
            </a:extLst>
          </p:cNvPr>
          <p:cNvSpPr>
            <a:spLocks noGrp="1"/>
          </p:cNvSpPr>
          <p:nvPr>
            <p:ph type="title"/>
          </p:nvPr>
        </p:nvSpPr>
        <p:spPr>
          <a:xfrm>
            <a:off x="682777" y="555816"/>
            <a:ext cx="5222995" cy="562133"/>
          </a:xfrm>
        </p:spPr>
        <p:txBody>
          <a:bodyPr/>
          <a:lstStyle/>
          <a:p>
            <a:r>
              <a:rPr lang="en-US" sz="2800" b="1" dirty="0"/>
              <a:t>The Market Believes that KDP is a Coffee Company</a:t>
            </a:r>
          </a:p>
        </p:txBody>
      </p:sp>
      <p:sp>
        <p:nvSpPr>
          <p:cNvPr id="20" name="Text Placeholder 19">
            <a:extLst>
              <a:ext uri="{FF2B5EF4-FFF2-40B4-BE49-F238E27FC236}">
                <a16:creationId xmlns:a16="http://schemas.microsoft.com/office/drawing/2014/main" id="{1CA485CD-F4A5-034D-A852-64D6DF6284A4}"/>
              </a:ext>
            </a:extLst>
          </p:cNvPr>
          <p:cNvSpPr>
            <a:spLocks noGrp="1"/>
          </p:cNvSpPr>
          <p:nvPr>
            <p:ph type="body" sz="quarter" idx="25"/>
          </p:nvPr>
        </p:nvSpPr>
        <p:spPr>
          <a:xfrm>
            <a:off x="6477715" y="2443095"/>
            <a:ext cx="3061028" cy="505586"/>
          </a:xfrm>
        </p:spPr>
        <p:txBody>
          <a:bodyPr/>
          <a:lstStyle/>
          <a:p>
            <a:r>
              <a:rPr lang="en-US" dirty="0"/>
              <a:t>PEP</a:t>
            </a:r>
          </a:p>
        </p:txBody>
      </p:sp>
      <p:sp>
        <p:nvSpPr>
          <p:cNvPr id="21" name="Text Placeholder 20">
            <a:extLst>
              <a:ext uri="{FF2B5EF4-FFF2-40B4-BE49-F238E27FC236}">
                <a16:creationId xmlns:a16="http://schemas.microsoft.com/office/drawing/2014/main" id="{98FACB87-556A-D748-A8F6-EF0FF03DE874}"/>
              </a:ext>
            </a:extLst>
          </p:cNvPr>
          <p:cNvSpPr>
            <a:spLocks noGrp="1"/>
          </p:cNvSpPr>
          <p:nvPr>
            <p:ph type="body" sz="quarter" idx="26"/>
          </p:nvPr>
        </p:nvSpPr>
        <p:spPr>
          <a:xfrm>
            <a:off x="6467085" y="3019167"/>
            <a:ext cx="3061028" cy="985361"/>
          </a:xfrm>
        </p:spPr>
        <p:txBody>
          <a:bodyPr/>
          <a:lstStyle/>
          <a:p>
            <a:r>
              <a:rPr lang="en-US" dirty="0"/>
              <a:t>Pepsi, beta is 0.33, r2 is 0.41</a:t>
            </a:r>
          </a:p>
        </p:txBody>
      </p:sp>
      <p:sp>
        <p:nvSpPr>
          <p:cNvPr id="2" name="Text Placeholder 1">
            <a:extLst>
              <a:ext uri="{FF2B5EF4-FFF2-40B4-BE49-F238E27FC236}">
                <a16:creationId xmlns:a16="http://schemas.microsoft.com/office/drawing/2014/main" id="{24131EEF-BFCF-544D-845D-ACE29C48C2E4}"/>
              </a:ext>
            </a:extLst>
          </p:cNvPr>
          <p:cNvSpPr>
            <a:spLocks noGrp="1"/>
          </p:cNvSpPr>
          <p:nvPr>
            <p:ph type="body" sz="quarter" idx="28"/>
          </p:nvPr>
        </p:nvSpPr>
        <p:spPr>
          <a:xfrm>
            <a:off x="10072676" y="2417021"/>
            <a:ext cx="3061028" cy="505586"/>
          </a:xfrm>
        </p:spPr>
        <p:txBody>
          <a:bodyPr/>
          <a:lstStyle/>
          <a:p>
            <a:r>
              <a:rPr lang="en-US" dirty="0"/>
              <a:t>KO</a:t>
            </a:r>
          </a:p>
        </p:txBody>
      </p:sp>
      <p:sp>
        <p:nvSpPr>
          <p:cNvPr id="3" name="Text Placeholder 2">
            <a:extLst>
              <a:ext uri="{FF2B5EF4-FFF2-40B4-BE49-F238E27FC236}">
                <a16:creationId xmlns:a16="http://schemas.microsoft.com/office/drawing/2014/main" id="{054C8589-E595-8544-A1DE-E5ACB6B9B598}"/>
              </a:ext>
            </a:extLst>
          </p:cNvPr>
          <p:cNvSpPr>
            <a:spLocks noGrp="1"/>
          </p:cNvSpPr>
          <p:nvPr>
            <p:ph type="body" sz="quarter" idx="29"/>
          </p:nvPr>
        </p:nvSpPr>
        <p:spPr>
          <a:xfrm>
            <a:off x="10079677" y="2948681"/>
            <a:ext cx="3061028" cy="985361"/>
          </a:xfrm>
        </p:spPr>
        <p:txBody>
          <a:bodyPr/>
          <a:lstStyle/>
          <a:p>
            <a:r>
              <a:rPr lang="en-US" dirty="0"/>
              <a:t>Coca-Cola, beta is 0.27, r2 is 0.34</a:t>
            </a:r>
          </a:p>
          <a:p>
            <a:endParaRPr lang="en-US" dirty="0"/>
          </a:p>
        </p:txBody>
      </p:sp>
      <p:sp>
        <p:nvSpPr>
          <p:cNvPr id="5" name="Text Placeholder 4">
            <a:extLst>
              <a:ext uri="{FF2B5EF4-FFF2-40B4-BE49-F238E27FC236}">
                <a16:creationId xmlns:a16="http://schemas.microsoft.com/office/drawing/2014/main" id="{D81FDEE1-D913-A844-AF88-5909E4D4A1B0}"/>
              </a:ext>
            </a:extLst>
          </p:cNvPr>
          <p:cNvSpPr>
            <a:spLocks noGrp="1"/>
          </p:cNvSpPr>
          <p:nvPr>
            <p:ph type="body" sz="quarter" idx="31"/>
          </p:nvPr>
        </p:nvSpPr>
        <p:spPr/>
        <p:txBody>
          <a:bodyPr/>
          <a:lstStyle/>
          <a:p>
            <a:r>
              <a:rPr lang="en-US" dirty="0"/>
              <a:t>SBUX</a:t>
            </a:r>
          </a:p>
        </p:txBody>
      </p:sp>
      <p:sp>
        <p:nvSpPr>
          <p:cNvPr id="6" name="Text Placeholder 5">
            <a:extLst>
              <a:ext uri="{FF2B5EF4-FFF2-40B4-BE49-F238E27FC236}">
                <a16:creationId xmlns:a16="http://schemas.microsoft.com/office/drawing/2014/main" id="{D5315B7F-B246-3643-A1BA-BD1429B1EA2B}"/>
              </a:ext>
            </a:extLst>
          </p:cNvPr>
          <p:cNvSpPr>
            <a:spLocks noGrp="1"/>
          </p:cNvSpPr>
          <p:nvPr>
            <p:ph type="body" sz="quarter" idx="32"/>
          </p:nvPr>
        </p:nvSpPr>
        <p:spPr/>
        <p:txBody>
          <a:bodyPr/>
          <a:lstStyle/>
          <a:p>
            <a:r>
              <a:rPr lang="en-US" dirty="0"/>
              <a:t>Global coffee shop chain, </a:t>
            </a:r>
            <a:r>
              <a:rPr lang="en-US" b="1" dirty="0"/>
              <a:t>beta is 0.38, r2 is 0.33</a:t>
            </a:r>
          </a:p>
        </p:txBody>
      </p:sp>
      <p:sp>
        <p:nvSpPr>
          <p:cNvPr id="8" name="Text Placeholder 7">
            <a:extLst>
              <a:ext uri="{FF2B5EF4-FFF2-40B4-BE49-F238E27FC236}">
                <a16:creationId xmlns:a16="http://schemas.microsoft.com/office/drawing/2014/main" id="{422223C2-9BA0-1744-AC17-11FA9B2CAF18}"/>
              </a:ext>
            </a:extLst>
          </p:cNvPr>
          <p:cNvSpPr>
            <a:spLocks noGrp="1"/>
          </p:cNvSpPr>
          <p:nvPr>
            <p:ph type="body" sz="quarter" idx="34"/>
          </p:nvPr>
        </p:nvSpPr>
        <p:spPr/>
        <p:txBody>
          <a:bodyPr/>
          <a:lstStyle/>
          <a:p>
            <a:r>
              <a:rPr lang="en-US" dirty="0"/>
              <a:t>SJM</a:t>
            </a:r>
          </a:p>
        </p:txBody>
      </p:sp>
      <p:sp>
        <p:nvSpPr>
          <p:cNvPr id="9" name="Text Placeholder 8">
            <a:extLst>
              <a:ext uri="{FF2B5EF4-FFF2-40B4-BE49-F238E27FC236}">
                <a16:creationId xmlns:a16="http://schemas.microsoft.com/office/drawing/2014/main" id="{33FB0114-4C55-B84B-9A87-3BC7DB000ED7}"/>
              </a:ext>
            </a:extLst>
          </p:cNvPr>
          <p:cNvSpPr>
            <a:spLocks noGrp="1"/>
          </p:cNvSpPr>
          <p:nvPr>
            <p:ph type="body" sz="quarter" idx="35"/>
          </p:nvPr>
        </p:nvSpPr>
        <p:spPr/>
        <p:txBody>
          <a:bodyPr/>
          <a:lstStyle/>
          <a:p>
            <a:r>
              <a:rPr lang="en-US" dirty="0"/>
              <a:t>Large, ground coffee producer, beta is 0.16, r2 is 0.18</a:t>
            </a:r>
          </a:p>
          <a:p>
            <a:endParaRPr lang="en-US" dirty="0"/>
          </a:p>
        </p:txBody>
      </p:sp>
      <p:sp>
        <p:nvSpPr>
          <p:cNvPr id="11" name="Text Placeholder 10">
            <a:extLst>
              <a:ext uri="{FF2B5EF4-FFF2-40B4-BE49-F238E27FC236}">
                <a16:creationId xmlns:a16="http://schemas.microsoft.com/office/drawing/2014/main" id="{2F3BBF55-32D9-7843-BB69-F500CE454E5D}"/>
              </a:ext>
            </a:extLst>
          </p:cNvPr>
          <p:cNvSpPr>
            <a:spLocks noGrp="1"/>
          </p:cNvSpPr>
          <p:nvPr>
            <p:ph type="body" sz="quarter" idx="37"/>
          </p:nvPr>
        </p:nvSpPr>
        <p:spPr>
          <a:xfrm>
            <a:off x="681885" y="1576458"/>
            <a:ext cx="5236712" cy="562133"/>
          </a:xfrm>
        </p:spPr>
        <p:txBody>
          <a:bodyPr/>
          <a:lstStyle/>
          <a:p>
            <a:r>
              <a:rPr lang="en-US" dirty="0"/>
              <a:t>Comparing Daily Returns between KDP and Peers</a:t>
            </a:r>
          </a:p>
          <a:p>
            <a:endParaRPr lang="en-US" dirty="0"/>
          </a:p>
          <a:p>
            <a:endParaRPr lang="en-US" dirty="0"/>
          </a:p>
        </p:txBody>
      </p:sp>
      <p:sp>
        <p:nvSpPr>
          <p:cNvPr id="19" name="Text Placeholder 18">
            <a:extLst>
              <a:ext uri="{FF2B5EF4-FFF2-40B4-BE49-F238E27FC236}">
                <a16:creationId xmlns:a16="http://schemas.microsoft.com/office/drawing/2014/main" id="{0E89C23C-9D2D-484C-B686-A394D24F1212}"/>
              </a:ext>
            </a:extLst>
          </p:cNvPr>
          <p:cNvSpPr>
            <a:spLocks noGrp="1"/>
          </p:cNvSpPr>
          <p:nvPr>
            <p:ph type="body" sz="quarter" idx="38"/>
          </p:nvPr>
        </p:nvSpPr>
        <p:spPr>
          <a:xfrm>
            <a:off x="552505" y="6406212"/>
            <a:ext cx="5236712" cy="505586"/>
          </a:xfrm>
        </p:spPr>
        <p:txBody>
          <a:bodyPr/>
          <a:lstStyle/>
          <a:p>
            <a:r>
              <a:rPr lang="en-US" dirty="0"/>
              <a:t>Market Typically Perceives KDP as a Coffee Company over Beverage Company. Daily returns since Jan 1, 2018 are more closely aligned with SBUX than PEP &amp; KO.</a:t>
            </a:r>
          </a:p>
        </p:txBody>
      </p:sp>
      <p:sp>
        <p:nvSpPr>
          <p:cNvPr id="7" name="Footer Placeholder 6">
            <a:extLst>
              <a:ext uri="{FF2B5EF4-FFF2-40B4-BE49-F238E27FC236}">
                <a16:creationId xmlns:a16="http://schemas.microsoft.com/office/drawing/2014/main" id="{091DAB53-0710-BF48-B6B9-9E5153D61D16}"/>
              </a:ext>
            </a:extLst>
          </p:cNvPr>
          <p:cNvSpPr>
            <a:spLocks noGrp="1"/>
          </p:cNvSpPr>
          <p:nvPr>
            <p:ph type="ftr" sz="quarter" idx="40"/>
          </p:nvPr>
        </p:nvSpPr>
        <p:spPr/>
        <p:txBody>
          <a:bodyPr/>
          <a:lstStyle/>
          <a:p>
            <a:r>
              <a:rPr lang="en-US" sz="907" dirty="0"/>
              <a:t>For reference, to SPY, beta is 0.32 (daily returns) and r2 is 0.40</a:t>
            </a:r>
          </a:p>
        </p:txBody>
      </p:sp>
      <p:sp>
        <p:nvSpPr>
          <p:cNvPr id="10" name="Slide Number Placeholder 9">
            <a:extLst>
              <a:ext uri="{FF2B5EF4-FFF2-40B4-BE49-F238E27FC236}">
                <a16:creationId xmlns:a16="http://schemas.microsoft.com/office/drawing/2014/main" id="{3B18825C-0C2A-2646-B0E8-60DFB6478137}"/>
              </a:ext>
            </a:extLst>
          </p:cNvPr>
          <p:cNvSpPr>
            <a:spLocks noGrp="1"/>
          </p:cNvSpPr>
          <p:nvPr>
            <p:ph type="sldNum" sz="quarter" idx="10"/>
          </p:nvPr>
        </p:nvSpPr>
        <p:spPr/>
        <p:txBody>
          <a:bodyPr/>
          <a:lstStyle/>
          <a:p>
            <a:fld id="{7A0727DF-FE34-B54C-B65E-545640FDBF94}" type="slidenum">
              <a:rPr lang="en-US" smtClean="0"/>
              <a:pPr/>
              <a:t>2</a:t>
            </a:fld>
            <a:endParaRPr lang="en-US" dirty="0"/>
          </a:p>
        </p:txBody>
      </p:sp>
      <p:pic>
        <p:nvPicPr>
          <p:cNvPr id="1038" name="Picture 14">
            <a:extLst>
              <a:ext uri="{FF2B5EF4-FFF2-40B4-BE49-F238E27FC236}">
                <a16:creationId xmlns:a16="http://schemas.microsoft.com/office/drawing/2014/main" id="{1621071E-301C-A49D-87D2-D72BEF575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981" y="2482440"/>
            <a:ext cx="38100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8E5DDFC4-F4AA-CC84-1153-E5BF81308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197" y="620714"/>
            <a:ext cx="2957901" cy="193742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0">
            <a:extLst>
              <a:ext uri="{FF2B5EF4-FFF2-40B4-BE49-F238E27FC236}">
                <a16:creationId xmlns:a16="http://schemas.microsoft.com/office/drawing/2014/main" id="{5E4A00A5-CCED-6DA8-0AB2-FDF395C5F4CB}"/>
              </a:ext>
            </a:extLst>
          </p:cNvPr>
          <p:cNvPicPr>
            <a:picLocks noGrp="1" noChangeAspect="1" noChangeArrowheads="1"/>
          </p:cNvPicPr>
          <p:nvPr>
            <p:ph sz="quarter" idx="30"/>
          </p:nvPr>
        </p:nvPicPr>
        <p:blipFill>
          <a:blip r:embed="rId4">
            <a:extLst>
              <a:ext uri="{28A0092B-C50C-407E-A947-70E740481C1C}">
                <a14:useLocalDpi xmlns:a14="http://schemas.microsoft.com/office/drawing/2010/main" val="0"/>
              </a:ext>
            </a:extLst>
          </a:blip>
          <a:srcRect/>
          <a:stretch>
            <a:fillRect/>
          </a:stretch>
        </p:blipFill>
        <p:spPr bwMode="auto">
          <a:xfrm>
            <a:off x="10123615" y="659212"/>
            <a:ext cx="2973152" cy="191392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8F4EE05A-5718-59E2-52C4-5D41C0C239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3607" y="4131727"/>
            <a:ext cx="2548625" cy="166935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DCF18710-09F2-9A66-FE84-BB7C3869CC7C}"/>
              </a:ext>
            </a:extLst>
          </p:cNvPr>
          <p:cNvPicPr>
            <a:picLocks noGrp="1" noChangeAspect="1" noChangeArrowheads="1"/>
          </p:cNvPicPr>
          <p:nvPr>
            <p:ph sz="quarter" idx="36"/>
          </p:nvPr>
        </p:nvPicPr>
        <p:blipFill>
          <a:blip r:embed="rId6">
            <a:extLst>
              <a:ext uri="{28A0092B-C50C-407E-A947-70E740481C1C}">
                <a14:useLocalDpi xmlns:a14="http://schemas.microsoft.com/office/drawing/2010/main" val="0"/>
              </a:ext>
            </a:extLst>
          </a:blip>
          <a:srcRect/>
          <a:stretch>
            <a:fillRect/>
          </a:stretch>
        </p:blipFill>
        <p:spPr bwMode="auto">
          <a:xfrm>
            <a:off x="10199348" y="4069937"/>
            <a:ext cx="2711878" cy="1776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40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9F9867-B0F0-AE96-EAED-5C993CD17473}"/>
              </a:ext>
            </a:extLst>
          </p:cNvPr>
          <p:cNvSpPr/>
          <p:nvPr/>
        </p:nvSpPr>
        <p:spPr>
          <a:xfrm>
            <a:off x="0" y="1248953"/>
            <a:ext cx="13817600" cy="629586"/>
          </a:xfrm>
          <a:prstGeom prst="rect">
            <a:avLst/>
          </a:prstGeom>
          <a:gradFill>
            <a:gsLst>
              <a:gs pos="69000">
                <a:schemeClr val="accent3"/>
              </a:gs>
              <a:gs pos="40000">
                <a:schemeClr val="accent4"/>
              </a:gs>
              <a:gs pos="0">
                <a:srgbClr val="091C30"/>
              </a:gs>
              <a:gs pos="100000">
                <a:schemeClr val="accent2"/>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Slide Number Placeholder 1">
            <a:extLst>
              <a:ext uri="{FF2B5EF4-FFF2-40B4-BE49-F238E27FC236}">
                <a16:creationId xmlns:a16="http://schemas.microsoft.com/office/drawing/2014/main" id="{CE42050C-CF91-5152-FCC8-B300B0F8F3A4}"/>
              </a:ext>
            </a:extLst>
          </p:cNvPr>
          <p:cNvSpPr>
            <a:spLocks noGrp="1"/>
          </p:cNvSpPr>
          <p:nvPr>
            <p:ph type="sldNum" sz="quarter" idx="10"/>
          </p:nvPr>
        </p:nvSpPr>
        <p:spPr/>
        <p:txBody>
          <a:bodyPr/>
          <a:lstStyle/>
          <a:p>
            <a:fld id="{7A0727DF-FE34-B54C-B65E-545640FDBF94}" type="slidenum">
              <a:rPr lang="en-US" smtClean="0"/>
              <a:pPr/>
              <a:t>3</a:t>
            </a:fld>
            <a:endParaRPr lang="en-US" dirty="0"/>
          </a:p>
        </p:txBody>
      </p:sp>
      <p:sp>
        <p:nvSpPr>
          <p:cNvPr id="10" name="Title 9">
            <a:extLst>
              <a:ext uri="{FF2B5EF4-FFF2-40B4-BE49-F238E27FC236}">
                <a16:creationId xmlns:a16="http://schemas.microsoft.com/office/drawing/2014/main" id="{ECB84050-BA17-2569-D02E-4AF6EBF6AC6F}"/>
              </a:ext>
            </a:extLst>
          </p:cNvPr>
          <p:cNvSpPr>
            <a:spLocks noGrp="1"/>
          </p:cNvSpPr>
          <p:nvPr>
            <p:ph type="title"/>
          </p:nvPr>
        </p:nvSpPr>
        <p:spPr/>
        <p:txBody>
          <a:bodyPr/>
          <a:lstStyle/>
          <a:p>
            <a:r>
              <a:rPr lang="en-US" dirty="0"/>
              <a:t>KDP is Increasingly a Beverage Company</a:t>
            </a:r>
          </a:p>
        </p:txBody>
      </p:sp>
      <p:sp>
        <p:nvSpPr>
          <p:cNvPr id="13" name="Text Placeholder 12">
            <a:extLst>
              <a:ext uri="{FF2B5EF4-FFF2-40B4-BE49-F238E27FC236}">
                <a16:creationId xmlns:a16="http://schemas.microsoft.com/office/drawing/2014/main" id="{2C201533-3FDF-DFB3-4631-0801427670EB}"/>
              </a:ext>
            </a:extLst>
          </p:cNvPr>
          <p:cNvSpPr>
            <a:spLocks noGrp="1"/>
          </p:cNvSpPr>
          <p:nvPr>
            <p:ph type="body" sz="quarter" idx="36"/>
          </p:nvPr>
        </p:nvSpPr>
        <p:spPr/>
        <p:txBody>
          <a:bodyPr/>
          <a:lstStyle/>
          <a:p>
            <a:r>
              <a:rPr lang="en-US" dirty="0"/>
              <a:t>% of EBIT and Revenue from Beverages</a:t>
            </a:r>
            <a:endParaRPr lang="en-US" b="1" dirty="0"/>
          </a:p>
        </p:txBody>
      </p:sp>
      <p:sp>
        <p:nvSpPr>
          <p:cNvPr id="3" name="Footer Placeholder 11">
            <a:extLst>
              <a:ext uri="{FF2B5EF4-FFF2-40B4-BE49-F238E27FC236}">
                <a16:creationId xmlns:a16="http://schemas.microsoft.com/office/drawing/2014/main" id="{818C73AD-9FC9-7EDF-17E4-1F36DC0ECE93}"/>
              </a:ext>
            </a:extLst>
          </p:cNvPr>
          <p:cNvSpPr>
            <a:spLocks noGrp="1"/>
          </p:cNvSpPr>
          <p:nvPr>
            <p:ph type="ftr" sz="quarter" idx="30"/>
          </p:nvPr>
        </p:nvSpPr>
        <p:spPr>
          <a:xfrm>
            <a:off x="1490638" y="7114060"/>
            <a:ext cx="11412638" cy="413808"/>
          </a:xfrm>
        </p:spPr>
        <p:txBody>
          <a:bodyPr/>
          <a:lstStyle/>
          <a:p>
            <a:r>
              <a:rPr lang="en-US" sz="1050" dirty="0">
                <a:solidFill>
                  <a:schemeClr val="tx1"/>
                </a:solidFill>
                <a:latin typeface="+mj-lt"/>
              </a:rPr>
              <a:t>EBIT Contributions are for US beverages and US coffee. Second graph shows that the percentage of KDP’s revenue which is coming from coffee has been (and will continue to be) in decline. </a:t>
            </a:r>
            <a:endParaRPr lang="en-US" sz="1050" i="1" dirty="0">
              <a:solidFill>
                <a:schemeClr val="tx1"/>
              </a:solidFill>
              <a:latin typeface="+mj-lt"/>
            </a:endParaRPr>
          </a:p>
        </p:txBody>
      </p:sp>
      <p:graphicFrame>
        <p:nvGraphicFramePr>
          <p:cNvPr id="4" name="Chart 3">
            <a:extLst>
              <a:ext uri="{FF2B5EF4-FFF2-40B4-BE49-F238E27FC236}">
                <a16:creationId xmlns:a16="http://schemas.microsoft.com/office/drawing/2014/main" id="{75AD50A9-FC5F-AAF3-CCDB-494003CDA56D}"/>
              </a:ext>
            </a:extLst>
          </p:cNvPr>
          <p:cNvGraphicFramePr>
            <a:graphicFrameLocks/>
          </p:cNvGraphicFramePr>
          <p:nvPr>
            <p:extLst>
              <p:ext uri="{D42A27DB-BD31-4B8C-83A1-F6EECF244321}">
                <p14:modId xmlns:p14="http://schemas.microsoft.com/office/powerpoint/2010/main" val="3512893467"/>
              </p:ext>
            </p:extLst>
          </p:nvPr>
        </p:nvGraphicFramePr>
        <p:xfrm>
          <a:off x="485516" y="2409206"/>
          <a:ext cx="6259655" cy="4256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87E6C6FA-42FE-C07A-C99D-A86F9DF78F73}"/>
              </a:ext>
            </a:extLst>
          </p:cNvPr>
          <p:cNvGraphicFramePr>
            <a:graphicFrameLocks/>
          </p:cNvGraphicFramePr>
          <p:nvPr>
            <p:extLst>
              <p:ext uri="{D42A27DB-BD31-4B8C-83A1-F6EECF244321}">
                <p14:modId xmlns:p14="http://schemas.microsoft.com/office/powerpoint/2010/main" val="808763654"/>
              </p:ext>
            </p:extLst>
          </p:nvPr>
        </p:nvGraphicFramePr>
        <p:xfrm>
          <a:off x="6908799" y="2303247"/>
          <a:ext cx="6374063" cy="4362247"/>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274C48E3-1F4B-E2EF-2F8D-77C16F05895D}"/>
              </a:ext>
            </a:extLst>
          </p:cNvPr>
          <p:cNvSpPr/>
          <p:nvPr/>
        </p:nvSpPr>
        <p:spPr>
          <a:xfrm>
            <a:off x="11035364" y="2772077"/>
            <a:ext cx="2083870" cy="2974666"/>
          </a:xfrm>
          <a:prstGeom prst="rect">
            <a:avLst/>
          </a:prstGeom>
          <a:solidFill>
            <a:schemeClr val="accent3">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Tree>
    <p:extLst>
      <p:ext uri="{BB962C8B-B14F-4D97-AF65-F5344CB8AC3E}">
        <p14:creationId xmlns:p14="http://schemas.microsoft.com/office/powerpoint/2010/main" val="115681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9B4853A-7A77-E745-B1DB-24FAA3D29697}"/>
              </a:ext>
            </a:extLst>
          </p:cNvPr>
          <p:cNvSpPr/>
          <p:nvPr/>
        </p:nvSpPr>
        <p:spPr>
          <a:xfrm>
            <a:off x="8258426" y="2674613"/>
            <a:ext cx="5214469" cy="2737194"/>
          </a:xfrm>
          <a:prstGeom prst="roundRect">
            <a:avLst>
              <a:gd name="adj" fmla="val 0"/>
            </a:avLst>
          </a:prstGeom>
          <a:solidFill>
            <a:schemeClr val="bg1"/>
          </a:solidFill>
          <a:ln w="73025">
            <a:noFill/>
          </a:ln>
          <a:effectLst>
            <a:glow rad="508000">
              <a:schemeClr val="bg2">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graphicFrame>
        <p:nvGraphicFramePr>
          <p:cNvPr id="31" name="Content Placeholder 30">
            <a:extLst>
              <a:ext uri="{FF2B5EF4-FFF2-40B4-BE49-F238E27FC236}">
                <a16:creationId xmlns:a16="http://schemas.microsoft.com/office/drawing/2014/main" id="{895B13CA-DBB0-9745-97E0-BF870417355F}"/>
              </a:ext>
            </a:extLst>
          </p:cNvPr>
          <p:cNvGraphicFramePr>
            <a:graphicFrameLocks noGrp="1"/>
          </p:cNvGraphicFramePr>
          <p:nvPr>
            <p:ph sz="quarter" idx="27"/>
            <p:extLst>
              <p:ext uri="{D42A27DB-BD31-4B8C-83A1-F6EECF244321}">
                <p14:modId xmlns:p14="http://schemas.microsoft.com/office/powerpoint/2010/main" val="3546673751"/>
              </p:ext>
            </p:extLst>
          </p:nvPr>
        </p:nvGraphicFramePr>
        <p:xfrm>
          <a:off x="672935" y="1953858"/>
          <a:ext cx="6885410" cy="4328795"/>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4ECF9124-9E27-6C48-BAAD-CBD270E03479}"/>
              </a:ext>
            </a:extLst>
          </p:cNvPr>
          <p:cNvSpPr>
            <a:spLocks noGrp="1"/>
          </p:cNvSpPr>
          <p:nvPr>
            <p:ph type="title"/>
          </p:nvPr>
        </p:nvSpPr>
        <p:spPr>
          <a:xfrm>
            <a:off x="700118" y="935566"/>
            <a:ext cx="11893664" cy="790125"/>
          </a:xfrm>
        </p:spPr>
        <p:txBody>
          <a:bodyPr/>
          <a:lstStyle/>
          <a:p>
            <a:r>
              <a:rPr lang="en-US" dirty="0"/>
              <a:t>Demand for KDP’s Beverages is Highly Inelastic</a:t>
            </a:r>
          </a:p>
        </p:txBody>
      </p:sp>
      <p:sp>
        <p:nvSpPr>
          <p:cNvPr id="12" name="Footer Placeholder 11">
            <a:extLst>
              <a:ext uri="{FF2B5EF4-FFF2-40B4-BE49-F238E27FC236}">
                <a16:creationId xmlns:a16="http://schemas.microsoft.com/office/drawing/2014/main" id="{0DA37267-6060-964A-BF18-1EE622E64724}"/>
              </a:ext>
            </a:extLst>
          </p:cNvPr>
          <p:cNvSpPr>
            <a:spLocks noGrp="1"/>
          </p:cNvSpPr>
          <p:nvPr>
            <p:ph type="ftr" sz="quarter" idx="30"/>
          </p:nvPr>
        </p:nvSpPr>
        <p:spPr>
          <a:xfrm>
            <a:off x="1490638" y="7114060"/>
            <a:ext cx="11412638" cy="413808"/>
          </a:xfrm>
        </p:spPr>
        <p:txBody>
          <a:bodyPr/>
          <a:lstStyle/>
          <a:p>
            <a:r>
              <a:rPr lang="en-US" sz="1050" dirty="0">
                <a:solidFill>
                  <a:schemeClr val="tx1"/>
                </a:solidFill>
                <a:latin typeface="+mj-lt"/>
              </a:rPr>
              <a:t>For reference: a </a:t>
            </a:r>
            <a:r>
              <a:rPr lang="en-US" sz="1050" b="0" i="0" u="none" strike="noStrike" kern="1200" dirty="0">
                <a:solidFill>
                  <a:schemeClr val="tx1"/>
                </a:solidFill>
                <a:effectLst/>
                <a:latin typeface="+mj-lt"/>
                <a:ea typeface="+mn-ea"/>
                <a:cs typeface="+mn-cs"/>
              </a:rPr>
              <a:t>𝜎 of -1.26 implies that a 1% increase in price will lead to roughly a -1.26% decrease in volume, the std errs reported give confidence in our measurements of elasticity. The data presented is KDP, KO, and PEP data from Nielsen (via MI).  NB: although not explicitly stated, because of the absolute price levels (average prices around $2.00-$3.00 per unit, we assume that the data only measures demand for sodas and does not include larger products like cases, foods, pods, or machines etc. </a:t>
            </a:r>
            <a:r>
              <a:rPr lang="en-US" sz="1050" b="0" i="1" u="none" strike="noStrike" kern="1200" dirty="0">
                <a:solidFill>
                  <a:schemeClr val="tx1"/>
                </a:solidFill>
                <a:effectLst/>
                <a:latin typeface="+mj-lt"/>
                <a:ea typeface="+mn-ea"/>
                <a:cs typeface="+mn-cs"/>
              </a:rPr>
              <a:t>This assumption may be incorrect. </a:t>
            </a:r>
            <a:r>
              <a:rPr lang="en-US" sz="1050" dirty="0">
                <a:solidFill>
                  <a:schemeClr val="tx1"/>
                </a:solidFill>
                <a:latin typeface="+mj-lt"/>
                <a:cs typeface="+mn-cs"/>
              </a:rPr>
              <a:t>Pre / post COVID split is based on March 7, 2020. Data available through spring of 2023. </a:t>
            </a:r>
            <a:endParaRPr lang="en-US" sz="1050" i="1" dirty="0">
              <a:solidFill>
                <a:schemeClr val="tx1"/>
              </a:solidFill>
              <a:latin typeface="+mj-lt"/>
            </a:endParaRPr>
          </a:p>
        </p:txBody>
      </p:sp>
      <p:sp>
        <p:nvSpPr>
          <p:cNvPr id="13" name="Slide Number Placeholder 12">
            <a:extLst>
              <a:ext uri="{FF2B5EF4-FFF2-40B4-BE49-F238E27FC236}">
                <a16:creationId xmlns:a16="http://schemas.microsoft.com/office/drawing/2014/main" id="{6C7E539E-75B2-DB43-81B4-6213888D3A9E}"/>
              </a:ext>
            </a:extLst>
          </p:cNvPr>
          <p:cNvSpPr>
            <a:spLocks noGrp="1"/>
          </p:cNvSpPr>
          <p:nvPr>
            <p:ph type="sldNum" sz="quarter" idx="10"/>
          </p:nvPr>
        </p:nvSpPr>
        <p:spPr/>
        <p:txBody>
          <a:bodyPr/>
          <a:lstStyle/>
          <a:p>
            <a:fld id="{7A0727DF-FE34-B54C-B65E-545640FDBF94}" type="slidenum">
              <a:rPr lang="en-US" smtClean="0"/>
              <a:pPr/>
              <a:t>4</a:t>
            </a:fld>
            <a:endParaRPr lang="en-US" dirty="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1BAAE11E-9BE4-7714-1C23-21198D9E8CB6}"/>
                  </a:ext>
                </a:extLst>
              </p:cNvPr>
              <p:cNvGraphicFramePr>
                <a:graphicFrameLocks noGrp="1"/>
              </p:cNvGraphicFramePr>
              <p:nvPr>
                <p:extLst>
                  <p:ext uri="{D42A27DB-BD31-4B8C-83A1-F6EECF244321}">
                    <p14:modId xmlns:p14="http://schemas.microsoft.com/office/powerpoint/2010/main" val="1286305509"/>
                  </p:ext>
                </p:extLst>
              </p:nvPr>
            </p:nvGraphicFramePr>
            <p:xfrm>
              <a:off x="8717279" y="2951079"/>
              <a:ext cx="4427386" cy="2103122"/>
            </p:xfrm>
            <a:graphic>
              <a:graphicData uri="http://schemas.openxmlformats.org/drawingml/2006/table">
                <a:tbl>
                  <a:tblPr>
                    <a:tableStyleId>{5C22544A-7EE6-4342-B048-85BDC9FD1C3A}</a:tableStyleId>
                  </a:tblPr>
                  <a:tblGrid>
                    <a:gridCol w="694886">
                      <a:extLst>
                        <a:ext uri="{9D8B030D-6E8A-4147-A177-3AD203B41FA5}">
                          <a16:colId xmlns:a16="http://schemas.microsoft.com/office/drawing/2014/main" val="2995638136"/>
                        </a:ext>
                      </a:extLst>
                    </a:gridCol>
                    <a:gridCol w="852854">
                      <a:extLst>
                        <a:ext uri="{9D8B030D-6E8A-4147-A177-3AD203B41FA5}">
                          <a16:colId xmlns:a16="http://schemas.microsoft.com/office/drawing/2014/main" val="3304080967"/>
                        </a:ext>
                      </a:extLst>
                    </a:gridCol>
                    <a:gridCol w="725366">
                      <a:extLst>
                        <a:ext uri="{9D8B030D-6E8A-4147-A177-3AD203B41FA5}">
                          <a16:colId xmlns:a16="http://schemas.microsoft.com/office/drawing/2014/main" val="3085730499"/>
                        </a:ext>
                      </a:extLst>
                    </a:gridCol>
                    <a:gridCol w="1002323">
                      <a:extLst>
                        <a:ext uri="{9D8B030D-6E8A-4147-A177-3AD203B41FA5}">
                          <a16:colId xmlns:a16="http://schemas.microsoft.com/office/drawing/2014/main" val="1358490542"/>
                        </a:ext>
                      </a:extLst>
                    </a:gridCol>
                    <a:gridCol w="1151957">
                      <a:extLst>
                        <a:ext uri="{9D8B030D-6E8A-4147-A177-3AD203B41FA5}">
                          <a16:colId xmlns:a16="http://schemas.microsoft.com/office/drawing/2014/main" val="2052497481"/>
                        </a:ext>
                      </a:extLst>
                    </a:gridCol>
                  </a:tblGrid>
                  <a:tr h="300446">
                    <a:tc>
                      <a:txBody>
                        <a:bodyPr/>
                        <a:lstStyle/>
                        <a:p>
                          <a:pPr algn="l" fontAlgn="b"/>
                          <a:r>
                            <a:rPr lang="en-US" sz="1200" u="none" strike="noStrike" dirty="0">
                              <a:solidFill>
                                <a:schemeClr val="tx1"/>
                              </a:solidFill>
                              <a:effectLst/>
                              <a:latin typeface="+mj-lt"/>
                            </a:rPr>
                            <a:t>Ticker</a:t>
                          </a:r>
                          <a:endParaRPr lang="en-US" sz="1200" b="1" i="0" u="none" strike="noStrike" dirty="0">
                            <a:solidFill>
                              <a:schemeClr val="tx1"/>
                            </a:solidFill>
                            <a:effectLst/>
                            <a:latin typeface="+mj-lt"/>
                          </a:endParaRPr>
                        </a:p>
                      </a:txBody>
                      <a:tcPr marL="0" marR="0" marT="0" marB="0" anchor="b"/>
                    </a:tc>
                    <a:tc>
                      <a:txBody>
                        <a:bodyPr/>
                        <a:lstStyle/>
                        <a:p>
                          <a:pPr algn="l" fontAlgn="b"/>
                          <a:r>
                            <a:rPr lang="en-US" sz="1200" u="none" strike="noStrike" dirty="0">
                              <a:solidFill>
                                <a:schemeClr val="tx1"/>
                              </a:solidFill>
                              <a:effectLst/>
                              <a:latin typeface="+mj-lt"/>
                            </a:rPr>
                            <a:t>COVID flag</a:t>
                          </a:r>
                          <a:endParaRPr lang="en-US" sz="1200" b="1" i="0" u="none" strike="noStrike" dirty="0">
                            <a:solidFill>
                              <a:schemeClr val="tx1"/>
                            </a:solidFill>
                            <a:effectLst/>
                            <a:latin typeface="+mj-lt"/>
                          </a:endParaRPr>
                        </a:p>
                      </a:txBody>
                      <a:tcPr marL="0" marR="0" marT="0" marB="0" anchor="b"/>
                    </a:tc>
                    <a:tc>
                      <a:txBody>
                        <a:bodyPr/>
                        <a:lstStyle/>
                        <a:p>
                          <a:pPr algn="l" fontAlgn="b"/>
                          <a14:m>
                            <m:oMathPara xmlns:m="http://schemas.openxmlformats.org/officeDocument/2006/math">
                              <m:oMathParaPr>
                                <m:jc m:val="left"/>
                              </m:oMathParaPr>
                              <m:oMath xmlns:m="http://schemas.openxmlformats.org/officeDocument/2006/math">
                                <m:sSup>
                                  <m:sSupPr>
                                    <m:ctrlPr>
                                      <a:rPr lang="en-US" sz="1200" i="1" u="none" strike="noStrike" smtClean="0">
                                        <a:solidFill>
                                          <a:schemeClr val="tx1"/>
                                        </a:solidFill>
                                        <a:effectLst/>
                                        <a:latin typeface="Cambria Math" panose="02040503050406030204" pitchFamily="18" charset="0"/>
                                      </a:rPr>
                                    </m:ctrlPr>
                                  </m:sSupPr>
                                  <m:e>
                                    <m:r>
                                      <a:rPr lang="en-US" sz="1200" b="0" i="1" u="none" strike="noStrike" smtClean="0">
                                        <a:solidFill>
                                          <a:schemeClr val="tx1"/>
                                        </a:solidFill>
                                        <a:effectLst/>
                                        <a:latin typeface="Cambria Math" panose="02040503050406030204" pitchFamily="18" charset="0"/>
                                      </a:rPr>
                                      <m:t>𝑟</m:t>
                                    </m:r>
                                  </m:e>
                                  <m:sup>
                                    <m:r>
                                      <a:rPr lang="en-US" sz="1200" b="0" i="1" u="none" strike="noStrike" smtClean="0">
                                        <a:solidFill>
                                          <a:schemeClr val="tx1"/>
                                        </a:solidFill>
                                        <a:effectLst/>
                                        <a:latin typeface="Cambria Math" panose="02040503050406030204" pitchFamily="18" charset="0"/>
                                      </a:rPr>
                                      <m:t>2</m:t>
                                    </m:r>
                                  </m:sup>
                                </m:sSup>
                              </m:oMath>
                            </m:oMathPara>
                          </a14:m>
                          <a:endParaRPr lang="en-US" sz="1200" b="1" i="0" u="none" strike="noStrike" dirty="0">
                            <a:solidFill>
                              <a:schemeClr val="tx1"/>
                            </a:solidFill>
                            <a:effectLst/>
                            <a:latin typeface="+mj-lt"/>
                          </a:endParaRPr>
                        </a:p>
                      </a:txBody>
                      <a:tcPr marL="0" marR="0" marT="0" marB="0" anchor="b"/>
                    </a:tc>
                    <a:tc>
                      <a:txBody>
                        <a:bodyPr/>
                        <a:lstStyle/>
                        <a:p>
                          <a:pPr algn="l" fontAlgn="b"/>
                          <a:r>
                            <a:rPr lang="en-US" sz="1200" b="0" i="0" u="none" strike="noStrike" kern="1200" dirty="0">
                              <a:solidFill>
                                <a:schemeClr val="tx1"/>
                              </a:solidFill>
                              <a:effectLst/>
                              <a:latin typeface="+mj-lt"/>
                              <a:ea typeface="+mn-ea"/>
                              <a:cs typeface="+mn-cs"/>
                            </a:rPr>
                            <a:t>𝜎 (elasticity)</a:t>
                          </a:r>
                          <a:endParaRPr lang="en-US" sz="1200" b="1" i="0" u="none" strike="noStrike" dirty="0">
                            <a:solidFill>
                              <a:schemeClr val="tx1"/>
                            </a:solidFill>
                            <a:effectLst/>
                            <a:latin typeface="+mj-lt"/>
                          </a:endParaRPr>
                        </a:p>
                      </a:txBody>
                      <a:tcPr marL="0" marR="0" marT="0" marB="0" anchor="b"/>
                    </a:tc>
                    <a:tc>
                      <a:txBody>
                        <a:bodyPr/>
                        <a:lstStyle/>
                        <a:p>
                          <a:pPr algn="l" fontAlgn="b"/>
                          <a:r>
                            <a:rPr lang="en-US" sz="1200" b="0" i="0" u="none" strike="noStrike" dirty="0">
                              <a:solidFill>
                                <a:schemeClr val="tx1"/>
                              </a:solidFill>
                              <a:effectLst/>
                              <a:latin typeface="+mj-lt"/>
                            </a:rPr>
                            <a:t> Std err (of </a:t>
                          </a:r>
                          <a:r>
                            <a:rPr lang="en-US" sz="1200" b="0" i="0" u="none" strike="noStrike" kern="1200" dirty="0">
                              <a:solidFill>
                                <a:schemeClr val="tx1"/>
                              </a:solidFill>
                              <a:effectLst/>
                              <a:latin typeface="+mn-lt"/>
                              <a:ea typeface="+mn-ea"/>
                              <a:cs typeface="+mn-cs"/>
                            </a:rPr>
                            <a:t>𝜎</a:t>
                          </a:r>
                          <a:r>
                            <a:rPr lang="en-US" sz="1200" b="0" i="0" u="none" strike="noStrike" dirty="0">
                              <a:solidFill>
                                <a:schemeClr val="tx1"/>
                              </a:solidFill>
                              <a:effectLst/>
                              <a:latin typeface="+mj-lt"/>
                            </a:rPr>
                            <a:t>)</a:t>
                          </a:r>
                        </a:p>
                      </a:txBody>
                      <a:tcPr marL="0" marR="0" marT="0" marB="0" anchor="b"/>
                    </a:tc>
                    <a:extLst>
                      <a:ext uri="{0D108BD9-81ED-4DB2-BD59-A6C34878D82A}">
                        <a16:rowId xmlns:a16="http://schemas.microsoft.com/office/drawing/2014/main" val="3174649764"/>
                      </a:ext>
                    </a:extLst>
                  </a:tr>
                  <a:tr h="300446">
                    <a:tc>
                      <a:txBody>
                        <a:bodyPr/>
                        <a:lstStyle/>
                        <a:p>
                          <a:pPr algn="ctr" fontAlgn="b"/>
                          <a:r>
                            <a:rPr lang="en-US" sz="1200" u="none" strike="noStrike" dirty="0">
                              <a:solidFill>
                                <a:schemeClr val="tx1"/>
                              </a:solidFill>
                              <a:effectLst/>
                              <a:latin typeface="+mj-lt"/>
                            </a:rPr>
                            <a:t>KO</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0</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0.26</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-1.26</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b="0" i="0" u="none" strike="noStrike" dirty="0">
                              <a:solidFill>
                                <a:schemeClr val="tx1"/>
                              </a:solidFill>
                              <a:effectLst/>
                              <a:latin typeface="+mj-lt"/>
                            </a:rPr>
                            <a:t>0.188</a:t>
                          </a:r>
                        </a:p>
                      </a:txBody>
                      <a:tcPr marL="0" marR="0" marT="0" marB="0" anchor="b"/>
                    </a:tc>
                    <a:extLst>
                      <a:ext uri="{0D108BD9-81ED-4DB2-BD59-A6C34878D82A}">
                        <a16:rowId xmlns:a16="http://schemas.microsoft.com/office/drawing/2014/main" val="4233829168"/>
                      </a:ext>
                    </a:extLst>
                  </a:tr>
                  <a:tr h="300446">
                    <a:tc>
                      <a:txBody>
                        <a:bodyPr/>
                        <a:lstStyle/>
                        <a:p>
                          <a:pPr algn="ctr" fontAlgn="b"/>
                          <a:r>
                            <a:rPr lang="en-US" sz="1200" u="none" strike="noStrike" dirty="0">
                              <a:solidFill>
                                <a:schemeClr val="tx1"/>
                              </a:solidFill>
                              <a:effectLst/>
                              <a:latin typeface="+mj-lt"/>
                            </a:rPr>
                            <a:t>KO</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1</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0.27</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-0.46</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b="0" i="0" u="none" strike="noStrike" dirty="0">
                              <a:solidFill>
                                <a:schemeClr val="tx1"/>
                              </a:solidFill>
                              <a:effectLst/>
                              <a:latin typeface="+mj-lt"/>
                            </a:rPr>
                            <a:t>0.060</a:t>
                          </a:r>
                        </a:p>
                      </a:txBody>
                      <a:tcPr marL="0" marR="0" marT="0" marB="0" anchor="b"/>
                    </a:tc>
                    <a:extLst>
                      <a:ext uri="{0D108BD9-81ED-4DB2-BD59-A6C34878D82A}">
                        <a16:rowId xmlns:a16="http://schemas.microsoft.com/office/drawing/2014/main" val="3780126812"/>
                      </a:ext>
                    </a:extLst>
                  </a:tr>
                  <a:tr h="300446">
                    <a:tc>
                      <a:txBody>
                        <a:bodyPr/>
                        <a:lstStyle/>
                        <a:p>
                          <a:pPr algn="ctr" fontAlgn="b"/>
                          <a:r>
                            <a:rPr lang="en-US" sz="1200" u="none" strike="noStrike" dirty="0">
                              <a:solidFill>
                                <a:schemeClr val="tx1"/>
                              </a:solidFill>
                              <a:effectLst/>
                              <a:latin typeface="+mj-lt"/>
                            </a:rPr>
                            <a:t>KDP</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0</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0.09</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b="1" u="none" strike="noStrike" dirty="0">
                              <a:solidFill>
                                <a:schemeClr val="tx1"/>
                              </a:solidFill>
                              <a:effectLst/>
                              <a:latin typeface="+mj-lt"/>
                            </a:rPr>
                            <a:t>-0.41</a:t>
                          </a:r>
                          <a:endParaRPr lang="en-US" sz="1200" b="1" i="0" u="none" strike="noStrike" dirty="0">
                            <a:solidFill>
                              <a:schemeClr val="tx1"/>
                            </a:solidFill>
                            <a:effectLst/>
                            <a:latin typeface="+mj-lt"/>
                          </a:endParaRPr>
                        </a:p>
                      </a:txBody>
                      <a:tcPr marL="0" marR="0" marT="0" marB="0" anchor="b"/>
                    </a:tc>
                    <a:tc>
                      <a:txBody>
                        <a:bodyPr/>
                        <a:lstStyle/>
                        <a:p>
                          <a:pPr algn="ctr" fontAlgn="b"/>
                          <a:r>
                            <a:rPr lang="en-US" sz="1200" b="0" i="0" u="none" strike="noStrike" dirty="0">
                              <a:solidFill>
                                <a:schemeClr val="tx1"/>
                              </a:solidFill>
                              <a:effectLst/>
                              <a:latin typeface="+mj-lt"/>
                            </a:rPr>
                            <a:t>0.119</a:t>
                          </a:r>
                        </a:p>
                      </a:txBody>
                      <a:tcPr marL="0" marR="0" marT="0" marB="0" anchor="b"/>
                    </a:tc>
                    <a:extLst>
                      <a:ext uri="{0D108BD9-81ED-4DB2-BD59-A6C34878D82A}">
                        <a16:rowId xmlns:a16="http://schemas.microsoft.com/office/drawing/2014/main" val="1852379530"/>
                      </a:ext>
                    </a:extLst>
                  </a:tr>
                  <a:tr h="300446">
                    <a:tc>
                      <a:txBody>
                        <a:bodyPr/>
                        <a:lstStyle/>
                        <a:p>
                          <a:pPr algn="ctr" fontAlgn="b"/>
                          <a:r>
                            <a:rPr lang="en-US" sz="1200" u="none" strike="noStrike" dirty="0">
                              <a:solidFill>
                                <a:schemeClr val="tx1"/>
                              </a:solidFill>
                              <a:effectLst/>
                              <a:latin typeface="+mj-lt"/>
                            </a:rPr>
                            <a:t>KDP</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1</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0.24</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b="1" u="none" strike="noStrike" dirty="0">
                              <a:solidFill>
                                <a:schemeClr val="tx1"/>
                              </a:solidFill>
                              <a:effectLst/>
                              <a:latin typeface="+mj-lt"/>
                            </a:rPr>
                            <a:t>-0.24</a:t>
                          </a:r>
                          <a:endParaRPr lang="en-US" sz="1200" b="1" i="0" u="none" strike="noStrike" dirty="0">
                            <a:solidFill>
                              <a:schemeClr val="tx1"/>
                            </a:solidFill>
                            <a:effectLst/>
                            <a:latin typeface="+mj-lt"/>
                          </a:endParaRPr>
                        </a:p>
                      </a:txBody>
                      <a:tcPr marL="0" marR="0" marT="0" marB="0" anchor="b"/>
                    </a:tc>
                    <a:tc>
                      <a:txBody>
                        <a:bodyPr/>
                        <a:lstStyle/>
                        <a:p>
                          <a:pPr algn="ctr" fontAlgn="b"/>
                          <a:r>
                            <a:rPr lang="en-US" sz="1200" b="0" i="0" u="none" strike="noStrike" dirty="0">
                              <a:solidFill>
                                <a:schemeClr val="tx1"/>
                              </a:solidFill>
                              <a:effectLst/>
                              <a:latin typeface="+mj-lt"/>
                            </a:rPr>
                            <a:t>0.034</a:t>
                          </a:r>
                        </a:p>
                      </a:txBody>
                      <a:tcPr marL="0" marR="0" marT="0" marB="0" anchor="b"/>
                    </a:tc>
                    <a:extLst>
                      <a:ext uri="{0D108BD9-81ED-4DB2-BD59-A6C34878D82A}">
                        <a16:rowId xmlns:a16="http://schemas.microsoft.com/office/drawing/2014/main" val="3074588774"/>
                      </a:ext>
                    </a:extLst>
                  </a:tr>
                  <a:tr h="300446">
                    <a:tc>
                      <a:txBody>
                        <a:bodyPr/>
                        <a:lstStyle/>
                        <a:p>
                          <a:pPr algn="ctr" fontAlgn="b"/>
                          <a:r>
                            <a:rPr lang="en-US" sz="1200" u="none" strike="noStrike" dirty="0">
                              <a:solidFill>
                                <a:schemeClr val="tx1"/>
                              </a:solidFill>
                              <a:effectLst/>
                              <a:latin typeface="+mj-lt"/>
                            </a:rPr>
                            <a:t>PEP</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0</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0.25</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-1.27</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b="0" i="0" u="none" strike="noStrike" dirty="0">
                              <a:solidFill>
                                <a:schemeClr val="tx1"/>
                              </a:solidFill>
                              <a:effectLst/>
                              <a:latin typeface="+mj-lt"/>
                            </a:rPr>
                            <a:t>0.198</a:t>
                          </a:r>
                        </a:p>
                      </a:txBody>
                      <a:tcPr marL="0" marR="0" marT="0" marB="0" anchor="b"/>
                    </a:tc>
                    <a:extLst>
                      <a:ext uri="{0D108BD9-81ED-4DB2-BD59-A6C34878D82A}">
                        <a16:rowId xmlns:a16="http://schemas.microsoft.com/office/drawing/2014/main" val="4139848716"/>
                      </a:ext>
                    </a:extLst>
                  </a:tr>
                  <a:tr h="300446">
                    <a:tc>
                      <a:txBody>
                        <a:bodyPr/>
                        <a:lstStyle/>
                        <a:p>
                          <a:pPr algn="ctr" fontAlgn="b"/>
                          <a:r>
                            <a:rPr lang="en-US" sz="1200" u="none" strike="noStrike" dirty="0">
                              <a:solidFill>
                                <a:schemeClr val="tx1"/>
                              </a:solidFill>
                              <a:effectLst/>
                              <a:latin typeface="+mj-lt"/>
                            </a:rPr>
                            <a:t>PEP</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1</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0.18</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-0.35</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b="0" i="0" u="none" strike="noStrike" dirty="0">
                              <a:solidFill>
                                <a:schemeClr val="tx1"/>
                              </a:solidFill>
                              <a:effectLst/>
                              <a:latin typeface="+mj-lt"/>
                            </a:rPr>
                            <a:t>0.059</a:t>
                          </a:r>
                        </a:p>
                      </a:txBody>
                      <a:tcPr marL="0" marR="0" marT="0" marB="0" anchor="b"/>
                    </a:tc>
                    <a:extLst>
                      <a:ext uri="{0D108BD9-81ED-4DB2-BD59-A6C34878D82A}">
                        <a16:rowId xmlns:a16="http://schemas.microsoft.com/office/drawing/2014/main" val="1135497777"/>
                      </a:ext>
                    </a:extLst>
                  </a:tr>
                </a:tbl>
              </a:graphicData>
            </a:graphic>
          </p:graphicFrame>
        </mc:Choice>
        <mc:Fallback xmlns="">
          <p:graphicFrame>
            <p:nvGraphicFramePr>
              <p:cNvPr id="20" name="Table 19">
                <a:extLst>
                  <a:ext uri="{FF2B5EF4-FFF2-40B4-BE49-F238E27FC236}">
                    <a16:creationId xmlns:a16="http://schemas.microsoft.com/office/drawing/2014/main" id="{1BAAE11E-9BE4-7714-1C23-21198D9E8CB6}"/>
                  </a:ext>
                </a:extLst>
              </p:cNvPr>
              <p:cNvGraphicFramePr>
                <a:graphicFrameLocks noGrp="1"/>
              </p:cNvGraphicFramePr>
              <p:nvPr>
                <p:extLst>
                  <p:ext uri="{D42A27DB-BD31-4B8C-83A1-F6EECF244321}">
                    <p14:modId xmlns:p14="http://schemas.microsoft.com/office/powerpoint/2010/main" val="1286305509"/>
                  </p:ext>
                </p:extLst>
              </p:nvPr>
            </p:nvGraphicFramePr>
            <p:xfrm>
              <a:off x="8717279" y="2951079"/>
              <a:ext cx="4427386" cy="2103122"/>
            </p:xfrm>
            <a:graphic>
              <a:graphicData uri="http://schemas.openxmlformats.org/drawingml/2006/table">
                <a:tbl>
                  <a:tblPr>
                    <a:tableStyleId>{5C22544A-7EE6-4342-B048-85BDC9FD1C3A}</a:tableStyleId>
                  </a:tblPr>
                  <a:tblGrid>
                    <a:gridCol w="694886">
                      <a:extLst>
                        <a:ext uri="{9D8B030D-6E8A-4147-A177-3AD203B41FA5}">
                          <a16:colId xmlns:a16="http://schemas.microsoft.com/office/drawing/2014/main" val="2995638136"/>
                        </a:ext>
                      </a:extLst>
                    </a:gridCol>
                    <a:gridCol w="852854">
                      <a:extLst>
                        <a:ext uri="{9D8B030D-6E8A-4147-A177-3AD203B41FA5}">
                          <a16:colId xmlns:a16="http://schemas.microsoft.com/office/drawing/2014/main" val="3304080967"/>
                        </a:ext>
                      </a:extLst>
                    </a:gridCol>
                    <a:gridCol w="725366">
                      <a:extLst>
                        <a:ext uri="{9D8B030D-6E8A-4147-A177-3AD203B41FA5}">
                          <a16:colId xmlns:a16="http://schemas.microsoft.com/office/drawing/2014/main" val="3085730499"/>
                        </a:ext>
                      </a:extLst>
                    </a:gridCol>
                    <a:gridCol w="1002323">
                      <a:extLst>
                        <a:ext uri="{9D8B030D-6E8A-4147-A177-3AD203B41FA5}">
                          <a16:colId xmlns:a16="http://schemas.microsoft.com/office/drawing/2014/main" val="1358490542"/>
                        </a:ext>
                      </a:extLst>
                    </a:gridCol>
                    <a:gridCol w="1151957">
                      <a:extLst>
                        <a:ext uri="{9D8B030D-6E8A-4147-A177-3AD203B41FA5}">
                          <a16:colId xmlns:a16="http://schemas.microsoft.com/office/drawing/2014/main" val="2052497481"/>
                        </a:ext>
                      </a:extLst>
                    </a:gridCol>
                  </a:tblGrid>
                  <a:tr h="300446">
                    <a:tc>
                      <a:txBody>
                        <a:bodyPr/>
                        <a:lstStyle/>
                        <a:p>
                          <a:pPr algn="l" fontAlgn="b"/>
                          <a:r>
                            <a:rPr lang="en-US" sz="1200" u="none" strike="noStrike" dirty="0">
                              <a:solidFill>
                                <a:schemeClr val="tx1"/>
                              </a:solidFill>
                              <a:effectLst/>
                              <a:latin typeface="+mj-lt"/>
                            </a:rPr>
                            <a:t>Ticker</a:t>
                          </a:r>
                          <a:endParaRPr lang="en-US" sz="1200" b="1" i="0" u="none" strike="noStrike" dirty="0">
                            <a:solidFill>
                              <a:schemeClr val="tx1"/>
                            </a:solidFill>
                            <a:effectLst/>
                            <a:latin typeface="+mj-lt"/>
                          </a:endParaRPr>
                        </a:p>
                      </a:txBody>
                      <a:tcPr marL="0" marR="0" marT="0" marB="0" anchor="b"/>
                    </a:tc>
                    <a:tc>
                      <a:txBody>
                        <a:bodyPr/>
                        <a:lstStyle/>
                        <a:p>
                          <a:pPr algn="l" fontAlgn="b"/>
                          <a:r>
                            <a:rPr lang="en-US" sz="1200" u="none" strike="noStrike" dirty="0">
                              <a:solidFill>
                                <a:schemeClr val="tx1"/>
                              </a:solidFill>
                              <a:effectLst/>
                              <a:latin typeface="+mj-lt"/>
                            </a:rPr>
                            <a:t>COVID flag</a:t>
                          </a:r>
                          <a:endParaRPr lang="en-US" sz="1200" b="1" i="0" u="none" strike="noStrike" dirty="0">
                            <a:solidFill>
                              <a:schemeClr val="tx1"/>
                            </a:solidFill>
                            <a:effectLst/>
                            <a:latin typeface="+mj-lt"/>
                          </a:endParaRPr>
                        </a:p>
                      </a:txBody>
                      <a:tcPr marL="0" marR="0" marT="0" marB="0" anchor="b"/>
                    </a:tc>
                    <a:tc>
                      <a:txBody>
                        <a:bodyPr/>
                        <a:lstStyle/>
                        <a:p>
                          <a:endParaRPr lang="en-US"/>
                        </a:p>
                      </a:txBody>
                      <a:tcPr marL="0" marR="0" marT="0" marB="0" anchor="b">
                        <a:blipFill>
                          <a:blip r:embed="rId3"/>
                          <a:stretch>
                            <a:fillRect l="-212500" t="-2041" r="-296667" b="-636735"/>
                          </a:stretch>
                        </a:blipFill>
                      </a:tcPr>
                    </a:tc>
                    <a:tc>
                      <a:txBody>
                        <a:bodyPr/>
                        <a:lstStyle/>
                        <a:p>
                          <a:pPr algn="l" fontAlgn="b"/>
                          <a:r>
                            <a:rPr lang="en-US" sz="1200" b="0" i="0" u="none" strike="noStrike" kern="1200" dirty="0">
                              <a:solidFill>
                                <a:schemeClr val="tx1"/>
                              </a:solidFill>
                              <a:effectLst/>
                              <a:latin typeface="+mj-lt"/>
                              <a:ea typeface="+mn-ea"/>
                              <a:cs typeface="+mn-cs"/>
                            </a:rPr>
                            <a:t>𝜎 (elasticity)</a:t>
                          </a:r>
                          <a:endParaRPr lang="en-US" sz="1200" b="1" i="0" u="none" strike="noStrike" dirty="0">
                            <a:solidFill>
                              <a:schemeClr val="tx1"/>
                            </a:solidFill>
                            <a:effectLst/>
                            <a:latin typeface="+mj-lt"/>
                          </a:endParaRPr>
                        </a:p>
                      </a:txBody>
                      <a:tcPr marL="0" marR="0" marT="0" marB="0" anchor="b"/>
                    </a:tc>
                    <a:tc>
                      <a:txBody>
                        <a:bodyPr/>
                        <a:lstStyle/>
                        <a:p>
                          <a:pPr algn="l" fontAlgn="b"/>
                          <a:r>
                            <a:rPr lang="en-US" sz="1200" b="0" i="0" u="none" strike="noStrike" dirty="0">
                              <a:solidFill>
                                <a:schemeClr val="tx1"/>
                              </a:solidFill>
                              <a:effectLst/>
                              <a:latin typeface="+mj-lt"/>
                            </a:rPr>
                            <a:t> Std err (of </a:t>
                          </a:r>
                          <a:r>
                            <a:rPr lang="en-US" sz="1200" b="0" i="0" u="none" strike="noStrike" kern="1200" dirty="0">
                              <a:solidFill>
                                <a:schemeClr val="tx1"/>
                              </a:solidFill>
                              <a:effectLst/>
                              <a:latin typeface="+mn-lt"/>
                              <a:ea typeface="+mn-ea"/>
                              <a:cs typeface="+mn-cs"/>
                            </a:rPr>
                            <a:t>𝜎</a:t>
                          </a:r>
                          <a:r>
                            <a:rPr lang="en-US" sz="1200" b="0" i="0" u="none" strike="noStrike" dirty="0">
                              <a:solidFill>
                                <a:schemeClr val="tx1"/>
                              </a:solidFill>
                              <a:effectLst/>
                              <a:latin typeface="+mj-lt"/>
                            </a:rPr>
                            <a:t>)</a:t>
                          </a:r>
                        </a:p>
                      </a:txBody>
                      <a:tcPr marL="0" marR="0" marT="0" marB="0" anchor="b"/>
                    </a:tc>
                    <a:extLst>
                      <a:ext uri="{0D108BD9-81ED-4DB2-BD59-A6C34878D82A}">
                        <a16:rowId xmlns:a16="http://schemas.microsoft.com/office/drawing/2014/main" val="3174649764"/>
                      </a:ext>
                    </a:extLst>
                  </a:tr>
                  <a:tr h="300446">
                    <a:tc>
                      <a:txBody>
                        <a:bodyPr/>
                        <a:lstStyle/>
                        <a:p>
                          <a:pPr algn="ctr" fontAlgn="b"/>
                          <a:r>
                            <a:rPr lang="en-US" sz="1200" u="none" strike="noStrike" dirty="0">
                              <a:solidFill>
                                <a:schemeClr val="tx1"/>
                              </a:solidFill>
                              <a:effectLst/>
                              <a:latin typeface="+mj-lt"/>
                            </a:rPr>
                            <a:t>KO</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a:solidFill>
                                <a:schemeClr val="tx1"/>
                              </a:solidFill>
                              <a:effectLst/>
                              <a:latin typeface="+mj-lt"/>
                            </a:rPr>
                            <a:t>0</a:t>
                          </a:r>
                          <a:endParaRPr lang="en-US" sz="1200" b="0" i="0" u="none" strike="noStrike">
                            <a:solidFill>
                              <a:schemeClr val="tx1"/>
                            </a:solidFill>
                            <a:effectLst/>
                            <a:latin typeface="+mj-lt"/>
                          </a:endParaRPr>
                        </a:p>
                      </a:txBody>
                      <a:tcPr marL="0" marR="0" marT="0" marB="0" anchor="b"/>
                    </a:tc>
                    <a:tc>
                      <a:txBody>
                        <a:bodyPr/>
                        <a:lstStyle/>
                        <a:p>
                          <a:pPr algn="ctr" fontAlgn="b"/>
                          <a:r>
                            <a:rPr lang="en-US" sz="1200" u="none" strike="noStrike">
                              <a:solidFill>
                                <a:schemeClr val="tx1"/>
                              </a:solidFill>
                              <a:effectLst/>
                              <a:latin typeface="+mj-lt"/>
                            </a:rPr>
                            <a:t>0.26</a:t>
                          </a:r>
                          <a:endParaRPr lang="en-US" sz="1200" b="0" i="0" u="none" strike="noStrike">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-1.26</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b="0" i="0" u="none" strike="noStrike" dirty="0">
                              <a:solidFill>
                                <a:schemeClr val="tx1"/>
                              </a:solidFill>
                              <a:effectLst/>
                              <a:latin typeface="+mj-lt"/>
                            </a:rPr>
                            <a:t>0.188</a:t>
                          </a:r>
                        </a:p>
                      </a:txBody>
                      <a:tcPr marL="0" marR="0" marT="0" marB="0" anchor="b"/>
                    </a:tc>
                    <a:extLst>
                      <a:ext uri="{0D108BD9-81ED-4DB2-BD59-A6C34878D82A}">
                        <a16:rowId xmlns:a16="http://schemas.microsoft.com/office/drawing/2014/main" val="4233829168"/>
                      </a:ext>
                    </a:extLst>
                  </a:tr>
                  <a:tr h="300446">
                    <a:tc>
                      <a:txBody>
                        <a:bodyPr/>
                        <a:lstStyle/>
                        <a:p>
                          <a:pPr algn="ctr" fontAlgn="b"/>
                          <a:r>
                            <a:rPr lang="en-US" sz="1200" u="none" strike="noStrike" dirty="0">
                              <a:solidFill>
                                <a:schemeClr val="tx1"/>
                              </a:solidFill>
                              <a:effectLst/>
                              <a:latin typeface="+mj-lt"/>
                            </a:rPr>
                            <a:t>KO</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1</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0.27</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-0.46</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b="0" i="0" u="none" strike="noStrike" dirty="0">
                              <a:solidFill>
                                <a:schemeClr val="tx1"/>
                              </a:solidFill>
                              <a:effectLst/>
                              <a:latin typeface="+mj-lt"/>
                            </a:rPr>
                            <a:t>0.060</a:t>
                          </a:r>
                        </a:p>
                      </a:txBody>
                      <a:tcPr marL="0" marR="0" marT="0" marB="0" anchor="b"/>
                    </a:tc>
                    <a:extLst>
                      <a:ext uri="{0D108BD9-81ED-4DB2-BD59-A6C34878D82A}">
                        <a16:rowId xmlns:a16="http://schemas.microsoft.com/office/drawing/2014/main" val="3780126812"/>
                      </a:ext>
                    </a:extLst>
                  </a:tr>
                  <a:tr h="300446">
                    <a:tc>
                      <a:txBody>
                        <a:bodyPr/>
                        <a:lstStyle/>
                        <a:p>
                          <a:pPr algn="ctr" fontAlgn="b"/>
                          <a:r>
                            <a:rPr lang="en-US" sz="1200" u="none" strike="noStrike" dirty="0">
                              <a:solidFill>
                                <a:schemeClr val="tx1"/>
                              </a:solidFill>
                              <a:effectLst/>
                              <a:latin typeface="+mj-lt"/>
                            </a:rPr>
                            <a:t>KDP</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0</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a:solidFill>
                                <a:schemeClr val="tx1"/>
                              </a:solidFill>
                              <a:effectLst/>
                              <a:latin typeface="+mj-lt"/>
                            </a:rPr>
                            <a:t>0.09</a:t>
                          </a:r>
                          <a:endParaRPr lang="en-US" sz="1200" b="0" i="0" u="none" strike="noStrike">
                            <a:solidFill>
                              <a:schemeClr val="tx1"/>
                            </a:solidFill>
                            <a:effectLst/>
                            <a:latin typeface="+mj-lt"/>
                          </a:endParaRPr>
                        </a:p>
                      </a:txBody>
                      <a:tcPr marL="0" marR="0" marT="0" marB="0" anchor="b"/>
                    </a:tc>
                    <a:tc>
                      <a:txBody>
                        <a:bodyPr/>
                        <a:lstStyle/>
                        <a:p>
                          <a:pPr algn="ctr" fontAlgn="b"/>
                          <a:r>
                            <a:rPr lang="en-US" sz="1200" b="1" u="none" strike="noStrike" dirty="0">
                              <a:solidFill>
                                <a:schemeClr val="tx1"/>
                              </a:solidFill>
                              <a:effectLst/>
                              <a:latin typeface="+mj-lt"/>
                            </a:rPr>
                            <a:t>-0.41</a:t>
                          </a:r>
                          <a:endParaRPr lang="en-US" sz="1200" b="1" i="0" u="none" strike="noStrike" dirty="0">
                            <a:solidFill>
                              <a:schemeClr val="tx1"/>
                            </a:solidFill>
                            <a:effectLst/>
                            <a:latin typeface="+mj-lt"/>
                          </a:endParaRPr>
                        </a:p>
                      </a:txBody>
                      <a:tcPr marL="0" marR="0" marT="0" marB="0" anchor="b"/>
                    </a:tc>
                    <a:tc>
                      <a:txBody>
                        <a:bodyPr/>
                        <a:lstStyle/>
                        <a:p>
                          <a:pPr algn="ctr" fontAlgn="b"/>
                          <a:r>
                            <a:rPr lang="en-US" sz="1200" b="0" i="0" u="none" strike="noStrike" dirty="0">
                              <a:solidFill>
                                <a:schemeClr val="tx1"/>
                              </a:solidFill>
                              <a:effectLst/>
                              <a:latin typeface="+mj-lt"/>
                            </a:rPr>
                            <a:t>0.119</a:t>
                          </a:r>
                        </a:p>
                      </a:txBody>
                      <a:tcPr marL="0" marR="0" marT="0" marB="0" anchor="b"/>
                    </a:tc>
                    <a:extLst>
                      <a:ext uri="{0D108BD9-81ED-4DB2-BD59-A6C34878D82A}">
                        <a16:rowId xmlns:a16="http://schemas.microsoft.com/office/drawing/2014/main" val="1852379530"/>
                      </a:ext>
                    </a:extLst>
                  </a:tr>
                  <a:tr h="300446">
                    <a:tc>
                      <a:txBody>
                        <a:bodyPr/>
                        <a:lstStyle/>
                        <a:p>
                          <a:pPr algn="ctr" fontAlgn="b"/>
                          <a:r>
                            <a:rPr lang="en-US" sz="1200" u="none" strike="noStrike">
                              <a:solidFill>
                                <a:schemeClr val="tx1"/>
                              </a:solidFill>
                              <a:effectLst/>
                              <a:latin typeface="+mj-lt"/>
                            </a:rPr>
                            <a:t>KDP</a:t>
                          </a:r>
                          <a:endParaRPr lang="en-US" sz="1200" b="0" i="0" u="none" strike="noStrike">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1</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a:solidFill>
                                <a:schemeClr val="tx1"/>
                              </a:solidFill>
                              <a:effectLst/>
                              <a:latin typeface="+mj-lt"/>
                            </a:rPr>
                            <a:t>0.24</a:t>
                          </a:r>
                          <a:endParaRPr lang="en-US" sz="1200" b="0" i="0" u="none" strike="noStrike">
                            <a:solidFill>
                              <a:schemeClr val="tx1"/>
                            </a:solidFill>
                            <a:effectLst/>
                            <a:latin typeface="+mj-lt"/>
                          </a:endParaRPr>
                        </a:p>
                      </a:txBody>
                      <a:tcPr marL="0" marR="0" marT="0" marB="0" anchor="b"/>
                    </a:tc>
                    <a:tc>
                      <a:txBody>
                        <a:bodyPr/>
                        <a:lstStyle/>
                        <a:p>
                          <a:pPr algn="ctr" fontAlgn="b"/>
                          <a:r>
                            <a:rPr lang="en-US" sz="1200" b="1" u="none" strike="noStrike" dirty="0">
                              <a:solidFill>
                                <a:schemeClr val="tx1"/>
                              </a:solidFill>
                              <a:effectLst/>
                              <a:latin typeface="+mj-lt"/>
                            </a:rPr>
                            <a:t>-0.24</a:t>
                          </a:r>
                          <a:endParaRPr lang="en-US" sz="1200" b="1" i="0" u="none" strike="noStrike" dirty="0">
                            <a:solidFill>
                              <a:schemeClr val="tx1"/>
                            </a:solidFill>
                            <a:effectLst/>
                            <a:latin typeface="+mj-lt"/>
                          </a:endParaRPr>
                        </a:p>
                      </a:txBody>
                      <a:tcPr marL="0" marR="0" marT="0" marB="0" anchor="b"/>
                    </a:tc>
                    <a:tc>
                      <a:txBody>
                        <a:bodyPr/>
                        <a:lstStyle/>
                        <a:p>
                          <a:pPr algn="ctr" fontAlgn="b"/>
                          <a:r>
                            <a:rPr lang="en-US" sz="1200" b="0" i="0" u="none" strike="noStrike" dirty="0">
                              <a:solidFill>
                                <a:schemeClr val="tx1"/>
                              </a:solidFill>
                              <a:effectLst/>
                              <a:latin typeface="+mj-lt"/>
                            </a:rPr>
                            <a:t>0.034</a:t>
                          </a:r>
                        </a:p>
                      </a:txBody>
                      <a:tcPr marL="0" marR="0" marT="0" marB="0" anchor="b"/>
                    </a:tc>
                    <a:extLst>
                      <a:ext uri="{0D108BD9-81ED-4DB2-BD59-A6C34878D82A}">
                        <a16:rowId xmlns:a16="http://schemas.microsoft.com/office/drawing/2014/main" val="3074588774"/>
                      </a:ext>
                    </a:extLst>
                  </a:tr>
                  <a:tr h="300446">
                    <a:tc>
                      <a:txBody>
                        <a:bodyPr/>
                        <a:lstStyle/>
                        <a:p>
                          <a:pPr algn="ctr" fontAlgn="b"/>
                          <a:r>
                            <a:rPr lang="en-US" sz="1200" u="none" strike="noStrike">
                              <a:solidFill>
                                <a:schemeClr val="tx1"/>
                              </a:solidFill>
                              <a:effectLst/>
                              <a:latin typeface="+mj-lt"/>
                            </a:rPr>
                            <a:t>PEP</a:t>
                          </a:r>
                          <a:endParaRPr lang="en-US" sz="1200" b="0" i="0" u="none" strike="noStrike">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0</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0.25</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-1.27</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b="0" i="0" u="none" strike="noStrike" dirty="0">
                              <a:solidFill>
                                <a:schemeClr val="tx1"/>
                              </a:solidFill>
                              <a:effectLst/>
                              <a:latin typeface="+mj-lt"/>
                            </a:rPr>
                            <a:t>0.198</a:t>
                          </a:r>
                        </a:p>
                      </a:txBody>
                      <a:tcPr marL="0" marR="0" marT="0" marB="0" anchor="b"/>
                    </a:tc>
                    <a:extLst>
                      <a:ext uri="{0D108BD9-81ED-4DB2-BD59-A6C34878D82A}">
                        <a16:rowId xmlns:a16="http://schemas.microsoft.com/office/drawing/2014/main" val="4139848716"/>
                      </a:ext>
                    </a:extLst>
                  </a:tr>
                  <a:tr h="300446">
                    <a:tc>
                      <a:txBody>
                        <a:bodyPr/>
                        <a:lstStyle/>
                        <a:p>
                          <a:pPr algn="ctr" fontAlgn="b"/>
                          <a:r>
                            <a:rPr lang="en-US" sz="1200" u="none" strike="noStrike" dirty="0">
                              <a:solidFill>
                                <a:schemeClr val="tx1"/>
                              </a:solidFill>
                              <a:effectLst/>
                              <a:latin typeface="+mj-lt"/>
                            </a:rPr>
                            <a:t>PEP</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1</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u="none" strike="noStrike">
                              <a:solidFill>
                                <a:schemeClr val="tx1"/>
                              </a:solidFill>
                              <a:effectLst/>
                              <a:latin typeface="+mj-lt"/>
                            </a:rPr>
                            <a:t>0.18</a:t>
                          </a:r>
                          <a:endParaRPr lang="en-US" sz="1200" b="0" i="0" u="none" strike="noStrike">
                            <a:solidFill>
                              <a:schemeClr val="tx1"/>
                            </a:solidFill>
                            <a:effectLst/>
                            <a:latin typeface="+mj-lt"/>
                          </a:endParaRPr>
                        </a:p>
                      </a:txBody>
                      <a:tcPr marL="0" marR="0" marT="0" marB="0" anchor="b"/>
                    </a:tc>
                    <a:tc>
                      <a:txBody>
                        <a:bodyPr/>
                        <a:lstStyle/>
                        <a:p>
                          <a:pPr algn="ctr" fontAlgn="b"/>
                          <a:r>
                            <a:rPr lang="en-US" sz="1200" u="none" strike="noStrike" dirty="0">
                              <a:solidFill>
                                <a:schemeClr val="tx1"/>
                              </a:solidFill>
                              <a:effectLst/>
                              <a:latin typeface="+mj-lt"/>
                            </a:rPr>
                            <a:t>-0.35</a:t>
                          </a:r>
                          <a:endParaRPr lang="en-US" sz="1200" b="0" i="0" u="none" strike="noStrike" dirty="0">
                            <a:solidFill>
                              <a:schemeClr val="tx1"/>
                            </a:solidFill>
                            <a:effectLst/>
                            <a:latin typeface="+mj-lt"/>
                          </a:endParaRPr>
                        </a:p>
                      </a:txBody>
                      <a:tcPr marL="0" marR="0" marT="0" marB="0" anchor="b"/>
                    </a:tc>
                    <a:tc>
                      <a:txBody>
                        <a:bodyPr/>
                        <a:lstStyle/>
                        <a:p>
                          <a:pPr algn="ctr" fontAlgn="b"/>
                          <a:r>
                            <a:rPr lang="en-US" sz="1200" b="0" i="0" u="none" strike="noStrike" dirty="0">
                              <a:solidFill>
                                <a:schemeClr val="tx1"/>
                              </a:solidFill>
                              <a:effectLst/>
                              <a:latin typeface="+mj-lt"/>
                            </a:rPr>
                            <a:t>0.059</a:t>
                          </a:r>
                        </a:p>
                      </a:txBody>
                      <a:tcPr marL="0" marR="0" marT="0" marB="0" anchor="b"/>
                    </a:tc>
                    <a:extLst>
                      <a:ext uri="{0D108BD9-81ED-4DB2-BD59-A6C34878D82A}">
                        <a16:rowId xmlns:a16="http://schemas.microsoft.com/office/drawing/2014/main" val="1135497777"/>
                      </a:ext>
                    </a:extLst>
                  </a:tr>
                </a:tbl>
              </a:graphicData>
            </a:graphic>
          </p:graphicFrame>
        </mc:Fallback>
      </mc:AlternateContent>
    </p:spTree>
    <p:extLst>
      <p:ext uri="{BB962C8B-B14F-4D97-AF65-F5344CB8AC3E}">
        <p14:creationId xmlns:p14="http://schemas.microsoft.com/office/powerpoint/2010/main" val="13201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Content Placeholder 30">
            <a:extLst>
              <a:ext uri="{FF2B5EF4-FFF2-40B4-BE49-F238E27FC236}">
                <a16:creationId xmlns:a16="http://schemas.microsoft.com/office/drawing/2014/main" id="{895B13CA-DBB0-9745-97E0-BF870417355F}"/>
              </a:ext>
            </a:extLst>
          </p:cNvPr>
          <p:cNvGraphicFramePr>
            <a:graphicFrameLocks noGrp="1"/>
          </p:cNvGraphicFramePr>
          <p:nvPr>
            <p:ph sz="quarter" idx="27"/>
            <p:extLst>
              <p:ext uri="{D42A27DB-BD31-4B8C-83A1-F6EECF244321}">
                <p14:modId xmlns:p14="http://schemas.microsoft.com/office/powerpoint/2010/main" val="2432557282"/>
              </p:ext>
            </p:extLst>
          </p:nvPr>
        </p:nvGraphicFramePr>
        <p:xfrm>
          <a:off x="672935" y="1953858"/>
          <a:ext cx="6632640" cy="4328795"/>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4ECF9124-9E27-6C48-BAAD-CBD270E03479}"/>
              </a:ext>
            </a:extLst>
          </p:cNvPr>
          <p:cNvSpPr>
            <a:spLocks noGrp="1"/>
          </p:cNvSpPr>
          <p:nvPr>
            <p:ph type="title"/>
          </p:nvPr>
        </p:nvSpPr>
        <p:spPr>
          <a:xfrm>
            <a:off x="700118" y="935566"/>
            <a:ext cx="11893664" cy="790125"/>
          </a:xfrm>
        </p:spPr>
        <p:txBody>
          <a:bodyPr/>
          <a:lstStyle/>
          <a:p>
            <a:r>
              <a:rPr lang="en-US" dirty="0"/>
              <a:t>Despite Extremely Inelastic Demand Historically, Pricing Typically Lower than PEP and KO</a:t>
            </a:r>
          </a:p>
        </p:txBody>
      </p:sp>
      <p:sp>
        <p:nvSpPr>
          <p:cNvPr id="12" name="Footer Placeholder 11">
            <a:extLst>
              <a:ext uri="{FF2B5EF4-FFF2-40B4-BE49-F238E27FC236}">
                <a16:creationId xmlns:a16="http://schemas.microsoft.com/office/drawing/2014/main" id="{0DA37267-6060-964A-BF18-1EE622E64724}"/>
              </a:ext>
            </a:extLst>
          </p:cNvPr>
          <p:cNvSpPr>
            <a:spLocks noGrp="1"/>
          </p:cNvSpPr>
          <p:nvPr>
            <p:ph type="ftr" sz="quarter" idx="30"/>
          </p:nvPr>
        </p:nvSpPr>
        <p:spPr/>
        <p:txBody>
          <a:bodyPr/>
          <a:lstStyle/>
          <a:p>
            <a:endParaRPr lang="en-US" sz="907" dirty="0"/>
          </a:p>
        </p:txBody>
      </p:sp>
      <p:sp>
        <p:nvSpPr>
          <p:cNvPr id="13" name="Slide Number Placeholder 12">
            <a:extLst>
              <a:ext uri="{FF2B5EF4-FFF2-40B4-BE49-F238E27FC236}">
                <a16:creationId xmlns:a16="http://schemas.microsoft.com/office/drawing/2014/main" id="{6C7E539E-75B2-DB43-81B4-6213888D3A9E}"/>
              </a:ext>
            </a:extLst>
          </p:cNvPr>
          <p:cNvSpPr>
            <a:spLocks noGrp="1"/>
          </p:cNvSpPr>
          <p:nvPr>
            <p:ph type="sldNum" sz="quarter" idx="10"/>
          </p:nvPr>
        </p:nvSpPr>
        <p:spPr/>
        <p:txBody>
          <a:bodyPr/>
          <a:lstStyle/>
          <a:p>
            <a:fld id="{7A0727DF-FE34-B54C-B65E-545640FDBF94}" type="slidenum">
              <a:rPr lang="en-US" smtClean="0"/>
              <a:pPr/>
              <a:t>5</a:t>
            </a:fld>
            <a:endParaRPr lang="en-US" dirty="0"/>
          </a:p>
        </p:txBody>
      </p:sp>
      <p:graphicFrame>
        <p:nvGraphicFramePr>
          <p:cNvPr id="3" name="Chart 2">
            <a:extLst>
              <a:ext uri="{FF2B5EF4-FFF2-40B4-BE49-F238E27FC236}">
                <a16:creationId xmlns:a16="http://schemas.microsoft.com/office/drawing/2014/main" id="{7613D199-AC7F-FA29-F026-E361CDC18EA4}"/>
              </a:ext>
            </a:extLst>
          </p:cNvPr>
          <p:cNvGraphicFramePr>
            <a:graphicFrameLocks/>
          </p:cNvGraphicFramePr>
          <p:nvPr>
            <p:extLst>
              <p:ext uri="{D42A27DB-BD31-4B8C-83A1-F6EECF244321}">
                <p14:modId xmlns:p14="http://schemas.microsoft.com/office/powerpoint/2010/main" val="758992917"/>
              </p:ext>
            </p:extLst>
          </p:nvPr>
        </p:nvGraphicFramePr>
        <p:xfrm>
          <a:off x="7440327" y="2054994"/>
          <a:ext cx="5217504" cy="39656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960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9124-9E27-6C48-BAAD-CBD270E03479}"/>
              </a:ext>
            </a:extLst>
          </p:cNvPr>
          <p:cNvSpPr>
            <a:spLocks noGrp="1"/>
          </p:cNvSpPr>
          <p:nvPr>
            <p:ph type="title"/>
          </p:nvPr>
        </p:nvSpPr>
        <p:spPr>
          <a:xfrm>
            <a:off x="700118" y="935566"/>
            <a:ext cx="11893664" cy="790125"/>
          </a:xfrm>
        </p:spPr>
        <p:txBody>
          <a:bodyPr/>
          <a:lstStyle/>
          <a:p>
            <a:r>
              <a:rPr lang="en-US" dirty="0"/>
              <a:t>Plenty of Room…</a:t>
            </a:r>
          </a:p>
        </p:txBody>
      </p:sp>
      <p:sp>
        <p:nvSpPr>
          <p:cNvPr id="13" name="Slide Number Placeholder 12">
            <a:extLst>
              <a:ext uri="{FF2B5EF4-FFF2-40B4-BE49-F238E27FC236}">
                <a16:creationId xmlns:a16="http://schemas.microsoft.com/office/drawing/2014/main" id="{6C7E539E-75B2-DB43-81B4-6213888D3A9E}"/>
              </a:ext>
            </a:extLst>
          </p:cNvPr>
          <p:cNvSpPr>
            <a:spLocks noGrp="1"/>
          </p:cNvSpPr>
          <p:nvPr>
            <p:ph type="sldNum" sz="quarter" idx="10"/>
          </p:nvPr>
        </p:nvSpPr>
        <p:spPr/>
        <p:txBody>
          <a:bodyPr/>
          <a:lstStyle/>
          <a:p>
            <a:fld id="{7A0727DF-FE34-B54C-B65E-545640FDBF94}" type="slidenum">
              <a:rPr lang="en-US" smtClean="0"/>
              <a:pPr/>
              <a:t>6</a:t>
            </a:fld>
            <a:endParaRPr lang="en-US" dirty="0"/>
          </a:p>
        </p:txBody>
      </p:sp>
      <p:graphicFrame>
        <p:nvGraphicFramePr>
          <p:cNvPr id="6" name="Content Placeholder 5">
            <a:extLst>
              <a:ext uri="{FF2B5EF4-FFF2-40B4-BE49-F238E27FC236}">
                <a16:creationId xmlns:a16="http://schemas.microsoft.com/office/drawing/2014/main" id="{8B035087-086C-F73B-6031-CE60FEC3E0D6}"/>
              </a:ext>
            </a:extLst>
          </p:cNvPr>
          <p:cNvGraphicFramePr>
            <a:graphicFrameLocks noGrp="1"/>
          </p:cNvGraphicFramePr>
          <p:nvPr>
            <p:ph sz="quarter" idx="27"/>
            <p:extLst>
              <p:ext uri="{D42A27DB-BD31-4B8C-83A1-F6EECF244321}">
                <p14:modId xmlns:p14="http://schemas.microsoft.com/office/powerpoint/2010/main" val="2107829099"/>
              </p:ext>
            </p:extLst>
          </p:nvPr>
        </p:nvGraphicFramePr>
        <p:xfrm>
          <a:off x="3466306" y="1960641"/>
          <a:ext cx="6884987" cy="4329113"/>
        </p:xfrm>
        <a:graphic>
          <a:graphicData uri="http://schemas.openxmlformats.org/drawingml/2006/chart">
            <c:chart xmlns:c="http://schemas.openxmlformats.org/drawingml/2006/chart" xmlns:r="http://schemas.openxmlformats.org/officeDocument/2006/relationships" r:id="rId2"/>
          </a:graphicData>
        </a:graphic>
      </p:graphicFrame>
      <p:sp>
        <p:nvSpPr>
          <p:cNvPr id="8" name="Footer Placeholder 11">
            <a:extLst>
              <a:ext uri="{FF2B5EF4-FFF2-40B4-BE49-F238E27FC236}">
                <a16:creationId xmlns:a16="http://schemas.microsoft.com/office/drawing/2014/main" id="{9E396BF2-46BE-FF72-0185-CC22382AAD77}"/>
              </a:ext>
            </a:extLst>
          </p:cNvPr>
          <p:cNvSpPr>
            <a:spLocks noGrp="1"/>
          </p:cNvSpPr>
          <p:nvPr>
            <p:ph type="ftr" sz="quarter" idx="30"/>
          </p:nvPr>
        </p:nvSpPr>
        <p:spPr>
          <a:xfrm>
            <a:off x="1495451" y="7131038"/>
            <a:ext cx="11412638" cy="413808"/>
          </a:xfrm>
        </p:spPr>
        <p:txBody>
          <a:bodyPr/>
          <a:lstStyle/>
          <a:p>
            <a:r>
              <a:rPr lang="en-US" sz="1200" dirty="0">
                <a:solidFill>
                  <a:schemeClr val="tx1"/>
                </a:solidFill>
                <a:latin typeface="+mj-lt"/>
              </a:rPr>
              <a:t>With smaller market share and less elastic demand, KDP is addressing a more loyal consumer base. They are the most widely available fountain drink, yet they have only ~20% of market share. Market share expansion / volume isn’t the name of the game, rather it’s raising prices into a group of consumers who is ready and willing to accept them. Further, by mostly addressing the domestic market, unlike KO and PEP, they are better able to raise price (US consumers are richer and less price sensitive than global consumers)</a:t>
            </a:r>
            <a:endParaRPr lang="en-US" sz="1200" i="1" dirty="0">
              <a:solidFill>
                <a:schemeClr val="tx1"/>
              </a:solidFill>
              <a:latin typeface="+mj-lt"/>
            </a:endParaRPr>
          </a:p>
        </p:txBody>
      </p:sp>
    </p:spTree>
    <p:extLst>
      <p:ext uri="{BB962C8B-B14F-4D97-AF65-F5344CB8AC3E}">
        <p14:creationId xmlns:p14="http://schemas.microsoft.com/office/powerpoint/2010/main" val="292543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9124-9E27-6C48-BAAD-CBD270E03479}"/>
              </a:ext>
            </a:extLst>
          </p:cNvPr>
          <p:cNvSpPr>
            <a:spLocks noGrp="1"/>
          </p:cNvSpPr>
          <p:nvPr>
            <p:ph type="title"/>
          </p:nvPr>
        </p:nvSpPr>
        <p:spPr>
          <a:xfrm>
            <a:off x="700118" y="935566"/>
            <a:ext cx="11893664" cy="790125"/>
          </a:xfrm>
        </p:spPr>
        <p:txBody>
          <a:bodyPr/>
          <a:lstStyle/>
          <a:p>
            <a:r>
              <a:rPr lang="en-US" dirty="0"/>
              <a:t>…&amp; Willingness to Run with Limited Volume Impact </a:t>
            </a:r>
          </a:p>
        </p:txBody>
      </p:sp>
      <p:sp>
        <p:nvSpPr>
          <p:cNvPr id="13" name="Slide Number Placeholder 12">
            <a:extLst>
              <a:ext uri="{FF2B5EF4-FFF2-40B4-BE49-F238E27FC236}">
                <a16:creationId xmlns:a16="http://schemas.microsoft.com/office/drawing/2014/main" id="{6C7E539E-75B2-DB43-81B4-6213888D3A9E}"/>
              </a:ext>
            </a:extLst>
          </p:cNvPr>
          <p:cNvSpPr>
            <a:spLocks noGrp="1"/>
          </p:cNvSpPr>
          <p:nvPr>
            <p:ph type="sldNum" sz="quarter" idx="10"/>
          </p:nvPr>
        </p:nvSpPr>
        <p:spPr/>
        <p:txBody>
          <a:bodyPr/>
          <a:lstStyle/>
          <a:p>
            <a:fld id="{7A0727DF-FE34-B54C-B65E-545640FDBF94}" type="slidenum">
              <a:rPr lang="en-US" smtClean="0"/>
              <a:pPr/>
              <a:t>7</a:t>
            </a:fld>
            <a:endParaRPr lang="en-US" dirty="0"/>
          </a:p>
        </p:txBody>
      </p:sp>
      <p:sp>
        <p:nvSpPr>
          <p:cNvPr id="5" name="Rounded Rectangle 13">
            <a:extLst>
              <a:ext uri="{FF2B5EF4-FFF2-40B4-BE49-F238E27FC236}">
                <a16:creationId xmlns:a16="http://schemas.microsoft.com/office/drawing/2014/main" id="{8B4B7276-68E0-7E74-ADAD-5F039AE0EE69}"/>
              </a:ext>
            </a:extLst>
          </p:cNvPr>
          <p:cNvSpPr/>
          <p:nvPr/>
        </p:nvSpPr>
        <p:spPr>
          <a:xfrm>
            <a:off x="1403350" y="1653159"/>
            <a:ext cx="10890249" cy="2371853"/>
          </a:xfrm>
          <a:prstGeom prst="roundRect">
            <a:avLst>
              <a:gd name="adj" fmla="val 0"/>
            </a:avLst>
          </a:prstGeom>
          <a:solidFill>
            <a:schemeClr val="bg1"/>
          </a:solidFill>
          <a:ln w="73025">
            <a:noFill/>
          </a:ln>
          <a:effectLst>
            <a:glow rad="482600">
              <a:schemeClr val="bg2">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i="1" dirty="0">
                <a:solidFill>
                  <a:schemeClr val="tx1"/>
                </a:solidFill>
              </a:rPr>
              <a:t>“Interestingly, carbonated soft drinks has been the area we’re seeing …the least amount of elasticity. One of my hypotheses is because it was too good of a value at the start… It was underpriced. And so, when you are able to take that amount of pricing and have absolutely no impact on the consumer, it tells you that </a:t>
            </a:r>
            <a:r>
              <a:rPr lang="en-US" b="1" i="1" dirty="0">
                <a:solidFill>
                  <a:schemeClr val="tx1"/>
                </a:solidFill>
              </a:rPr>
              <a:t>we were giving too much of the product away historically</a:t>
            </a:r>
            <a:r>
              <a:rPr lang="en-US" i="1" dirty="0">
                <a:solidFill>
                  <a:schemeClr val="tx1"/>
                </a:solidFill>
              </a:rPr>
              <a:t>.” </a:t>
            </a:r>
          </a:p>
          <a:p>
            <a:pPr algn="just"/>
            <a:endParaRPr lang="en-US" dirty="0">
              <a:solidFill>
                <a:schemeClr val="tx1"/>
              </a:solidFill>
            </a:endParaRPr>
          </a:p>
          <a:p>
            <a:pPr algn="just"/>
            <a:r>
              <a:rPr lang="en-US" dirty="0">
                <a:solidFill>
                  <a:schemeClr val="tx1"/>
                </a:solidFill>
              </a:rPr>
              <a:t>– Bob Gamgort, KDP CEO, Barclay’s Global Consumer Staples Conference, September 6, 2023</a:t>
            </a:r>
          </a:p>
        </p:txBody>
      </p:sp>
      <p:sp>
        <p:nvSpPr>
          <p:cNvPr id="7" name="Rounded Rectangle 13">
            <a:extLst>
              <a:ext uri="{FF2B5EF4-FFF2-40B4-BE49-F238E27FC236}">
                <a16:creationId xmlns:a16="http://schemas.microsoft.com/office/drawing/2014/main" id="{3E17A179-729C-34C8-EEAA-D2DEC44147A7}"/>
              </a:ext>
            </a:extLst>
          </p:cNvPr>
          <p:cNvSpPr/>
          <p:nvPr/>
        </p:nvSpPr>
        <p:spPr>
          <a:xfrm>
            <a:off x="1403350" y="4516119"/>
            <a:ext cx="10890248" cy="2781653"/>
          </a:xfrm>
          <a:prstGeom prst="roundRect">
            <a:avLst>
              <a:gd name="adj" fmla="val 0"/>
            </a:avLst>
          </a:prstGeom>
          <a:solidFill>
            <a:schemeClr val="bg1"/>
          </a:solidFill>
          <a:ln w="73025">
            <a:noFill/>
          </a:ln>
          <a:effectLst>
            <a:glow rad="482600">
              <a:schemeClr val="bg2">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i="1" dirty="0">
                <a:solidFill>
                  <a:schemeClr val="tx1"/>
                </a:solidFill>
              </a:rPr>
              <a:t>“So private label switching is principally a feature firstly in Europe and then to some extent also in the US… in our view, [it’s] highly related to the strength of the brands in any specific category. So we see it more in terms of beverages happening in water and juices rather than soft drinks, and </a:t>
            </a:r>
            <a:r>
              <a:rPr lang="en-US" b="1" i="1" dirty="0">
                <a:solidFill>
                  <a:schemeClr val="tx1"/>
                </a:solidFill>
              </a:rPr>
              <a:t>certainly less when you get to Colas</a:t>
            </a:r>
            <a:r>
              <a:rPr lang="en-US" i="1" dirty="0">
                <a:solidFill>
                  <a:schemeClr val="tx1"/>
                </a:solidFill>
              </a:rPr>
              <a:t>”</a:t>
            </a:r>
          </a:p>
          <a:p>
            <a:pPr algn="just"/>
            <a:endParaRPr lang="en-US" dirty="0">
              <a:solidFill>
                <a:schemeClr val="tx1"/>
              </a:solidFill>
            </a:endParaRPr>
          </a:p>
          <a:p>
            <a:pPr algn="just"/>
            <a:r>
              <a:rPr lang="en-US" dirty="0">
                <a:solidFill>
                  <a:schemeClr val="tx1"/>
                </a:solidFill>
              </a:rPr>
              <a:t>– James Quincey, KO CEO, Q2 FY 2023 Earnings Call, July 26, 2023</a:t>
            </a:r>
          </a:p>
        </p:txBody>
      </p:sp>
    </p:spTree>
    <p:extLst>
      <p:ext uri="{BB962C8B-B14F-4D97-AF65-F5344CB8AC3E}">
        <p14:creationId xmlns:p14="http://schemas.microsoft.com/office/powerpoint/2010/main" val="3359722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ectangle 184">
            <a:extLst>
              <a:ext uri="{FF2B5EF4-FFF2-40B4-BE49-F238E27FC236}">
                <a16:creationId xmlns:a16="http://schemas.microsoft.com/office/drawing/2014/main" id="{B0BA0212-D435-4BAD-B75E-1F9A4DE6C5DA}"/>
              </a:ext>
            </a:extLst>
          </p:cNvPr>
          <p:cNvSpPr/>
          <p:nvPr/>
        </p:nvSpPr>
        <p:spPr>
          <a:xfrm>
            <a:off x="4494017" y="-6034"/>
            <a:ext cx="9323582" cy="7772400"/>
          </a:xfrm>
          <a:prstGeom prst="rect">
            <a:avLst/>
          </a:prstGeom>
          <a:gradFill>
            <a:gsLst>
              <a:gs pos="69000">
                <a:schemeClr val="accent3"/>
              </a:gs>
              <a:gs pos="40000">
                <a:schemeClr val="accent4"/>
              </a:gs>
              <a:gs pos="0">
                <a:srgbClr val="091C30"/>
              </a:gs>
              <a:gs pos="100000">
                <a:schemeClr val="accent2"/>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chemeClr val="tx1"/>
              </a:solidFill>
            </a:endParaRPr>
          </a:p>
        </p:txBody>
      </p:sp>
      <p:sp>
        <p:nvSpPr>
          <p:cNvPr id="3" name="Slide Number Placeholder 2">
            <a:extLst>
              <a:ext uri="{FF2B5EF4-FFF2-40B4-BE49-F238E27FC236}">
                <a16:creationId xmlns:a16="http://schemas.microsoft.com/office/drawing/2014/main" id="{2E54CA02-D8C2-3642-A48E-61F5946B66E7}"/>
              </a:ext>
            </a:extLst>
          </p:cNvPr>
          <p:cNvSpPr>
            <a:spLocks noGrp="1"/>
          </p:cNvSpPr>
          <p:nvPr>
            <p:ph type="sldNum" sz="quarter" idx="10"/>
          </p:nvPr>
        </p:nvSpPr>
        <p:spPr/>
        <p:txBody>
          <a:bodyPr/>
          <a:lstStyle/>
          <a:p>
            <a:fld id="{9692582C-7B32-F941-9865-9B5BBD66E383}" type="slidenum">
              <a:rPr lang="en-US" smtClean="0"/>
              <a:pPr/>
              <a:t>8</a:t>
            </a:fld>
            <a:endParaRPr lang="en-US" dirty="0"/>
          </a:p>
        </p:txBody>
      </p:sp>
      <p:sp>
        <p:nvSpPr>
          <p:cNvPr id="13" name="Title 12">
            <a:extLst>
              <a:ext uri="{FF2B5EF4-FFF2-40B4-BE49-F238E27FC236}">
                <a16:creationId xmlns:a16="http://schemas.microsoft.com/office/drawing/2014/main" id="{5E70B731-126C-0D46-BB0A-190C8040DF0B}"/>
              </a:ext>
            </a:extLst>
          </p:cNvPr>
          <p:cNvSpPr>
            <a:spLocks noGrp="1"/>
          </p:cNvSpPr>
          <p:nvPr>
            <p:ph type="title"/>
          </p:nvPr>
        </p:nvSpPr>
        <p:spPr>
          <a:xfrm>
            <a:off x="468836" y="3364539"/>
            <a:ext cx="3540760" cy="1031253"/>
          </a:xfrm>
        </p:spPr>
        <p:txBody>
          <a:bodyPr/>
          <a:lstStyle/>
          <a:p>
            <a:r>
              <a:rPr lang="en-US" dirty="0"/>
              <a:t>Price and Volume Matter</a:t>
            </a:r>
          </a:p>
        </p:txBody>
      </p:sp>
      <p:grpSp>
        <p:nvGrpSpPr>
          <p:cNvPr id="314" name="Group 313">
            <a:extLst>
              <a:ext uri="{FF2B5EF4-FFF2-40B4-BE49-F238E27FC236}">
                <a16:creationId xmlns:a16="http://schemas.microsoft.com/office/drawing/2014/main" id="{ED72D02B-5479-4E2B-9184-183C32E5D373}"/>
              </a:ext>
            </a:extLst>
          </p:cNvPr>
          <p:cNvGrpSpPr/>
          <p:nvPr/>
        </p:nvGrpSpPr>
        <p:grpSpPr>
          <a:xfrm>
            <a:off x="4563886" y="6254615"/>
            <a:ext cx="4579501" cy="1553499"/>
            <a:chOff x="-27933" y="5295698"/>
            <a:chExt cx="4739047" cy="1607621"/>
          </a:xfrm>
        </p:grpSpPr>
        <p:grpSp>
          <p:nvGrpSpPr>
            <p:cNvPr id="315" name="Group 314">
              <a:extLst>
                <a:ext uri="{FF2B5EF4-FFF2-40B4-BE49-F238E27FC236}">
                  <a16:creationId xmlns:a16="http://schemas.microsoft.com/office/drawing/2014/main" id="{8334EEEF-7CA7-46A2-9EDC-0D73BA6DD283}"/>
                </a:ext>
              </a:extLst>
            </p:cNvPr>
            <p:cNvGrpSpPr/>
            <p:nvPr/>
          </p:nvGrpSpPr>
          <p:grpSpPr>
            <a:xfrm>
              <a:off x="6124" y="5295698"/>
              <a:ext cx="3872311" cy="1584137"/>
              <a:chOff x="718706" y="-590310"/>
              <a:chExt cx="13281089" cy="7472819"/>
            </a:xfrm>
            <a:solidFill>
              <a:schemeClr val="accent2">
                <a:alpha val="11000"/>
              </a:schemeClr>
            </a:solidFill>
          </p:grpSpPr>
          <p:sp>
            <p:nvSpPr>
              <p:cNvPr id="346" name="Rectangle 345">
                <a:extLst>
                  <a:ext uri="{FF2B5EF4-FFF2-40B4-BE49-F238E27FC236}">
                    <a16:creationId xmlns:a16="http://schemas.microsoft.com/office/drawing/2014/main" id="{9E372B9F-2687-4584-8B47-801CBDFCE735}"/>
                  </a:ext>
                </a:extLst>
              </p:cNvPr>
              <p:cNvSpPr/>
              <p:nvPr/>
            </p:nvSpPr>
            <p:spPr>
              <a:xfrm>
                <a:off x="1223563" y="4985237"/>
                <a:ext cx="331518" cy="1872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47" name="Rectangle 346">
                <a:extLst>
                  <a:ext uri="{FF2B5EF4-FFF2-40B4-BE49-F238E27FC236}">
                    <a16:creationId xmlns:a16="http://schemas.microsoft.com/office/drawing/2014/main" id="{D3FABE77-0331-4F89-A858-AC7EBD845F58}"/>
                  </a:ext>
                </a:extLst>
              </p:cNvPr>
              <p:cNvSpPr/>
              <p:nvPr/>
            </p:nvSpPr>
            <p:spPr>
              <a:xfrm>
                <a:off x="1742093" y="3865944"/>
                <a:ext cx="331518" cy="29920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48" name="Rectangle 347">
                <a:extLst>
                  <a:ext uri="{FF2B5EF4-FFF2-40B4-BE49-F238E27FC236}">
                    <a16:creationId xmlns:a16="http://schemas.microsoft.com/office/drawing/2014/main" id="{E98D9320-E244-41DB-90E5-18A4FC2EBCFB}"/>
                  </a:ext>
                </a:extLst>
              </p:cNvPr>
              <p:cNvSpPr/>
              <p:nvPr/>
            </p:nvSpPr>
            <p:spPr>
              <a:xfrm>
                <a:off x="2260623" y="5359078"/>
                <a:ext cx="331518" cy="14989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49" name="Rectangle 348">
                <a:extLst>
                  <a:ext uri="{FF2B5EF4-FFF2-40B4-BE49-F238E27FC236}">
                    <a16:creationId xmlns:a16="http://schemas.microsoft.com/office/drawing/2014/main" id="{9303F210-05C6-4C28-A06D-41FD3EC2636E}"/>
                  </a:ext>
                </a:extLst>
              </p:cNvPr>
              <p:cNvSpPr/>
              <p:nvPr/>
            </p:nvSpPr>
            <p:spPr>
              <a:xfrm>
                <a:off x="2779153" y="3183038"/>
                <a:ext cx="331518" cy="3674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50" name="Rectangle 349">
                <a:extLst>
                  <a:ext uri="{FF2B5EF4-FFF2-40B4-BE49-F238E27FC236}">
                    <a16:creationId xmlns:a16="http://schemas.microsoft.com/office/drawing/2014/main" id="{0310D75A-1073-4128-9B1B-B77F903B2F32}"/>
                  </a:ext>
                </a:extLst>
              </p:cNvPr>
              <p:cNvSpPr/>
              <p:nvPr/>
            </p:nvSpPr>
            <p:spPr>
              <a:xfrm>
                <a:off x="3297683" y="4178461"/>
                <a:ext cx="331518" cy="26795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51" name="Rectangle 350">
                <a:extLst>
                  <a:ext uri="{FF2B5EF4-FFF2-40B4-BE49-F238E27FC236}">
                    <a16:creationId xmlns:a16="http://schemas.microsoft.com/office/drawing/2014/main" id="{DE5CDDAD-24D5-43DD-BAF7-DB036B8E68EE}"/>
                  </a:ext>
                </a:extLst>
              </p:cNvPr>
              <p:cNvSpPr/>
              <p:nvPr/>
            </p:nvSpPr>
            <p:spPr>
              <a:xfrm>
                <a:off x="3816213" y="5359078"/>
                <a:ext cx="331518" cy="14989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52" name="Rectangle 351">
                <a:extLst>
                  <a:ext uri="{FF2B5EF4-FFF2-40B4-BE49-F238E27FC236}">
                    <a16:creationId xmlns:a16="http://schemas.microsoft.com/office/drawing/2014/main" id="{372E4B70-6990-42B3-B5AB-213970907CC8}"/>
                  </a:ext>
                </a:extLst>
              </p:cNvPr>
              <p:cNvSpPr/>
              <p:nvPr/>
            </p:nvSpPr>
            <p:spPr>
              <a:xfrm>
                <a:off x="4334743" y="3544765"/>
                <a:ext cx="331518" cy="3313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53" name="Rectangle 352">
                <a:extLst>
                  <a:ext uri="{FF2B5EF4-FFF2-40B4-BE49-F238E27FC236}">
                    <a16:creationId xmlns:a16="http://schemas.microsoft.com/office/drawing/2014/main" id="{116C7C3F-0B61-41F0-ACF1-166F1ED4D6BA}"/>
                  </a:ext>
                </a:extLst>
              </p:cNvPr>
              <p:cNvSpPr/>
              <p:nvPr/>
            </p:nvSpPr>
            <p:spPr>
              <a:xfrm>
                <a:off x="4853273" y="4586617"/>
                <a:ext cx="331518" cy="22713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54" name="Rectangle 353">
                <a:extLst>
                  <a:ext uri="{FF2B5EF4-FFF2-40B4-BE49-F238E27FC236}">
                    <a16:creationId xmlns:a16="http://schemas.microsoft.com/office/drawing/2014/main" id="{7066A482-DF31-4082-A991-B6B55A419E0D}"/>
                  </a:ext>
                </a:extLst>
              </p:cNvPr>
              <p:cNvSpPr/>
              <p:nvPr/>
            </p:nvSpPr>
            <p:spPr>
              <a:xfrm>
                <a:off x="5371803" y="3770377"/>
                <a:ext cx="331518" cy="30876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55" name="Rectangle 354">
                <a:extLst>
                  <a:ext uri="{FF2B5EF4-FFF2-40B4-BE49-F238E27FC236}">
                    <a16:creationId xmlns:a16="http://schemas.microsoft.com/office/drawing/2014/main" id="{0E2C2F20-71B5-4E21-B372-EC550235B350}"/>
                  </a:ext>
                </a:extLst>
              </p:cNvPr>
              <p:cNvSpPr/>
              <p:nvPr/>
            </p:nvSpPr>
            <p:spPr>
              <a:xfrm>
                <a:off x="5890333" y="2929133"/>
                <a:ext cx="331518" cy="39288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56" name="Rectangle 355">
                <a:extLst>
                  <a:ext uri="{FF2B5EF4-FFF2-40B4-BE49-F238E27FC236}">
                    <a16:creationId xmlns:a16="http://schemas.microsoft.com/office/drawing/2014/main" id="{677BB63D-D012-4210-B837-59BA79974016}"/>
                  </a:ext>
                </a:extLst>
              </p:cNvPr>
              <p:cNvSpPr/>
              <p:nvPr/>
            </p:nvSpPr>
            <p:spPr>
              <a:xfrm>
                <a:off x="6408863" y="3333975"/>
                <a:ext cx="331518" cy="35240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57" name="Rectangle 356">
                <a:extLst>
                  <a:ext uri="{FF2B5EF4-FFF2-40B4-BE49-F238E27FC236}">
                    <a16:creationId xmlns:a16="http://schemas.microsoft.com/office/drawing/2014/main" id="{6FCE2564-1DFF-4D96-86C6-C09EFCCC894F}"/>
                  </a:ext>
                </a:extLst>
              </p:cNvPr>
              <p:cNvSpPr/>
              <p:nvPr/>
            </p:nvSpPr>
            <p:spPr>
              <a:xfrm>
                <a:off x="6927393" y="1736203"/>
                <a:ext cx="331518" cy="51217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58" name="Rectangle 357">
                <a:extLst>
                  <a:ext uri="{FF2B5EF4-FFF2-40B4-BE49-F238E27FC236}">
                    <a16:creationId xmlns:a16="http://schemas.microsoft.com/office/drawing/2014/main" id="{9117E490-E873-46FE-A371-F703F77D1053}"/>
                  </a:ext>
                </a:extLst>
              </p:cNvPr>
              <p:cNvSpPr/>
              <p:nvPr/>
            </p:nvSpPr>
            <p:spPr>
              <a:xfrm>
                <a:off x="7445923" y="3236835"/>
                <a:ext cx="331518" cy="36211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59" name="Rectangle 358">
                <a:extLst>
                  <a:ext uri="{FF2B5EF4-FFF2-40B4-BE49-F238E27FC236}">
                    <a16:creationId xmlns:a16="http://schemas.microsoft.com/office/drawing/2014/main" id="{3971B83D-1930-4342-A24A-625AE30B4F60}"/>
                  </a:ext>
                </a:extLst>
              </p:cNvPr>
              <p:cNvSpPr/>
              <p:nvPr/>
            </p:nvSpPr>
            <p:spPr>
              <a:xfrm>
                <a:off x="7964453" y="2984067"/>
                <a:ext cx="331518" cy="38739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60" name="Rectangle 359">
                <a:extLst>
                  <a:ext uri="{FF2B5EF4-FFF2-40B4-BE49-F238E27FC236}">
                    <a16:creationId xmlns:a16="http://schemas.microsoft.com/office/drawing/2014/main" id="{639CE80E-3BB6-4FDC-A57F-D9CFC097B15A}"/>
                  </a:ext>
                </a:extLst>
              </p:cNvPr>
              <p:cNvSpPr/>
              <p:nvPr/>
            </p:nvSpPr>
            <p:spPr>
              <a:xfrm>
                <a:off x="8482983" y="2141316"/>
                <a:ext cx="331518" cy="47166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61" name="Rectangle 360">
                <a:extLst>
                  <a:ext uri="{FF2B5EF4-FFF2-40B4-BE49-F238E27FC236}">
                    <a16:creationId xmlns:a16="http://schemas.microsoft.com/office/drawing/2014/main" id="{06F006D4-9703-4B58-A625-C3E7F08290CE}"/>
                  </a:ext>
                </a:extLst>
              </p:cNvPr>
              <p:cNvSpPr/>
              <p:nvPr/>
            </p:nvSpPr>
            <p:spPr>
              <a:xfrm>
                <a:off x="9001513" y="2984067"/>
                <a:ext cx="331518" cy="38739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62" name="Rectangle 361">
                <a:extLst>
                  <a:ext uri="{FF2B5EF4-FFF2-40B4-BE49-F238E27FC236}">
                    <a16:creationId xmlns:a16="http://schemas.microsoft.com/office/drawing/2014/main" id="{03784A54-C9BD-43C8-AB8F-EAE324FF0C71}"/>
                  </a:ext>
                </a:extLst>
              </p:cNvPr>
              <p:cNvSpPr/>
              <p:nvPr/>
            </p:nvSpPr>
            <p:spPr>
              <a:xfrm>
                <a:off x="9520043" y="1461211"/>
                <a:ext cx="331518" cy="53967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63" name="Rectangle 362">
                <a:extLst>
                  <a:ext uri="{FF2B5EF4-FFF2-40B4-BE49-F238E27FC236}">
                    <a16:creationId xmlns:a16="http://schemas.microsoft.com/office/drawing/2014/main" id="{C1713F0F-7033-45CD-820E-AB0DADE715BE}"/>
                  </a:ext>
                </a:extLst>
              </p:cNvPr>
              <p:cNvSpPr/>
              <p:nvPr/>
            </p:nvSpPr>
            <p:spPr>
              <a:xfrm>
                <a:off x="10038573" y="1770927"/>
                <a:ext cx="331518" cy="50870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64" name="Rectangle 363">
                <a:extLst>
                  <a:ext uri="{FF2B5EF4-FFF2-40B4-BE49-F238E27FC236}">
                    <a16:creationId xmlns:a16="http://schemas.microsoft.com/office/drawing/2014/main" id="{6DE01894-DAF9-4319-8AE0-15800E0FE0AE}"/>
                  </a:ext>
                </a:extLst>
              </p:cNvPr>
              <p:cNvSpPr/>
              <p:nvPr/>
            </p:nvSpPr>
            <p:spPr>
              <a:xfrm>
                <a:off x="10557103" y="2789499"/>
                <a:ext cx="331518" cy="40685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65" name="Rectangle 364">
                <a:extLst>
                  <a:ext uri="{FF2B5EF4-FFF2-40B4-BE49-F238E27FC236}">
                    <a16:creationId xmlns:a16="http://schemas.microsoft.com/office/drawing/2014/main" id="{37F4B22C-E696-43CC-8EB6-2D5751F468E8}"/>
                  </a:ext>
                </a:extLst>
              </p:cNvPr>
              <p:cNvSpPr/>
              <p:nvPr/>
            </p:nvSpPr>
            <p:spPr>
              <a:xfrm>
                <a:off x="11075633" y="879676"/>
                <a:ext cx="331518" cy="59783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66" name="Rectangle 365">
                <a:extLst>
                  <a:ext uri="{FF2B5EF4-FFF2-40B4-BE49-F238E27FC236}">
                    <a16:creationId xmlns:a16="http://schemas.microsoft.com/office/drawing/2014/main" id="{686B3565-E189-4261-941D-85C35685054E}"/>
                  </a:ext>
                </a:extLst>
              </p:cNvPr>
              <p:cNvSpPr/>
              <p:nvPr/>
            </p:nvSpPr>
            <p:spPr>
              <a:xfrm>
                <a:off x="11594163" y="613460"/>
                <a:ext cx="331518" cy="6244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67" name="Rectangle 366">
                <a:extLst>
                  <a:ext uri="{FF2B5EF4-FFF2-40B4-BE49-F238E27FC236}">
                    <a16:creationId xmlns:a16="http://schemas.microsoft.com/office/drawing/2014/main" id="{56F8CF84-E549-4EDD-A449-392D17FDC717}"/>
                  </a:ext>
                </a:extLst>
              </p:cNvPr>
              <p:cNvSpPr/>
              <p:nvPr/>
            </p:nvSpPr>
            <p:spPr>
              <a:xfrm>
                <a:off x="12112693" y="2522402"/>
                <a:ext cx="331518" cy="43355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68" name="Rectangle 367">
                <a:extLst>
                  <a:ext uri="{FF2B5EF4-FFF2-40B4-BE49-F238E27FC236}">
                    <a16:creationId xmlns:a16="http://schemas.microsoft.com/office/drawing/2014/main" id="{F7E94255-5C09-4CEC-8C25-F7B8CBF46AED}"/>
                  </a:ext>
                </a:extLst>
              </p:cNvPr>
              <p:cNvSpPr/>
              <p:nvPr/>
            </p:nvSpPr>
            <p:spPr>
              <a:xfrm>
                <a:off x="12631223" y="3171475"/>
                <a:ext cx="331518" cy="368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69" name="Rectangle 368">
                <a:extLst>
                  <a:ext uri="{FF2B5EF4-FFF2-40B4-BE49-F238E27FC236}">
                    <a16:creationId xmlns:a16="http://schemas.microsoft.com/office/drawing/2014/main" id="{94AB3A43-9897-46E2-A086-B4B2C0DFF803}"/>
                  </a:ext>
                </a:extLst>
              </p:cNvPr>
              <p:cNvSpPr/>
              <p:nvPr/>
            </p:nvSpPr>
            <p:spPr>
              <a:xfrm>
                <a:off x="13149753" y="157752"/>
                <a:ext cx="331518" cy="67002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70" name="Rectangle 369">
                <a:extLst>
                  <a:ext uri="{FF2B5EF4-FFF2-40B4-BE49-F238E27FC236}">
                    <a16:creationId xmlns:a16="http://schemas.microsoft.com/office/drawing/2014/main" id="{9C458061-8C56-41CE-9126-D8BE03067F3B}"/>
                  </a:ext>
                </a:extLst>
              </p:cNvPr>
              <p:cNvSpPr/>
              <p:nvPr/>
            </p:nvSpPr>
            <p:spPr>
              <a:xfrm>
                <a:off x="13668277" y="-590310"/>
                <a:ext cx="331518" cy="7448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371" name="Rectangle 370">
                <a:extLst>
                  <a:ext uri="{FF2B5EF4-FFF2-40B4-BE49-F238E27FC236}">
                    <a16:creationId xmlns:a16="http://schemas.microsoft.com/office/drawing/2014/main" id="{F96BEE7A-3B44-4F81-A922-64DDDFE625DD}"/>
                  </a:ext>
                </a:extLst>
              </p:cNvPr>
              <p:cNvSpPr/>
              <p:nvPr/>
            </p:nvSpPr>
            <p:spPr>
              <a:xfrm>
                <a:off x="718706" y="5683120"/>
                <a:ext cx="308599" cy="11993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grpSp>
        <p:grpSp>
          <p:nvGrpSpPr>
            <p:cNvPr id="316" name="Group 315">
              <a:extLst>
                <a:ext uri="{FF2B5EF4-FFF2-40B4-BE49-F238E27FC236}">
                  <a16:creationId xmlns:a16="http://schemas.microsoft.com/office/drawing/2014/main" id="{6444AEB1-5455-4568-8322-E375D2C56182}"/>
                </a:ext>
              </a:extLst>
            </p:cNvPr>
            <p:cNvGrpSpPr/>
            <p:nvPr/>
          </p:nvGrpSpPr>
          <p:grpSpPr>
            <a:xfrm>
              <a:off x="1102720" y="6193290"/>
              <a:ext cx="3399868" cy="679909"/>
              <a:chOff x="5883539" y="9443874"/>
              <a:chExt cx="3399868" cy="679909"/>
            </a:xfrm>
            <a:solidFill>
              <a:srgbClr val="3BA1CD">
                <a:alpha val="41000"/>
              </a:srgbClr>
            </a:solidFill>
          </p:grpSpPr>
          <p:sp>
            <p:nvSpPr>
              <p:cNvPr id="319" name="Freeform 38">
                <a:extLst>
                  <a:ext uri="{FF2B5EF4-FFF2-40B4-BE49-F238E27FC236}">
                    <a16:creationId xmlns:a16="http://schemas.microsoft.com/office/drawing/2014/main" id="{1923ED40-B58B-4BA5-B7AF-5F837D671C2F}"/>
                  </a:ext>
                </a:extLst>
              </p:cNvPr>
              <p:cNvSpPr/>
              <p:nvPr/>
            </p:nvSpPr>
            <p:spPr>
              <a:xfrm>
                <a:off x="5883539"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5" y="502723"/>
                      <a:pt x="7036" y="491517"/>
                      <a:pt x="7026" y="477687"/>
                    </a:cubicBezTo>
                    <a:lnTo>
                      <a:pt x="7026" y="26791"/>
                    </a:lnTo>
                    <a:cubicBezTo>
                      <a:pt x="7026" y="12955"/>
                      <a:pt x="18246" y="1733"/>
                      <a:pt x="32086" y="1733"/>
                    </a:cubicBezTo>
                    <a:lnTo>
                      <a:pt x="32086" y="1733"/>
                    </a:lnTo>
                    <a:cubicBezTo>
                      <a:pt x="45924" y="1742"/>
                      <a:pt x="57137" y="12955"/>
                      <a:pt x="57137" y="26791"/>
                    </a:cubicBezTo>
                    <a:lnTo>
                      <a:pt x="57137" y="477687"/>
                    </a:lnTo>
                    <a:cubicBezTo>
                      <a:pt x="57132" y="491515"/>
                      <a:pt x="45916" y="502723"/>
                      <a:pt x="32086" y="502718"/>
                    </a:cubicBezTo>
                    <a:close/>
                  </a:path>
                </a:pathLst>
              </a:custGeom>
              <a:grpFill/>
              <a:ln w="901" cap="flat">
                <a:noFill/>
                <a:prstDash val="solid"/>
                <a:miter/>
              </a:ln>
            </p:spPr>
            <p:txBody>
              <a:bodyPr rtlCol="0" anchor="ctr"/>
              <a:lstStyle/>
              <a:p>
                <a:endParaRPr lang="en-US" sz="2040" dirty="0"/>
              </a:p>
            </p:txBody>
          </p:sp>
          <p:sp>
            <p:nvSpPr>
              <p:cNvPr id="320" name="Freeform 39">
                <a:extLst>
                  <a:ext uri="{FF2B5EF4-FFF2-40B4-BE49-F238E27FC236}">
                    <a16:creationId xmlns:a16="http://schemas.microsoft.com/office/drawing/2014/main" id="{E74E5E72-D63E-4AFC-A1E0-DA3110763352}"/>
                  </a:ext>
                </a:extLst>
              </p:cNvPr>
              <p:cNvSpPr/>
              <p:nvPr/>
            </p:nvSpPr>
            <p:spPr>
              <a:xfrm>
                <a:off x="6012373" y="9773102"/>
                <a:ext cx="50111" cy="350680"/>
              </a:xfrm>
              <a:custGeom>
                <a:avLst/>
                <a:gdLst>
                  <a:gd name="connsiteX0" fmla="*/ 32086 w 50111"/>
                  <a:gd name="connsiteY0" fmla="*/ 352413 h 350680"/>
                  <a:gd name="connsiteX1" fmla="*/ 32086 w 50111"/>
                  <a:gd name="connsiteY1" fmla="*/ 352413 h 350680"/>
                  <a:gd name="connsiteX2" fmla="*/ 7026 w 50111"/>
                  <a:gd name="connsiteY2" fmla="*/ 327382 h 350680"/>
                  <a:gd name="connsiteX3" fmla="*/ 7026 w 50111"/>
                  <a:gd name="connsiteY3" fmla="*/ 26782 h 350680"/>
                  <a:gd name="connsiteX4" fmla="*/ 32086 w 50111"/>
                  <a:gd name="connsiteY4" fmla="*/ 1733 h 350680"/>
                  <a:gd name="connsiteX5" fmla="*/ 32086 w 50111"/>
                  <a:gd name="connsiteY5" fmla="*/ 1733 h 350680"/>
                  <a:gd name="connsiteX6" fmla="*/ 57137 w 50111"/>
                  <a:gd name="connsiteY6" fmla="*/ 26782 h 350680"/>
                  <a:gd name="connsiteX7" fmla="*/ 57137 w 50111"/>
                  <a:gd name="connsiteY7" fmla="*/ 327382 h 350680"/>
                  <a:gd name="connsiteX8" fmla="*/ 32086 w 50111"/>
                  <a:gd name="connsiteY8" fmla="*/ 352413 h 35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350680">
                    <a:moveTo>
                      <a:pt x="32086" y="352413"/>
                    </a:moveTo>
                    <a:lnTo>
                      <a:pt x="32086" y="352413"/>
                    </a:lnTo>
                    <a:cubicBezTo>
                      <a:pt x="18255" y="352419"/>
                      <a:pt x="7036" y="341213"/>
                      <a:pt x="7026" y="327382"/>
                    </a:cubicBezTo>
                    <a:lnTo>
                      <a:pt x="7026" y="26782"/>
                    </a:lnTo>
                    <a:cubicBezTo>
                      <a:pt x="7032" y="12946"/>
                      <a:pt x="18249" y="1733"/>
                      <a:pt x="32086" y="1733"/>
                    </a:cubicBezTo>
                    <a:lnTo>
                      <a:pt x="32086" y="1733"/>
                    </a:lnTo>
                    <a:cubicBezTo>
                      <a:pt x="45922" y="1733"/>
                      <a:pt x="57137" y="12946"/>
                      <a:pt x="57137" y="26782"/>
                    </a:cubicBezTo>
                    <a:lnTo>
                      <a:pt x="57137" y="327382"/>
                    </a:lnTo>
                    <a:cubicBezTo>
                      <a:pt x="57132" y="341211"/>
                      <a:pt x="45916" y="352419"/>
                      <a:pt x="32086" y="352413"/>
                    </a:cubicBezTo>
                    <a:close/>
                  </a:path>
                </a:pathLst>
              </a:custGeom>
              <a:grpFill/>
              <a:ln w="901" cap="flat">
                <a:noFill/>
                <a:prstDash val="solid"/>
                <a:miter/>
              </a:ln>
            </p:spPr>
            <p:txBody>
              <a:bodyPr rtlCol="0" anchor="ctr"/>
              <a:lstStyle/>
              <a:p>
                <a:endParaRPr lang="en-US" sz="2040" dirty="0"/>
              </a:p>
            </p:txBody>
          </p:sp>
          <p:sp>
            <p:nvSpPr>
              <p:cNvPr id="321" name="Freeform 40">
                <a:extLst>
                  <a:ext uri="{FF2B5EF4-FFF2-40B4-BE49-F238E27FC236}">
                    <a16:creationId xmlns:a16="http://schemas.microsoft.com/office/drawing/2014/main" id="{E7A12FCF-DD93-4DA9-AADF-F73E0CA798A4}"/>
                  </a:ext>
                </a:extLst>
              </p:cNvPr>
              <p:cNvSpPr/>
              <p:nvPr/>
            </p:nvSpPr>
            <p:spPr>
              <a:xfrm>
                <a:off x="6141207" y="9851810"/>
                <a:ext cx="50111" cy="271972"/>
              </a:xfrm>
              <a:custGeom>
                <a:avLst/>
                <a:gdLst>
                  <a:gd name="connsiteX0" fmla="*/ 32095 w 50111"/>
                  <a:gd name="connsiteY0" fmla="*/ 273705 h 271972"/>
                  <a:gd name="connsiteX1" fmla="*/ 32095 w 50111"/>
                  <a:gd name="connsiteY1" fmla="*/ 273705 h 271972"/>
                  <a:gd name="connsiteX2" fmla="*/ 7026 w 50111"/>
                  <a:gd name="connsiteY2" fmla="*/ 248674 h 271972"/>
                  <a:gd name="connsiteX3" fmla="*/ 7026 w 50111"/>
                  <a:gd name="connsiteY3" fmla="*/ 26800 h 271972"/>
                  <a:gd name="connsiteX4" fmla="*/ 32095 w 50111"/>
                  <a:gd name="connsiteY4" fmla="*/ 1733 h 271972"/>
                  <a:gd name="connsiteX5" fmla="*/ 32095 w 50111"/>
                  <a:gd name="connsiteY5" fmla="*/ 1733 h 271972"/>
                  <a:gd name="connsiteX6" fmla="*/ 57137 w 50111"/>
                  <a:gd name="connsiteY6" fmla="*/ 26800 h 271972"/>
                  <a:gd name="connsiteX7" fmla="*/ 57137 w 50111"/>
                  <a:gd name="connsiteY7" fmla="*/ 248674 h 271972"/>
                  <a:gd name="connsiteX8" fmla="*/ 32104 w 50111"/>
                  <a:gd name="connsiteY8" fmla="*/ 273705 h 271972"/>
                  <a:gd name="connsiteX9" fmla="*/ 32095 w 50111"/>
                  <a:gd name="connsiteY9" fmla="*/ 273705 h 271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271972">
                    <a:moveTo>
                      <a:pt x="32095" y="273705"/>
                    </a:moveTo>
                    <a:lnTo>
                      <a:pt x="32095" y="273705"/>
                    </a:lnTo>
                    <a:cubicBezTo>
                      <a:pt x="18260" y="273715"/>
                      <a:pt x="7036" y="262508"/>
                      <a:pt x="7026" y="248674"/>
                    </a:cubicBezTo>
                    <a:lnTo>
                      <a:pt x="7026" y="26800"/>
                    </a:lnTo>
                    <a:cubicBezTo>
                      <a:pt x="7032" y="12955"/>
                      <a:pt x="18252" y="1742"/>
                      <a:pt x="32095" y="1733"/>
                    </a:cubicBezTo>
                    <a:lnTo>
                      <a:pt x="32095" y="1733"/>
                    </a:lnTo>
                    <a:cubicBezTo>
                      <a:pt x="45933" y="1742"/>
                      <a:pt x="57143" y="12964"/>
                      <a:pt x="57137" y="26800"/>
                    </a:cubicBezTo>
                    <a:lnTo>
                      <a:pt x="57137" y="248674"/>
                    </a:lnTo>
                    <a:cubicBezTo>
                      <a:pt x="57137" y="262498"/>
                      <a:pt x="45930" y="273705"/>
                      <a:pt x="32104" y="273705"/>
                    </a:cubicBezTo>
                    <a:cubicBezTo>
                      <a:pt x="32102" y="273705"/>
                      <a:pt x="32098" y="273705"/>
                      <a:pt x="32095" y="273705"/>
                    </a:cubicBezTo>
                    <a:close/>
                  </a:path>
                </a:pathLst>
              </a:custGeom>
              <a:grpFill/>
              <a:ln w="901" cap="flat">
                <a:noFill/>
                <a:prstDash val="solid"/>
                <a:miter/>
              </a:ln>
            </p:spPr>
            <p:txBody>
              <a:bodyPr rtlCol="0" anchor="ctr"/>
              <a:lstStyle/>
              <a:p>
                <a:endParaRPr lang="en-US" sz="2040" dirty="0"/>
              </a:p>
            </p:txBody>
          </p:sp>
          <p:sp>
            <p:nvSpPr>
              <p:cNvPr id="322" name="Freeform 41">
                <a:extLst>
                  <a:ext uri="{FF2B5EF4-FFF2-40B4-BE49-F238E27FC236}">
                    <a16:creationId xmlns:a16="http://schemas.microsoft.com/office/drawing/2014/main" id="{475510AB-DBCB-415B-BE9F-60E08DEBFACE}"/>
                  </a:ext>
                </a:extLst>
              </p:cNvPr>
              <p:cNvSpPr/>
              <p:nvPr/>
            </p:nvSpPr>
            <p:spPr>
              <a:xfrm>
                <a:off x="6270059" y="9923398"/>
                <a:ext cx="50093" cy="200385"/>
              </a:xfrm>
              <a:custGeom>
                <a:avLst/>
                <a:gdLst>
                  <a:gd name="connsiteX0" fmla="*/ 32077 w 50093"/>
                  <a:gd name="connsiteY0" fmla="*/ 202118 h 200385"/>
                  <a:gd name="connsiteX1" fmla="*/ 32077 w 50093"/>
                  <a:gd name="connsiteY1" fmla="*/ 202118 h 200385"/>
                  <a:gd name="connsiteX2" fmla="*/ 7026 w 50093"/>
                  <a:gd name="connsiteY2" fmla="*/ 177086 h 200385"/>
                  <a:gd name="connsiteX3" fmla="*/ 7026 w 50093"/>
                  <a:gd name="connsiteY3" fmla="*/ 26782 h 200385"/>
                  <a:gd name="connsiteX4" fmla="*/ 32077 w 50093"/>
                  <a:gd name="connsiteY4" fmla="*/ 1733 h 200385"/>
                  <a:gd name="connsiteX5" fmla="*/ 32077 w 50093"/>
                  <a:gd name="connsiteY5" fmla="*/ 1733 h 200385"/>
                  <a:gd name="connsiteX6" fmla="*/ 57119 w 50093"/>
                  <a:gd name="connsiteY6" fmla="*/ 26782 h 200385"/>
                  <a:gd name="connsiteX7" fmla="*/ 57119 w 50093"/>
                  <a:gd name="connsiteY7" fmla="*/ 177086 h 200385"/>
                  <a:gd name="connsiteX8" fmla="*/ 32086 w 50093"/>
                  <a:gd name="connsiteY8" fmla="*/ 202118 h 200385"/>
                  <a:gd name="connsiteX9" fmla="*/ 32077 w 50093"/>
                  <a:gd name="connsiteY9" fmla="*/ 202118 h 2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200385">
                    <a:moveTo>
                      <a:pt x="32077" y="202118"/>
                    </a:moveTo>
                    <a:lnTo>
                      <a:pt x="32077" y="202118"/>
                    </a:lnTo>
                    <a:cubicBezTo>
                      <a:pt x="18247" y="202123"/>
                      <a:pt x="7031" y="190915"/>
                      <a:pt x="7026" y="177086"/>
                    </a:cubicBezTo>
                    <a:lnTo>
                      <a:pt x="7026" y="26782"/>
                    </a:lnTo>
                    <a:cubicBezTo>
                      <a:pt x="7026" y="12948"/>
                      <a:pt x="18242" y="1733"/>
                      <a:pt x="32077" y="1733"/>
                    </a:cubicBezTo>
                    <a:lnTo>
                      <a:pt x="32077" y="1733"/>
                    </a:lnTo>
                    <a:cubicBezTo>
                      <a:pt x="45909" y="1738"/>
                      <a:pt x="57119" y="12951"/>
                      <a:pt x="57119" y="26782"/>
                    </a:cubicBezTo>
                    <a:lnTo>
                      <a:pt x="57119" y="177086"/>
                    </a:lnTo>
                    <a:cubicBezTo>
                      <a:pt x="57119" y="190911"/>
                      <a:pt x="45912" y="202118"/>
                      <a:pt x="32086" y="202118"/>
                    </a:cubicBezTo>
                    <a:cubicBezTo>
                      <a:pt x="32083" y="202118"/>
                      <a:pt x="32080" y="202118"/>
                      <a:pt x="32077" y="202118"/>
                    </a:cubicBezTo>
                    <a:close/>
                  </a:path>
                </a:pathLst>
              </a:custGeom>
              <a:grpFill/>
              <a:ln w="901" cap="flat">
                <a:noFill/>
                <a:prstDash val="solid"/>
                <a:miter/>
              </a:ln>
            </p:spPr>
            <p:txBody>
              <a:bodyPr rtlCol="0" anchor="ctr"/>
              <a:lstStyle/>
              <a:p>
                <a:endParaRPr lang="en-US" sz="2040" dirty="0"/>
              </a:p>
            </p:txBody>
          </p:sp>
          <p:sp>
            <p:nvSpPr>
              <p:cNvPr id="323" name="Freeform 42">
                <a:extLst>
                  <a:ext uri="{FF2B5EF4-FFF2-40B4-BE49-F238E27FC236}">
                    <a16:creationId xmlns:a16="http://schemas.microsoft.com/office/drawing/2014/main" id="{F17F2A55-09E6-4D60-B6F6-3ED68F41B110}"/>
                  </a:ext>
                </a:extLst>
              </p:cNvPr>
              <p:cNvSpPr/>
              <p:nvPr/>
            </p:nvSpPr>
            <p:spPr>
              <a:xfrm>
                <a:off x="6398893" y="9708672"/>
                <a:ext cx="50111" cy="415110"/>
              </a:xfrm>
              <a:custGeom>
                <a:avLst/>
                <a:gdLst>
                  <a:gd name="connsiteX0" fmla="*/ 32086 w 50111"/>
                  <a:gd name="connsiteY0" fmla="*/ 416844 h 415110"/>
                  <a:gd name="connsiteX1" fmla="*/ 32086 w 50111"/>
                  <a:gd name="connsiteY1" fmla="*/ 416844 h 415110"/>
                  <a:gd name="connsiteX2" fmla="*/ 7026 w 50111"/>
                  <a:gd name="connsiteY2" fmla="*/ 391821 h 415110"/>
                  <a:gd name="connsiteX3" fmla="*/ 7026 w 50111"/>
                  <a:gd name="connsiteY3" fmla="*/ 391812 h 415110"/>
                  <a:gd name="connsiteX4" fmla="*/ 7026 w 50111"/>
                  <a:gd name="connsiteY4" fmla="*/ 26800 h 415110"/>
                  <a:gd name="connsiteX5" fmla="*/ 32077 w 50111"/>
                  <a:gd name="connsiteY5" fmla="*/ 1733 h 415110"/>
                  <a:gd name="connsiteX6" fmla="*/ 32086 w 50111"/>
                  <a:gd name="connsiteY6" fmla="*/ 1733 h 415110"/>
                  <a:gd name="connsiteX7" fmla="*/ 32086 w 50111"/>
                  <a:gd name="connsiteY7" fmla="*/ 1733 h 415110"/>
                  <a:gd name="connsiteX8" fmla="*/ 57137 w 50111"/>
                  <a:gd name="connsiteY8" fmla="*/ 26800 h 415110"/>
                  <a:gd name="connsiteX9" fmla="*/ 57137 w 50111"/>
                  <a:gd name="connsiteY9" fmla="*/ 391812 h 415110"/>
                  <a:gd name="connsiteX10" fmla="*/ 32086 w 50111"/>
                  <a:gd name="connsiteY10" fmla="*/ 416844 h 415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415110">
                    <a:moveTo>
                      <a:pt x="32086" y="416844"/>
                    </a:moveTo>
                    <a:lnTo>
                      <a:pt x="32086" y="416844"/>
                    </a:lnTo>
                    <a:cubicBezTo>
                      <a:pt x="18256" y="416853"/>
                      <a:pt x="7036" y="405650"/>
                      <a:pt x="7026" y="391821"/>
                    </a:cubicBezTo>
                    <a:cubicBezTo>
                      <a:pt x="7026" y="391819"/>
                      <a:pt x="7026" y="391815"/>
                      <a:pt x="7026" y="391812"/>
                    </a:cubicBezTo>
                    <a:lnTo>
                      <a:pt x="7026" y="26800"/>
                    </a:lnTo>
                    <a:cubicBezTo>
                      <a:pt x="7021" y="12964"/>
                      <a:pt x="18237" y="1742"/>
                      <a:pt x="32077" y="1733"/>
                    </a:cubicBezTo>
                    <a:cubicBezTo>
                      <a:pt x="32080" y="1733"/>
                      <a:pt x="32083" y="1733"/>
                      <a:pt x="32086" y="1733"/>
                    </a:cubicBezTo>
                    <a:lnTo>
                      <a:pt x="32086" y="1733"/>
                    </a:lnTo>
                    <a:cubicBezTo>
                      <a:pt x="45927" y="1742"/>
                      <a:pt x="57143" y="12964"/>
                      <a:pt x="57137" y="26800"/>
                    </a:cubicBezTo>
                    <a:lnTo>
                      <a:pt x="57137" y="391812"/>
                    </a:lnTo>
                    <a:cubicBezTo>
                      <a:pt x="57132" y="405641"/>
                      <a:pt x="45917" y="416849"/>
                      <a:pt x="32086" y="416844"/>
                    </a:cubicBezTo>
                    <a:close/>
                  </a:path>
                </a:pathLst>
              </a:custGeom>
              <a:grpFill/>
              <a:ln w="901" cap="flat">
                <a:noFill/>
                <a:prstDash val="solid"/>
                <a:miter/>
              </a:ln>
            </p:spPr>
            <p:txBody>
              <a:bodyPr rtlCol="0" anchor="ctr"/>
              <a:lstStyle/>
              <a:p>
                <a:endParaRPr lang="en-US" sz="2040" dirty="0"/>
              </a:p>
            </p:txBody>
          </p:sp>
          <p:sp>
            <p:nvSpPr>
              <p:cNvPr id="324" name="Freeform 43">
                <a:extLst>
                  <a:ext uri="{FF2B5EF4-FFF2-40B4-BE49-F238E27FC236}">
                    <a16:creationId xmlns:a16="http://schemas.microsoft.com/office/drawing/2014/main" id="{44C00600-CFFF-4633-92DF-3C3BF75504E5}"/>
                  </a:ext>
                </a:extLst>
              </p:cNvPr>
              <p:cNvSpPr/>
              <p:nvPr/>
            </p:nvSpPr>
            <p:spPr>
              <a:xfrm>
                <a:off x="6527727" y="9622798"/>
                <a:ext cx="50111" cy="500985"/>
              </a:xfrm>
              <a:custGeom>
                <a:avLst/>
                <a:gdLst>
                  <a:gd name="connsiteX0" fmla="*/ 32077 w 50111"/>
                  <a:gd name="connsiteY0" fmla="*/ 502718 h 500985"/>
                  <a:gd name="connsiteX1" fmla="*/ 32077 w 50111"/>
                  <a:gd name="connsiteY1" fmla="*/ 502718 h 500985"/>
                  <a:gd name="connsiteX2" fmla="*/ 7026 w 50111"/>
                  <a:gd name="connsiteY2" fmla="*/ 477687 h 500985"/>
                  <a:gd name="connsiteX3" fmla="*/ 7026 w 50111"/>
                  <a:gd name="connsiteY3" fmla="*/ 26791 h 500985"/>
                  <a:gd name="connsiteX4" fmla="*/ 32077 w 50111"/>
                  <a:gd name="connsiteY4" fmla="*/ 1733 h 500985"/>
                  <a:gd name="connsiteX5" fmla="*/ 32077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 name="connsiteX9" fmla="*/ 32077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77" y="502718"/>
                    </a:moveTo>
                    <a:lnTo>
                      <a:pt x="32077" y="502718"/>
                    </a:lnTo>
                    <a:cubicBezTo>
                      <a:pt x="18247" y="502723"/>
                      <a:pt x="7032" y="491515"/>
                      <a:pt x="7026" y="477687"/>
                    </a:cubicBezTo>
                    <a:lnTo>
                      <a:pt x="7026" y="26791"/>
                    </a:lnTo>
                    <a:cubicBezTo>
                      <a:pt x="7026" y="12955"/>
                      <a:pt x="18240" y="1742"/>
                      <a:pt x="32077" y="1733"/>
                    </a:cubicBezTo>
                    <a:lnTo>
                      <a:pt x="32077" y="1733"/>
                    </a:lnTo>
                    <a:cubicBezTo>
                      <a:pt x="45918" y="1733"/>
                      <a:pt x="57137" y="12955"/>
                      <a:pt x="57137" y="26791"/>
                    </a:cubicBezTo>
                    <a:lnTo>
                      <a:pt x="57137" y="477687"/>
                    </a:lnTo>
                    <a:cubicBezTo>
                      <a:pt x="57132" y="491515"/>
                      <a:pt x="45916" y="502723"/>
                      <a:pt x="32086" y="502718"/>
                    </a:cubicBezTo>
                    <a:cubicBezTo>
                      <a:pt x="32084" y="502718"/>
                      <a:pt x="32080" y="502718"/>
                      <a:pt x="32077" y="502718"/>
                    </a:cubicBezTo>
                    <a:close/>
                  </a:path>
                </a:pathLst>
              </a:custGeom>
              <a:grpFill/>
              <a:ln w="901" cap="flat">
                <a:noFill/>
                <a:prstDash val="solid"/>
                <a:miter/>
              </a:ln>
            </p:spPr>
            <p:txBody>
              <a:bodyPr rtlCol="0" anchor="ctr"/>
              <a:lstStyle/>
              <a:p>
                <a:endParaRPr lang="en-US" sz="2040" dirty="0"/>
              </a:p>
            </p:txBody>
          </p:sp>
          <p:sp>
            <p:nvSpPr>
              <p:cNvPr id="325" name="Freeform 44">
                <a:extLst>
                  <a:ext uri="{FF2B5EF4-FFF2-40B4-BE49-F238E27FC236}">
                    <a16:creationId xmlns:a16="http://schemas.microsoft.com/office/drawing/2014/main" id="{E99F514F-ED11-4F48-BB58-922DD2728DBE}"/>
                  </a:ext>
                </a:extLst>
              </p:cNvPr>
              <p:cNvSpPr/>
              <p:nvPr/>
            </p:nvSpPr>
            <p:spPr>
              <a:xfrm>
                <a:off x="6656570" y="9515453"/>
                <a:ext cx="50102" cy="608330"/>
              </a:xfrm>
              <a:custGeom>
                <a:avLst/>
                <a:gdLst>
                  <a:gd name="connsiteX0" fmla="*/ 32068 w 50102"/>
                  <a:gd name="connsiteY0" fmla="*/ 610063 h 608330"/>
                  <a:gd name="connsiteX1" fmla="*/ 32068 w 50102"/>
                  <a:gd name="connsiteY1" fmla="*/ 610063 h 608330"/>
                  <a:gd name="connsiteX2" fmla="*/ 7026 w 50102"/>
                  <a:gd name="connsiteY2" fmla="*/ 585040 h 608330"/>
                  <a:gd name="connsiteX3" fmla="*/ 7026 w 50102"/>
                  <a:gd name="connsiteY3" fmla="*/ 585031 h 608330"/>
                  <a:gd name="connsiteX4" fmla="*/ 7026 w 50102"/>
                  <a:gd name="connsiteY4" fmla="*/ 26764 h 608330"/>
                  <a:gd name="connsiteX5" fmla="*/ 32041 w 50102"/>
                  <a:gd name="connsiteY5" fmla="*/ 1733 h 608330"/>
                  <a:gd name="connsiteX6" fmla="*/ 32068 w 50102"/>
                  <a:gd name="connsiteY6" fmla="*/ 1733 h 608330"/>
                  <a:gd name="connsiteX7" fmla="*/ 32068 w 50102"/>
                  <a:gd name="connsiteY7" fmla="*/ 1733 h 608330"/>
                  <a:gd name="connsiteX8" fmla="*/ 57128 w 50102"/>
                  <a:gd name="connsiteY8" fmla="*/ 26737 h 608330"/>
                  <a:gd name="connsiteX9" fmla="*/ 57128 w 50102"/>
                  <a:gd name="connsiteY9" fmla="*/ 26764 h 608330"/>
                  <a:gd name="connsiteX10" fmla="*/ 57128 w 50102"/>
                  <a:gd name="connsiteY10" fmla="*/ 585031 h 608330"/>
                  <a:gd name="connsiteX11" fmla="*/ 32077 w 50102"/>
                  <a:gd name="connsiteY11" fmla="*/ 610063 h 608330"/>
                  <a:gd name="connsiteX12" fmla="*/ 32068 w 50102"/>
                  <a:gd name="connsiteY12"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102" h="608330">
                    <a:moveTo>
                      <a:pt x="32068" y="610063"/>
                    </a:moveTo>
                    <a:lnTo>
                      <a:pt x="32068" y="610063"/>
                    </a:lnTo>
                    <a:cubicBezTo>
                      <a:pt x="18243" y="610068"/>
                      <a:pt x="7032" y="598865"/>
                      <a:pt x="7026" y="585040"/>
                    </a:cubicBezTo>
                    <a:cubicBezTo>
                      <a:pt x="7026" y="585038"/>
                      <a:pt x="7026" y="585034"/>
                      <a:pt x="7026" y="585031"/>
                    </a:cubicBezTo>
                    <a:lnTo>
                      <a:pt x="7026" y="26764"/>
                    </a:lnTo>
                    <a:cubicBezTo>
                      <a:pt x="7021" y="12946"/>
                      <a:pt x="18221" y="1742"/>
                      <a:pt x="32041" y="1733"/>
                    </a:cubicBezTo>
                    <a:cubicBezTo>
                      <a:pt x="32050" y="1733"/>
                      <a:pt x="32059" y="1733"/>
                      <a:pt x="32068" y="1733"/>
                    </a:cubicBezTo>
                    <a:lnTo>
                      <a:pt x="32068" y="1733"/>
                    </a:lnTo>
                    <a:cubicBezTo>
                      <a:pt x="45894" y="1715"/>
                      <a:pt x="57113" y="12910"/>
                      <a:pt x="57128" y="26737"/>
                    </a:cubicBezTo>
                    <a:cubicBezTo>
                      <a:pt x="57128" y="26746"/>
                      <a:pt x="57128" y="26755"/>
                      <a:pt x="57128" y="26764"/>
                    </a:cubicBezTo>
                    <a:lnTo>
                      <a:pt x="57128" y="585031"/>
                    </a:lnTo>
                    <a:cubicBezTo>
                      <a:pt x="57123" y="598860"/>
                      <a:pt x="45907" y="610068"/>
                      <a:pt x="32077" y="610063"/>
                    </a:cubicBezTo>
                    <a:cubicBezTo>
                      <a:pt x="32075" y="610063"/>
                      <a:pt x="32071" y="610063"/>
                      <a:pt x="32068" y="610063"/>
                    </a:cubicBezTo>
                    <a:close/>
                  </a:path>
                </a:pathLst>
              </a:custGeom>
              <a:grpFill/>
              <a:ln w="901" cap="flat">
                <a:noFill/>
                <a:prstDash val="solid"/>
                <a:miter/>
              </a:ln>
            </p:spPr>
            <p:txBody>
              <a:bodyPr rtlCol="0" anchor="ctr"/>
              <a:lstStyle/>
              <a:p>
                <a:endParaRPr lang="en-US" sz="2040" dirty="0"/>
              </a:p>
            </p:txBody>
          </p:sp>
          <p:sp>
            <p:nvSpPr>
              <p:cNvPr id="326" name="Freeform 45">
                <a:extLst>
                  <a:ext uri="{FF2B5EF4-FFF2-40B4-BE49-F238E27FC236}">
                    <a16:creationId xmlns:a16="http://schemas.microsoft.com/office/drawing/2014/main" id="{EDAAF930-B9E7-456D-B57C-663F2C21D9C1}"/>
                  </a:ext>
                </a:extLst>
              </p:cNvPr>
              <p:cNvSpPr/>
              <p:nvPr/>
            </p:nvSpPr>
            <p:spPr>
              <a:xfrm>
                <a:off x="6785395" y="9443874"/>
                <a:ext cx="50147" cy="679908"/>
              </a:xfrm>
              <a:custGeom>
                <a:avLst/>
                <a:gdLst>
                  <a:gd name="connsiteX0" fmla="*/ 32086 w 50147"/>
                  <a:gd name="connsiteY0" fmla="*/ 681641 h 679908"/>
                  <a:gd name="connsiteX1" fmla="*/ 32086 w 50147"/>
                  <a:gd name="connsiteY1" fmla="*/ 681641 h 679908"/>
                  <a:gd name="connsiteX2" fmla="*/ 7026 w 50147"/>
                  <a:gd name="connsiteY2" fmla="*/ 656610 h 679908"/>
                  <a:gd name="connsiteX3" fmla="*/ 7026 w 50147"/>
                  <a:gd name="connsiteY3" fmla="*/ 26782 h 679908"/>
                  <a:gd name="connsiteX4" fmla="*/ 32086 w 50147"/>
                  <a:gd name="connsiteY4" fmla="*/ 1733 h 679908"/>
                  <a:gd name="connsiteX5" fmla="*/ 32086 w 50147"/>
                  <a:gd name="connsiteY5" fmla="*/ 1733 h 679908"/>
                  <a:gd name="connsiteX6" fmla="*/ 57173 w 50147"/>
                  <a:gd name="connsiteY6" fmla="*/ 26746 h 679908"/>
                  <a:gd name="connsiteX7" fmla="*/ 57173 w 50147"/>
                  <a:gd name="connsiteY7" fmla="*/ 26782 h 679908"/>
                  <a:gd name="connsiteX8" fmla="*/ 57173 w 50147"/>
                  <a:gd name="connsiteY8" fmla="*/ 656610 h 679908"/>
                  <a:gd name="connsiteX9" fmla="*/ 32122 w 50147"/>
                  <a:gd name="connsiteY9" fmla="*/ 681641 h 679908"/>
                  <a:gd name="connsiteX10" fmla="*/ 32086 w 50147"/>
                  <a:gd name="connsiteY10" fmla="*/ 681641 h 67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47" h="679908">
                    <a:moveTo>
                      <a:pt x="32086" y="681641"/>
                    </a:moveTo>
                    <a:lnTo>
                      <a:pt x="32086" y="681641"/>
                    </a:lnTo>
                    <a:cubicBezTo>
                      <a:pt x="18255" y="681646"/>
                      <a:pt x="7036" y="670440"/>
                      <a:pt x="7026" y="656610"/>
                    </a:cubicBezTo>
                    <a:lnTo>
                      <a:pt x="7026" y="26782"/>
                    </a:lnTo>
                    <a:cubicBezTo>
                      <a:pt x="7032" y="12946"/>
                      <a:pt x="18249" y="1733"/>
                      <a:pt x="32086" y="1733"/>
                    </a:cubicBezTo>
                    <a:lnTo>
                      <a:pt x="32086" y="1733"/>
                    </a:lnTo>
                    <a:cubicBezTo>
                      <a:pt x="45922" y="1715"/>
                      <a:pt x="57154" y="12910"/>
                      <a:pt x="57173" y="26746"/>
                    </a:cubicBezTo>
                    <a:cubicBezTo>
                      <a:pt x="57173" y="26755"/>
                      <a:pt x="57173" y="26773"/>
                      <a:pt x="57173" y="26782"/>
                    </a:cubicBezTo>
                    <a:lnTo>
                      <a:pt x="57173" y="656610"/>
                    </a:lnTo>
                    <a:cubicBezTo>
                      <a:pt x="57169" y="670439"/>
                      <a:pt x="45952" y="681646"/>
                      <a:pt x="32122" y="681641"/>
                    </a:cubicBezTo>
                    <a:cubicBezTo>
                      <a:pt x="32111" y="681641"/>
                      <a:pt x="32098" y="681641"/>
                      <a:pt x="32086" y="681641"/>
                    </a:cubicBezTo>
                    <a:close/>
                  </a:path>
                </a:pathLst>
              </a:custGeom>
              <a:grpFill/>
              <a:ln w="901" cap="flat">
                <a:noFill/>
                <a:prstDash val="solid"/>
                <a:miter/>
              </a:ln>
            </p:spPr>
            <p:txBody>
              <a:bodyPr rtlCol="0" anchor="ctr"/>
              <a:lstStyle/>
              <a:p>
                <a:endParaRPr lang="en-US" sz="2040" dirty="0"/>
              </a:p>
            </p:txBody>
          </p:sp>
          <p:sp>
            <p:nvSpPr>
              <p:cNvPr id="327" name="Freeform 46">
                <a:extLst>
                  <a:ext uri="{FF2B5EF4-FFF2-40B4-BE49-F238E27FC236}">
                    <a16:creationId xmlns:a16="http://schemas.microsoft.com/office/drawing/2014/main" id="{6F0FFD85-8906-4262-9D63-F4B1FA2F501A}"/>
                  </a:ext>
                </a:extLst>
              </p:cNvPr>
              <p:cNvSpPr/>
              <p:nvPr/>
            </p:nvSpPr>
            <p:spPr>
              <a:xfrm>
                <a:off x="6914229" y="9479668"/>
                <a:ext cx="50111" cy="644114"/>
              </a:xfrm>
              <a:custGeom>
                <a:avLst/>
                <a:gdLst>
                  <a:gd name="connsiteX0" fmla="*/ 32086 w 50111"/>
                  <a:gd name="connsiteY0" fmla="*/ 645847 h 644114"/>
                  <a:gd name="connsiteX1" fmla="*/ 32086 w 50111"/>
                  <a:gd name="connsiteY1" fmla="*/ 645847 h 644114"/>
                  <a:gd name="connsiteX2" fmla="*/ 7026 w 50111"/>
                  <a:gd name="connsiteY2" fmla="*/ 620816 h 644114"/>
                  <a:gd name="connsiteX3" fmla="*/ 7026 w 50111"/>
                  <a:gd name="connsiteY3" fmla="*/ 26764 h 644114"/>
                  <a:gd name="connsiteX4" fmla="*/ 32086 w 50111"/>
                  <a:gd name="connsiteY4" fmla="*/ 1733 h 644114"/>
                  <a:gd name="connsiteX5" fmla="*/ 32086 w 50111"/>
                  <a:gd name="connsiteY5" fmla="*/ 1733 h 644114"/>
                  <a:gd name="connsiteX6" fmla="*/ 57137 w 50111"/>
                  <a:gd name="connsiteY6" fmla="*/ 26764 h 644114"/>
                  <a:gd name="connsiteX7" fmla="*/ 57137 w 50111"/>
                  <a:gd name="connsiteY7" fmla="*/ 620816 h 644114"/>
                  <a:gd name="connsiteX8" fmla="*/ 32086 w 50111"/>
                  <a:gd name="connsiteY8" fmla="*/ 645847 h 64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644114">
                    <a:moveTo>
                      <a:pt x="32086" y="645847"/>
                    </a:moveTo>
                    <a:lnTo>
                      <a:pt x="32086" y="645847"/>
                    </a:lnTo>
                    <a:cubicBezTo>
                      <a:pt x="18255" y="645853"/>
                      <a:pt x="7036" y="634647"/>
                      <a:pt x="7026" y="620816"/>
                    </a:cubicBezTo>
                    <a:lnTo>
                      <a:pt x="7026" y="26764"/>
                    </a:lnTo>
                    <a:cubicBezTo>
                      <a:pt x="7036" y="12937"/>
                      <a:pt x="18255" y="1724"/>
                      <a:pt x="32086" y="1733"/>
                    </a:cubicBezTo>
                    <a:lnTo>
                      <a:pt x="32086" y="1733"/>
                    </a:lnTo>
                    <a:cubicBezTo>
                      <a:pt x="45916" y="1724"/>
                      <a:pt x="57133" y="12937"/>
                      <a:pt x="57137" y="26764"/>
                    </a:cubicBezTo>
                    <a:lnTo>
                      <a:pt x="57137" y="620816"/>
                    </a:lnTo>
                    <a:cubicBezTo>
                      <a:pt x="57133" y="634645"/>
                      <a:pt x="45916" y="645853"/>
                      <a:pt x="32086" y="645847"/>
                    </a:cubicBezTo>
                    <a:close/>
                  </a:path>
                </a:pathLst>
              </a:custGeom>
              <a:grpFill/>
              <a:ln w="901" cap="flat">
                <a:noFill/>
                <a:prstDash val="solid"/>
                <a:miter/>
              </a:ln>
            </p:spPr>
            <p:txBody>
              <a:bodyPr rtlCol="0" anchor="ctr"/>
              <a:lstStyle/>
              <a:p>
                <a:endParaRPr lang="en-US" sz="2040" dirty="0"/>
              </a:p>
            </p:txBody>
          </p:sp>
          <p:sp>
            <p:nvSpPr>
              <p:cNvPr id="328" name="Freeform 47">
                <a:extLst>
                  <a:ext uri="{FF2B5EF4-FFF2-40B4-BE49-F238E27FC236}">
                    <a16:creationId xmlns:a16="http://schemas.microsoft.com/office/drawing/2014/main" id="{8FE4E9CA-E243-4E58-9A7F-E669DCF2B238}"/>
                  </a:ext>
                </a:extLst>
              </p:cNvPr>
              <p:cNvSpPr/>
              <p:nvPr/>
            </p:nvSpPr>
            <p:spPr>
              <a:xfrm>
                <a:off x="7043072" y="9515453"/>
                <a:ext cx="50093" cy="608330"/>
              </a:xfrm>
              <a:custGeom>
                <a:avLst/>
                <a:gdLst>
                  <a:gd name="connsiteX0" fmla="*/ 32068 w 50093"/>
                  <a:gd name="connsiteY0" fmla="*/ 610063 h 608330"/>
                  <a:gd name="connsiteX1" fmla="*/ 32068 w 50093"/>
                  <a:gd name="connsiteY1" fmla="*/ 610063 h 608330"/>
                  <a:gd name="connsiteX2" fmla="*/ 7026 w 50093"/>
                  <a:gd name="connsiteY2" fmla="*/ 585040 h 608330"/>
                  <a:gd name="connsiteX3" fmla="*/ 7026 w 50093"/>
                  <a:gd name="connsiteY3" fmla="*/ 585031 h 608330"/>
                  <a:gd name="connsiteX4" fmla="*/ 7026 w 50093"/>
                  <a:gd name="connsiteY4" fmla="*/ 26764 h 608330"/>
                  <a:gd name="connsiteX5" fmla="*/ 32041 w 50093"/>
                  <a:gd name="connsiteY5" fmla="*/ 1733 h 608330"/>
                  <a:gd name="connsiteX6" fmla="*/ 32068 w 50093"/>
                  <a:gd name="connsiteY6" fmla="*/ 1733 h 608330"/>
                  <a:gd name="connsiteX7" fmla="*/ 32068 w 50093"/>
                  <a:gd name="connsiteY7" fmla="*/ 1733 h 608330"/>
                  <a:gd name="connsiteX8" fmla="*/ 57119 w 50093"/>
                  <a:gd name="connsiteY8" fmla="*/ 26728 h 608330"/>
                  <a:gd name="connsiteX9" fmla="*/ 57119 w 50093"/>
                  <a:gd name="connsiteY9" fmla="*/ 26764 h 608330"/>
                  <a:gd name="connsiteX10" fmla="*/ 57119 w 50093"/>
                  <a:gd name="connsiteY10" fmla="*/ 585031 h 608330"/>
                  <a:gd name="connsiteX11" fmla="*/ 32086 w 50093"/>
                  <a:gd name="connsiteY11" fmla="*/ 610063 h 608330"/>
                  <a:gd name="connsiteX12" fmla="*/ 32068 w 50093"/>
                  <a:gd name="connsiteY12"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93" h="608330">
                    <a:moveTo>
                      <a:pt x="32068" y="610063"/>
                    </a:moveTo>
                    <a:lnTo>
                      <a:pt x="32068" y="610063"/>
                    </a:lnTo>
                    <a:cubicBezTo>
                      <a:pt x="18243" y="610068"/>
                      <a:pt x="7032" y="598865"/>
                      <a:pt x="7026" y="585040"/>
                    </a:cubicBezTo>
                    <a:cubicBezTo>
                      <a:pt x="7026" y="585038"/>
                      <a:pt x="7026" y="585034"/>
                      <a:pt x="7026" y="585031"/>
                    </a:cubicBezTo>
                    <a:lnTo>
                      <a:pt x="7026" y="26764"/>
                    </a:lnTo>
                    <a:cubicBezTo>
                      <a:pt x="7021" y="12946"/>
                      <a:pt x="18221" y="1742"/>
                      <a:pt x="32041" y="1733"/>
                    </a:cubicBezTo>
                    <a:cubicBezTo>
                      <a:pt x="32050" y="1733"/>
                      <a:pt x="32059" y="1733"/>
                      <a:pt x="32068" y="1733"/>
                    </a:cubicBezTo>
                    <a:lnTo>
                      <a:pt x="32068" y="1733"/>
                    </a:lnTo>
                    <a:cubicBezTo>
                      <a:pt x="45888" y="1715"/>
                      <a:pt x="57104" y="12910"/>
                      <a:pt x="57119" y="26728"/>
                    </a:cubicBezTo>
                    <a:cubicBezTo>
                      <a:pt x="57119" y="26737"/>
                      <a:pt x="57119" y="26755"/>
                      <a:pt x="57119" y="26764"/>
                    </a:cubicBezTo>
                    <a:lnTo>
                      <a:pt x="57119" y="585031"/>
                    </a:lnTo>
                    <a:cubicBezTo>
                      <a:pt x="57119" y="598856"/>
                      <a:pt x="45912" y="610063"/>
                      <a:pt x="32086" y="610063"/>
                    </a:cubicBezTo>
                    <a:cubicBezTo>
                      <a:pt x="32080" y="610063"/>
                      <a:pt x="32075" y="610063"/>
                      <a:pt x="32068" y="610063"/>
                    </a:cubicBezTo>
                    <a:close/>
                  </a:path>
                </a:pathLst>
              </a:custGeom>
              <a:grpFill/>
              <a:ln w="901" cap="flat">
                <a:noFill/>
                <a:prstDash val="solid"/>
                <a:miter/>
              </a:ln>
            </p:spPr>
            <p:txBody>
              <a:bodyPr rtlCol="0" anchor="ctr"/>
              <a:lstStyle/>
              <a:p>
                <a:endParaRPr lang="en-US" sz="2040" dirty="0"/>
              </a:p>
            </p:txBody>
          </p:sp>
          <p:sp>
            <p:nvSpPr>
              <p:cNvPr id="329" name="Freeform 48">
                <a:extLst>
                  <a:ext uri="{FF2B5EF4-FFF2-40B4-BE49-F238E27FC236}">
                    <a16:creationId xmlns:a16="http://schemas.microsoft.com/office/drawing/2014/main" id="{EF07078F-3DBB-4BA8-9CA1-5EBC1A8E714D}"/>
                  </a:ext>
                </a:extLst>
              </p:cNvPr>
              <p:cNvSpPr/>
              <p:nvPr/>
            </p:nvSpPr>
            <p:spPr>
              <a:xfrm>
                <a:off x="7171916" y="9622798"/>
                <a:ext cx="50111" cy="500985"/>
              </a:xfrm>
              <a:custGeom>
                <a:avLst/>
                <a:gdLst>
                  <a:gd name="connsiteX0" fmla="*/ 32068 w 50111"/>
                  <a:gd name="connsiteY0" fmla="*/ 502718 h 500985"/>
                  <a:gd name="connsiteX1" fmla="*/ 32068 w 50111"/>
                  <a:gd name="connsiteY1" fmla="*/ 502718 h 500985"/>
                  <a:gd name="connsiteX2" fmla="*/ 7026 w 50111"/>
                  <a:gd name="connsiteY2" fmla="*/ 477696 h 500985"/>
                  <a:gd name="connsiteX3" fmla="*/ 7026 w 50111"/>
                  <a:gd name="connsiteY3" fmla="*/ 477687 h 500985"/>
                  <a:gd name="connsiteX4" fmla="*/ 7026 w 50111"/>
                  <a:gd name="connsiteY4" fmla="*/ 26791 h 500985"/>
                  <a:gd name="connsiteX5" fmla="*/ 32068 w 50111"/>
                  <a:gd name="connsiteY5" fmla="*/ 1733 h 500985"/>
                  <a:gd name="connsiteX6" fmla="*/ 32068 w 50111"/>
                  <a:gd name="connsiteY6" fmla="*/ 1733 h 500985"/>
                  <a:gd name="connsiteX7" fmla="*/ 57137 w 50111"/>
                  <a:gd name="connsiteY7" fmla="*/ 26791 h 500985"/>
                  <a:gd name="connsiteX8" fmla="*/ 57137 w 50111"/>
                  <a:gd name="connsiteY8" fmla="*/ 477687 h 500985"/>
                  <a:gd name="connsiteX9" fmla="*/ 32068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68" y="502718"/>
                    </a:moveTo>
                    <a:lnTo>
                      <a:pt x="32068" y="502718"/>
                    </a:lnTo>
                    <a:cubicBezTo>
                      <a:pt x="18243" y="502723"/>
                      <a:pt x="7032" y="491520"/>
                      <a:pt x="7026" y="477696"/>
                    </a:cubicBezTo>
                    <a:cubicBezTo>
                      <a:pt x="7026" y="477693"/>
                      <a:pt x="7026" y="477689"/>
                      <a:pt x="7026" y="477687"/>
                    </a:cubicBezTo>
                    <a:lnTo>
                      <a:pt x="7026" y="26791"/>
                    </a:lnTo>
                    <a:cubicBezTo>
                      <a:pt x="7021" y="12955"/>
                      <a:pt x="18233" y="1742"/>
                      <a:pt x="32068" y="1733"/>
                    </a:cubicBezTo>
                    <a:lnTo>
                      <a:pt x="32068" y="1733"/>
                    </a:lnTo>
                    <a:cubicBezTo>
                      <a:pt x="45910" y="1733"/>
                      <a:pt x="57132" y="12946"/>
                      <a:pt x="57137" y="26791"/>
                    </a:cubicBezTo>
                    <a:lnTo>
                      <a:pt x="57137" y="477687"/>
                    </a:lnTo>
                    <a:cubicBezTo>
                      <a:pt x="57127" y="491521"/>
                      <a:pt x="45904" y="502728"/>
                      <a:pt x="32068" y="502718"/>
                    </a:cubicBezTo>
                    <a:close/>
                  </a:path>
                </a:pathLst>
              </a:custGeom>
              <a:grpFill/>
              <a:ln w="901" cap="flat">
                <a:noFill/>
                <a:prstDash val="solid"/>
                <a:miter/>
              </a:ln>
            </p:spPr>
            <p:txBody>
              <a:bodyPr rtlCol="0" anchor="ctr"/>
              <a:lstStyle/>
              <a:p>
                <a:endParaRPr lang="en-US" sz="2040" dirty="0"/>
              </a:p>
            </p:txBody>
          </p:sp>
          <p:sp>
            <p:nvSpPr>
              <p:cNvPr id="330" name="Freeform 49">
                <a:extLst>
                  <a:ext uri="{FF2B5EF4-FFF2-40B4-BE49-F238E27FC236}">
                    <a16:creationId xmlns:a16="http://schemas.microsoft.com/office/drawing/2014/main" id="{6623F871-58D0-46AD-A4A4-2FA58314618A}"/>
                  </a:ext>
                </a:extLst>
              </p:cNvPr>
              <p:cNvSpPr/>
              <p:nvPr/>
            </p:nvSpPr>
            <p:spPr>
              <a:xfrm>
                <a:off x="7300750"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96 h 500985"/>
                  <a:gd name="connsiteX3" fmla="*/ 7026 w 50111"/>
                  <a:gd name="connsiteY3" fmla="*/ 477687 h 500985"/>
                  <a:gd name="connsiteX4" fmla="*/ 7026 w 50111"/>
                  <a:gd name="connsiteY4" fmla="*/ 26791 h 500985"/>
                  <a:gd name="connsiteX5" fmla="*/ 32086 w 50111"/>
                  <a:gd name="connsiteY5" fmla="*/ 1733 h 500985"/>
                  <a:gd name="connsiteX6" fmla="*/ 32086 w 50111"/>
                  <a:gd name="connsiteY6" fmla="*/ 1733 h 500985"/>
                  <a:gd name="connsiteX7" fmla="*/ 57137 w 50111"/>
                  <a:gd name="connsiteY7" fmla="*/ 26791 h 500985"/>
                  <a:gd name="connsiteX8" fmla="*/ 57137 w 50111"/>
                  <a:gd name="connsiteY8" fmla="*/ 477687 h 500985"/>
                  <a:gd name="connsiteX9" fmla="*/ 32086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86" y="502718"/>
                    </a:moveTo>
                    <a:lnTo>
                      <a:pt x="32086" y="502718"/>
                    </a:lnTo>
                    <a:cubicBezTo>
                      <a:pt x="18258" y="502728"/>
                      <a:pt x="7035" y="491524"/>
                      <a:pt x="7026" y="477696"/>
                    </a:cubicBezTo>
                    <a:cubicBezTo>
                      <a:pt x="7026" y="477693"/>
                      <a:pt x="7026" y="477689"/>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4" y="502723"/>
                      <a:pt x="32086" y="502718"/>
                    </a:cubicBezTo>
                    <a:close/>
                  </a:path>
                </a:pathLst>
              </a:custGeom>
              <a:grpFill/>
              <a:ln w="901" cap="flat">
                <a:noFill/>
                <a:prstDash val="solid"/>
                <a:miter/>
              </a:ln>
            </p:spPr>
            <p:txBody>
              <a:bodyPr rtlCol="0" anchor="ctr"/>
              <a:lstStyle/>
              <a:p>
                <a:endParaRPr lang="en-US" sz="2040" dirty="0"/>
              </a:p>
            </p:txBody>
          </p:sp>
          <p:sp>
            <p:nvSpPr>
              <p:cNvPr id="331" name="Freeform 50">
                <a:extLst>
                  <a:ext uri="{FF2B5EF4-FFF2-40B4-BE49-F238E27FC236}">
                    <a16:creationId xmlns:a16="http://schemas.microsoft.com/office/drawing/2014/main" id="{8E89124B-CEDE-4030-819A-299C45B3F9D8}"/>
                  </a:ext>
                </a:extLst>
              </p:cNvPr>
              <p:cNvSpPr/>
              <p:nvPr/>
            </p:nvSpPr>
            <p:spPr>
              <a:xfrm>
                <a:off x="7429584"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8" y="502723"/>
                      <a:pt x="7035" y="491517"/>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4" y="502723"/>
                      <a:pt x="32086" y="502718"/>
                    </a:cubicBezTo>
                    <a:close/>
                  </a:path>
                </a:pathLst>
              </a:custGeom>
              <a:grpFill/>
              <a:ln w="901" cap="flat">
                <a:noFill/>
                <a:prstDash val="solid"/>
                <a:miter/>
              </a:ln>
            </p:spPr>
            <p:txBody>
              <a:bodyPr rtlCol="0" anchor="ctr"/>
              <a:lstStyle/>
              <a:p>
                <a:endParaRPr lang="en-US" sz="2040" dirty="0"/>
              </a:p>
            </p:txBody>
          </p:sp>
          <p:sp>
            <p:nvSpPr>
              <p:cNvPr id="332" name="Freeform 51">
                <a:extLst>
                  <a:ext uri="{FF2B5EF4-FFF2-40B4-BE49-F238E27FC236}">
                    <a16:creationId xmlns:a16="http://schemas.microsoft.com/office/drawing/2014/main" id="{C6DF13F3-6A97-458C-86E0-1A388D66D9DA}"/>
                  </a:ext>
                </a:extLst>
              </p:cNvPr>
              <p:cNvSpPr/>
              <p:nvPr/>
            </p:nvSpPr>
            <p:spPr>
              <a:xfrm>
                <a:off x="7558418" y="9522610"/>
                <a:ext cx="50111" cy="601173"/>
              </a:xfrm>
              <a:custGeom>
                <a:avLst/>
                <a:gdLst>
                  <a:gd name="connsiteX0" fmla="*/ 32077 w 50111"/>
                  <a:gd name="connsiteY0" fmla="*/ 602906 h 601173"/>
                  <a:gd name="connsiteX1" fmla="*/ 32077 w 50111"/>
                  <a:gd name="connsiteY1" fmla="*/ 602906 h 601173"/>
                  <a:gd name="connsiteX2" fmla="*/ 7026 w 50111"/>
                  <a:gd name="connsiteY2" fmla="*/ 577875 h 601173"/>
                  <a:gd name="connsiteX3" fmla="*/ 7026 w 50111"/>
                  <a:gd name="connsiteY3" fmla="*/ 26764 h 601173"/>
                  <a:gd name="connsiteX4" fmla="*/ 32077 w 50111"/>
                  <a:gd name="connsiteY4" fmla="*/ 1733 h 601173"/>
                  <a:gd name="connsiteX5" fmla="*/ 32077 w 50111"/>
                  <a:gd name="connsiteY5" fmla="*/ 1733 h 601173"/>
                  <a:gd name="connsiteX6" fmla="*/ 57137 w 50111"/>
                  <a:gd name="connsiteY6" fmla="*/ 26764 h 601173"/>
                  <a:gd name="connsiteX7" fmla="*/ 57137 w 50111"/>
                  <a:gd name="connsiteY7" fmla="*/ 577875 h 601173"/>
                  <a:gd name="connsiteX8" fmla="*/ 32086 w 50111"/>
                  <a:gd name="connsiteY8" fmla="*/ 602906 h 601173"/>
                  <a:gd name="connsiteX9" fmla="*/ 32077 w 50111"/>
                  <a:gd name="connsiteY9" fmla="*/ 602906 h 60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601173">
                    <a:moveTo>
                      <a:pt x="32077" y="602906"/>
                    </a:moveTo>
                    <a:lnTo>
                      <a:pt x="32077" y="602906"/>
                    </a:lnTo>
                    <a:cubicBezTo>
                      <a:pt x="18249" y="602911"/>
                      <a:pt x="7035" y="591703"/>
                      <a:pt x="7026" y="577875"/>
                    </a:cubicBezTo>
                    <a:lnTo>
                      <a:pt x="7026" y="26764"/>
                    </a:lnTo>
                    <a:cubicBezTo>
                      <a:pt x="7035" y="12937"/>
                      <a:pt x="18249" y="1733"/>
                      <a:pt x="32077" y="1733"/>
                    </a:cubicBezTo>
                    <a:lnTo>
                      <a:pt x="32077" y="1733"/>
                    </a:lnTo>
                    <a:cubicBezTo>
                      <a:pt x="45905" y="1724"/>
                      <a:pt x="57128" y="12937"/>
                      <a:pt x="57137" y="26764"/>
                    </a:cubicBezTo>
                    <a:lnTo>
                      <a:pt x="57137" y="577875"/>
                    </a:lnTo>
                    <a:cubicBezTo>
                      <a:pt x="57128" y="591703"/>
                      <a:pt x="45914" y="602911"/>
                      <a:pt x="32086" y="602906"/>
                    </a:cubicBezTo>
                    <a:cubicBezTo>
                      <a:pt x="32086" y="602906"/>
                      <a:pt x="32077" y="602906"/>
                      <a:pt x="32077" y="602906"/>
                    </a:cubicBezTo>
                    <a:close/>
                  </a:path>
                </a:pathLst>
              </a:custGeom>
              <a:grpFill/>
              <a:ln w="901" cap="flat">
                <a:noFill/>
                <a:prstDash val="solid"/>
                <a:miter/>
              </a:ln>
            </p:spPr>
            <p:txBody>
              <a:bodyPr rtlCol="0" anchor="ctr"/>
              <a:lstStyle/>
              <a:p>
                <a:endParaRPr lang="en-US" sz="2040" dirty="0"/>
              </a:p>
            </p:txBody>
          </p:sp>
          <p:sp>
            <p:nvSpPr>
              <p:cNvPr id="333" name="Freeform 52">
                <a:extLst>
                  <a:ext uri="{FF2B5EF4-FFF2-40B4-BE49-F238E27FC236}">
                    <a16:creationId xmlns:a16="http://schemas.microsoft.com/office/drawing/2014/main" id="{E929F54C-EA4E-43BB-BE5C-6E848B798C33}"/>
                  </a:ext>
                </a:extLst>
              </p:cNvPr>
              <p:cNvSpPr/>
              <p:nvPr/>
            </p:nvSpPr>
            <p:spPr>
              <a:xfrm>
                <a:off x="7687270" y="9622798"/>
                <a:ext cx="50093" cy="500985"/>
              </a:xfrm>
              <a:custGeom>
                <a:avLst/>
                <a:gdLst>
                  <a:gd name="connsiteX0" fmla="*/ 32068 w 50093"/>
                  <a:gd name="connsiteY0" fmla="*/ 502718 h 500985"/>
                  <a:gd name="connsiteX1" fmla="*/ 32068 w 50093"/>
                  <a:gd name="connsiteY1" fmla="*/ 502718 h 500985"/>
                  <a:gd name="connsiteX2" fmla="*/ 7026 w 50093"/>
                  <a:gd name="connsiteY2" fmla="*/ 477696 h 500985"/>
                  <a:gd name="connsiteX3" fmla="*/ 7026 w 50093"/>
                  <a:gd name="connsiteY3" fmla="*/ 477687 h 500985"/>
                  <a:gd name="connsiteX4" fmla="*/ 7026 w 50093"/>
                  <a:gd name="connsiteY4" fmla="*/ 26791 h 500985"/>
                  <a:gd name="connsiteX5" fmla="*/ 32068 w 50093"/>
                  <a:gd name="connsiteY5" fmla="*/ 1733 h 500985"/>
                  <a:gd name="connsiteX6" fmla="*/ 32068 w 50093"/>
                  <a:gd name="connsiteY6" fmla="*/ 1733 h 500985"/>
                  <a:gd name="connsiteX7" fmla="*/ 57119 w 50093"/>
                  <a:gd name="connsiteY7" fmla="*/ 26791 h 500985"/>
                  <a:gd name="connsiteX8" fmla="*/ 57119 w 50093"/>
                  <a:gd name="connsiteY8" fmla="*/ 477687 h 500985"/>
                  <a:gd name="connsiteX9" fmla="*/ 32068 w 50093"/>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500985">
                    <a:moveTo>
                      <a:pt x="32068" y="502718"/>
                    </a:moveTo>
                    <a:lnTo>
                      <a:pt x="32068" y="502718"/>
                    </a:lnTo>
                    <a:cubicBezTo>
                      <a:pt x="18240" y="502723"/>
                      <a:pt x="7035" y="491520"/>
                      <a:pt x="7026" y="477696"/>
                    </a:cubicBezTo>
                    <a:cubicBezTo>
                      <a:pt x="7026" y="477693"/>
                      <a:pt x="7026" y="477689"/>
                      <a:pt x="7026" y="477687"/>
                    </a:cubicBezTo>
                    <a:lnTo>
                      <a:pt x="7026" y="26791"/>
                    </a:lnTo>
                    <a:cubicBezTo>
                      <a:pt x="7017" y="12955"/>
                      <a:pt x="18231" y="1742"/>
                      <a:pt x="32068" y="1733"/>
                    </a:cubicBezTo>
                    <a:lnTo>
                      <a:pt x="32068" y="1733"/>
                    </a:lnTo>
                    <a:cubicBezTo>
                      <a:pt x="45905" y="1742"/>
                      <a:pt x="57119" y="12955"/>
                      <a:pt x="57119" y="26791"/>
                    </a:cubicBezTo>
                    <a:lnTo>
                      <a:pt x="57119" y="477687"/>
                    </a:lnTo>
                    <a:cubicBezTo>
                      <a:pt x="57110" y="491515"/>
                      <a:pt x="45896" y="502723"/>
                      <a:pt x="32068" y="502718"/>
                    </a:cubicBezTo>
                    <a:close/>
                  </a:path>
                </a:pathLst>
              </a:custGeom>
              <a:grpFill/>
              <a:ln w="901" cap="flat">
                <a:noFill/>
                <a:prstDash val="solid"/>
                <a:miter/>
              </a:ln>
            </p:spPr>
            <p:txBody>
              <a:bodyPr rtlCol="0" anchor="ctr"/>
              <a:lstStyle/>
              <a:p>
                <a:endParaRPr lang="en-US" sz="2040" dirty="0"/>
              </a:p>
            </p:txBody>
          </p:sp>
          <p:sp>
            <p:nvSpPr>
              <p:cNvPr id="334" name="Freeform 53">
                <a:extLst>
                  <a:ext uri="{FF2B5EF4-FFF2-40B4-BE49-F238E27FC236}">
                    <a16:creationId xmlns:a16="http://schemas.microsoft.com/office/drawing/2014/main" id="{C0CBE30E-034F-4D33-B0F0-FCB2562BA6B0}"/>
                  </a:ext>
                </a:extLst>
              </p:cNvPr>
              <p:cNvSpPr/>
              <p:nvPr/>
            </p:nvSpPr>
            <p:spPr>
              <a:xfrm>
                <a:off x="7816086" y="9773102"/>
                <a:ext cx="50102" cy="350680"/>
              </a:xfrm>
              <a:custGeom>
                <a:avLst/>
                <a:gdLst>
                  <a:gd name="connsiteX0" fmla="*/ 32095 w 50102"/>
                  <a:gd name="connsiteY0" fmla="*/ 352413 h 350680"/>
                  <a:gd name="connsiteX1" fmla="*/ 32095 w 50102"/>
                  <a:gd name="connsiteY1" fmla="*/ 352413 h 350680"/>
                  <a:gd name="connsiteX2" fmla="*/ 7026 w 50102"/>
                  <a:gd name="connsiteY2" fmla="*/ 327382 h 350680"/>
                  <a:gd name="connsiteX3" fmla="*/ 7026 w 50102"/>
                  <a:gd name="connsiteY3" fmla="*/ 26782 h 350680"/>
                  <a:gd name="connsiteX4" fmla="*/ 32095 w 50102"/>
                  <a:gd name="connsiteY4" fmla="*/ 1733 h 350680"/>
                  <a:gd name="connsiteX5" fmla="*/ 32095 w 50102"/>
                  <a:gd name="connsiteY5" fmla="*/ 1733 h 350680"/>
                  <a:gd name="connsiteX6" fmla="*/ 57128 w 50102"/>
                  <a:gd name="connsiteY6" fmla="*/ 26782 h 350680"/>
                  <a:gd name="connsiteX7" fmla="*/ 57128 w 50102"/>
                  <a:gd name="connsiteY7" fmla="*/ 327382 h 350680"/>
                  <a:gd name="connsiteX8" fmla="*/ 32095 w 50102"/>
                  <a:gd name="connsiteY8" fmla="*/ 352413 h 35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02" h="350680">
                    <a:moveTo>
                      <a:pt x="32095" y="352413"/>
                    </a:moveTo>
                    <a:lnTo>
                      <a:pt x="32095" y="352413"/>
                    </a:lnTo>
                    <a:cubicBezTo>
                      <a:pt x="18258" y="352423"/>
                      <a:pt x="7035" y="341216"/>
                      <a:pt x="7026" y="327382"/>
                    </a:cubicBezTo>
                    <a:lnTo>
                      <a:pt x="7026" y="26782"/>
                    </a:lnTo>
                    <a:cubicBezTo>
                      <a:pt x="7035" y="12946"/>
                      <a:pt x="18258" y="1724"/>
                      <a:pt x="32095" y="1733"/>
                    </a:cubicBezTo>
                    <a:lnTo>
                      <a:pt x="32095" y="1733"/>
                    </a:lnTo>
                    <a:cubicBezTo>
                      <a:pt x="45924" y="1742"/>
                      <a:pt x="57137" y="12955"/>
                      <a:pt x="57128" y="26782"/>
                    </a:cubicBezTo>
                    <a:lnTo>
                      <a:pt x="57128" y="327382"/>
                    </a:lnTo>
                    <a:cubicBezTo>
                      <a:pt x="57128" y="341206"/>
                      <a:pt x="45924" y="352413"/>
                      <a:pt x="32095" y="352413"/>
                    </a:cubicBezTo>
                    <a:close/>
                  </a:path>
                </a:pathLst>
              </a:custGeom>
              <a:grpFill/>
              <a:ln w="901" cap="flat">
                <a:noFill/>
                <a:prstDash val="solid"/>
                <a:miter/>
              </a:ln>
            </p:spPr>
            <p:txBody>
              <a:bodyPr rtlCol="0" anchor="ctr"/>
              <a:lstStyle/>
              <a:p>
                <a:endParaRPr lang="en-US" sz="2040" dirty="0"/>
              </a:p>
            </p:txBody>
          </p:sp>
          <p:sp>
            <p:nvSpPr>
              <p:cNvPr id="335" name="Freeform 54">
                <a:extLst>
                  <a:ext uri="{FF2B5EF4-FFF2-40B4-BE49-F238E27FC236}">
                    <a16:creationId xmlns:a16="http://schemas.microsoft.com/office/drawing/2014/main" id="{E7C31466-DF17-478E-85DF-77EBD58C06E6}"/>
                  </a:ext>
                </a:extLst>
              </p:cNvPr>
              <p:cNvSpPr/>
              <p:nvPr/>
            </p:nvSpPr>
            <p:spPr>
              <a:xfrm>
                <a:off x="7944938" y="10002115"/>
                <a:ext cx="50093" cy="121667"/>
              </a:xfrm>
              <a:custGeom>
                <a:avLst/>
                <a:gdLst>
                  <a:gd name="connsiteX0" fmla="*/ 32077 w 50093"/>
                  <a:gd name="connsiteY0" fmla="*/ 123400 h 121667"/>
                  <a:gd name="connsiteX1" fmla="*/ 32077 w 50093"/>
                  <a:gd name="connsiteY1" fmla="*/ 123400 h 121667"/>
                  <a:gd name="connsiteX2" fmla="*/ 7026 w 50093"/>
                  <a:gd name="connsiteY2" fmla="*/ 98369 h 121667"/>
                  <a:gd name="connsiteX3" fmla="*/ 7026 w 50093"/>
                  <a:gd name="connsiteY3" fmla="*/ 26791 h 121667"/>
                  <a:gd name="connsiteX4" fmla="*/ 32077 w 50093"/>
                  <a:gd name="connsiteY4" fmla="*/ 1733 h 121667"/>
                  <a:gd name="connsiteX5" fmla="*/ 32077 w 50093"/>
                  <a:gd name="connsiteY5" fmla="*/ 1733 h 121667"/>
                  <a:gd name="connsiteX6" fmla="*/ 57119 w 50093"/>
                  <a:gd name="connsiteY6" fmla="*/ 26791 h 121667"/>
                  <a:gd name="connsiteX7" fmla="*/ 57119 w 50093"/>
                  <a:gd name="connsiteY7" fmla="*/ 98369 h 121667"/>
                  <a:gd name="connsiteX8" fmla="*/ 32086 w 50093"/>
                  <a:gd name="connsiteY8" fmla="*/ 123400 h 121667"/>
                  <a:gd name="connsiteX9" fmla="*/ 32077 w 50093"/>
                  <a:gd name="connsiteY9" fmla="*/ 123400 h 121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121667">
                    <a:moveTo>
                      <a:pt x="32077" y="123400"/>
                    </a:moveTo>
                    <a:lnTo>
                      <a:pt x="32077" y="123400"/>
                    </a:lnTo>
                    <a:cubicBezTo>
                      <a:pt x="18249" y="123406"/>
                      <a:pt x="7035" y="112198"/>
                      <a:pt x="7026" y="98369"/>
                    </a:cubicBezTo>
                    <a:lnTo>
                      <a:pt x="7026" y="26791"/>
                    </a:lnTo>
                    <a:cubicBezTo>
                      <a:pt x="7035" y="12957"/>
                      <a:pt x="18240" y="1743"/>
                      <a:pt x="32077" y="1733"/>
                    </a:cubicBezTo>
                    <a:lnTo>
                      <a:pt x="32077" y="1733"/>
                    </a:lnTo>
                    <a:cubicBezTo>
                      <a:pt x="45914" y="1737"/>
                      <a:pt x="57128" y="12957"/>
                      <a:pt x="57119" y="26791"/>
                    </a:cubicBezTo>
                    <a:lnTo>
                      <a:pt x="57119" y="98369"/>
                    </a:lnTo>
                    <a:cubicBezTo>
                      <a:pt x="57119" y="112194"/>
                      <a:pt x="45914" y="123400"/>
                      <a:pt x="32086" y="123400"/>
                    </a:cubicBezTo>
                    <a:cubicBezTo>
                      <a:pt x="32086" y="123400"/>
                      <a:pt x="32077" y="123400"/>
                      <a:pt x="32077" y="123400"/>
                    </a:cubicBezTo>
                    <a:close/>
                  </a:path>
                </a:pathLst>
              </a:custGeom>
              <a:grpFill/>
              <a:ln w="901" cap="flat">
                <a:noFill/>
                <a:prstDash val="solid"/>
                <a:miter/>
              </a:ln>
            </p:spPr>
            <p:txBody>
              <a:bodyPr rtlCol="0" anchor="ctr"/>
              <a:lstStyle/>
              <a:p>
                <a:endParaRPr lang="en-US" sz="2040" dirty="0"/>
              </a:p>
            </p:txBody>
          </p:sp>
          <p:sp>
            <p:nvSpPr>
              <p:cNvPr id="336" name="Freeform 55">
                <a:extLst>
                  <a:ext uri="{FF2B5EF4-FFF2-40B4-BE49-F238E27FC236}">
                    <a16:creationId xmlns:a16="http://schemas.microsoft.com/office/drawing/2014/main" id="{EDA5457B-FDAC-419C-AB9B-204BAE4B30F6}"/>
                  </a:ext>
                </a:extLst>
              </p:cNvPr>
              <p:cNvSpPr/>
              <p:nvPr/>
            </p:nvSpPr>
            <p:spPr>
              <a:xfrm>
                <a:off x="8073772" y="9923398"/>
                <a:ext cx="50111" cy="200385"/>
              </a:xfrm>
              <a:custGeom>
                <a:avLst/>
                <a:gdLst>
                  <a:gd name="connsiteX0" fmla="*/ 32086 w 50111"/>
                  <a:gd name="connsiteY0" fmla="*/ 202118 h 200385"/>
                  <a:gd name="connsiteX1" fmla="*/ 32086 w 50111"/>
                  <a:gd name="connsiteY1" fmla="*/ 202118 h 200385"/>
                  <a:gd name="connsiteX2" fmla="*/ 7026 w 50111"/>
                  <a:gd name="connsiteY2" fmla="*/ 177095 h 200385"/>
                  <a:gd name="connsiteX3" fmla="*/ 7026 w 50111"/>
                  <a:gd name="connsiteY3" fmla="*/ 177086 h 200385"/>
                  <a:gd name="connsiteX4" fmla="*/ 7026 w 50111"/>
                  <a:gd name="connsiteY4" fmla="*/ 26782 h 200385"/>
                  <a:gd name="connsiteX5" fmla="*/ 32077 w 50111"/>
                  <a:gd name="connsiteY5" fmla="*/ 1733 h 200385"/>
                  <a:gd name="connsiteX6" fmla="*/ 32086 w 50111"/>
                  <a:gd name="connsiteY6" fmla="*/ 1733 h 200385"/>
                  <a:gd name="connsiteX7" fmla="*/ 32086 w 50111"/>
                  <a:gd name="connsiteY7" fmla="*/ 1733 h 200385"/>
                  <a:gd name="connsiteX8" fmla="*/ 57137 w 50111"/>
                  <a:gd name="connsiteY8" fmla="*/ 26782 h 200385"/>
                  <a:gd name="connsiteX9" fmla="*/ 57137 w 50111"/>
                  <a:gd name="connsiteY9" fmla="*/ 177086 h 200385"/>
                  <a:gd name="connsiteX10" fmla="*/ 32086 w 50111"/>
                  <a:gd name="connsiteY10" fmla="*/ 202118 h 2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200385">
                    <a:moveTo>
                      <a:pt x="32086" y="202118"/>
                    </a:moveTo>
                    <a:lnTo>
                      <a:pt x="32086" y="202118"/>
                    </a:lnTo>
                    <a:cubicBezTo>
                      <a:pt x="18258" y="202128"/>
                      <a:pt x="7035" y="190924"/>
                      <a:pt x="7026" y="177095"/>
                    </a:cubicBezTo>
                    <a:cubicBezTo>
                      <a:pt x="7026" y="177093"/>
                      <a:pt x="7026" y="177089"/>
                      <a:pt x="7026" y="177086"/>
                    </a:cubicBezTo>
                    <a:lnTo>
                      <a:pt x="7026" y="26782"/>
                    </a:lnTo>
                    <a:cubicBezTo>
                      <a:pt x="7026" y="12948"/>
                      <a:pt x="18240" y="1733"/>
                      <a:pt x="32077" y="1733"/>
                    </a:cubicBezTo>
                    <a:cubicBezTo>
                      <a:pt x="32077" y="1733"/>
                      <a:pt x="32086" y="1733"/>
                      <a:pt x="32086" y="1733"/>
                    </a:cubicBezTo>
                    <a:lnTo>
                      <a:pt x="32086" y="1733"/>
                    </a:lnTo>
                    <a:cubicBezTo>
                      <a:pt x="45924" y="1733"/>
                      <a:pt x="57137" y="12948"/>
                      <a:pt x="57137" y="26782"/>
                    </a:cubicBezTo>
                    <a:lnTo>
                      <a:pt x="57137" y="177086"/>
                    </a:lnTo>
                    <a:cubicBezTo>
                      <a:pt x="57128" y="190915"/>
                      <a:pt x="45914" y="202123"/>
                      <a:pt x="32086" y="202118"/>
                    </a:cubicBezTo>
                    <a:close/>
                  </a:path>
                </a:pathLst>
              </a:custGeom>
              <a:grpFill/>
              <a:ln w="901" cap="flat">
                <a:noFill/>
                <a:prstDash val="solid"/>
                <a:miter/>
              </a:ln>
            </p:spPr>
            <p:txBody>
              <a:bodyPr rtlCol="0" anchor="ctr"/>
              <a:lstStyle/>
              <a:p>
                <a:endParaRPr lang="en-US" sz="2040" dirty="0"/>
              </a:p>
            </p:txBody>
          </p:sp>
          <p:sp>
            <p:nvSpPr>
              <p:cNvPr id="337" name="Freeform 56">
                <a:extLst>
                  <a:ext uri="{FF2B5EF4-FFF2-40B4-BE49-F238E27FC236}">
                    <a16:creationId xmlns:a16="http://schemas.microsoft.com/office/drawing/2014/main" id="{82F70527-EB9B-4491-B089-08342D0B246E}"/>
                  </a:ext>
                </a:extLst>
              </p:cNvPr>
              <p:cNvSpPr/>
              <p:nvPr/>
            </p:nvSpPr>
            <p:spPr>
              <a:xfrm>
                <a:off x="8202606" y="9708672"/>
                <a:ext cx="50102" cy="415110"/>
              </a:xfrm>
              <a:custGeom>
                <a:avLst/>
                <a:gdLst>
                  <a:gd name="connsiteX0" fmla="*/ 32086 w 50102"/>
                  <a:gd name="connsiteY0" fmla="*/ 416844 h 415110"/>
                  <a:gd name="connsiteX1" fmla="*/ 32086 w 50102"/>
                  <a:gd name="connsiteY1" fmla="*/ 416844 h 415110"/>
                  <a:gd name="connsiteX2" fmla="*/ 7026 w 50102"/>
                  <a:gd name="connsiteY2" fmla="*/ 391821 h 415110"/>
                  <a:gd name="connsiteX3" fmla="*/ 7026 w 50102"/>
                  <a:gd name="connsiteY3" fmla="*/ 391812 h 415110"/>
                  <a:gd name="connsiteX4" fmla="*/ 7026 w 50102"/>
                  <a:gd name="connsiteY4" fmla="*/ 26800 h 415110"/>
                  <a:gd name="connsiteX5" fmla="*/ 32077 w 50102"/>
                  <a:gd name="connsiteY5" fmla="*/ 1733 h 415110"/>
                  <a:gd name="connsiteX6" fmla="*/ 32086 w 50102"/>
                  <a:gd name="connsiteY6" fmla="*/ 1733 h 415110"/>
                  <a:gd name="connsiteX7" fmla="*/ 32086 w 50102"/>
                  <a:gd name="connsiteY7" fmla="*/ 1733 h 415110"/>
                  <a:gd name="connsiteX8" fmla="*/ 57128 w 50102"/>
                  <a:gd name="connsiteY8" fmla="*/ 26800 h 415110"/>
                  <a:gd name="connsiteX9" fmla="*/ 57128 w 50102"/>
                  <a:gd name="connsiteY9" fmla="*/ 391812 h 415110"/>
                  <a:gd name="connsiteX10" fmla="*/ 32086 w 50102"/>
                  <a:gd name="connsiteY10" fmla="*/ 416844 h 415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2" h="415110">
                    <a:moveTo>
                      <a:pt x="32086" y="416844"/>
                    </a:moveTo>
                    <a:lnTo>
                      <a:pt x="32086" y="416844"/>
                    </a:lnTo>
                    <a:cubicBezTo>
                      <a:pt x="18258" y="416853"/>
                      <a:pt x="7035" y="405650"/>
                      <a:pt x="7026" y="391821"/>
                    </a:cubicBezTo>
                    <a:cubicBezTo>
                      <a:pt x="7026" y="391819"/>
                      <a:pt x="7026" y="391815"/>
                      <a:pt x="7026" y="391812"/>
                    </a:cubicBezTo>
                    <a:lnTo>
                      <a:pt x="7026" y="26800"/>
                    </a:lnTo>
                    <a:cubicBezTo>
                      <a:pt x="7017" y="12964"/>
                      <a:pt x="18240" y="1742"/>
                      <a:pt x="32077" y="1733"/>
                    </a:cubicBezTo>
                    <a:cubicBezTo>
                      <a:pt x="32077" y="1733"/>
                      <a:pt x="32086" y="1733"/>
                      <a:pt x="32086" y="1733"/>
                    </a:cubicBezTo>
                    <a:lnTo>
                      <a:pt x="32086" y="1733"/>
                    </a:lnTo>
                    <a:cubicBezTo>
                      <a:pt x="45923" y="1742"/>
                      <a:pt x="57138" y="12964"/>
                      <a:pt x="57128" y="26800"/>
                    </a:cubicBezTo>
                    <a:lnTo>
                      <a:pt x="57128" y="391812"/>
                    </a:lnTo>
                    <a:cubicBezTo>
                      <a:pt x="57119" y="405639"/>
                      <a:pt x="45914" y="416844"/>
                      <a:pt x="32086" y="416844"/>
                    </a:cubicBezTo>
                    <a:close/>
                  </a:path>
                </a:pathLst>
              </a:custGeom>
              <a:grpFill/>
              <a:ln w="901" cap="flat">
                <a:noFill/>
                <a:prstDash val="solid"/>
                <a:miter/>
              </a:ln>
            </p:spPr>
            <p:txBody>
              <a:bodyPr rtlCol="0" anchor="ctr"/>
              <a:lstStyle/>
              <a:p>
                <a:endParaRPr lang="en-US" sz="2040" dirty="0"/>
              </a:p>
            </p:txBody>
          </p:sp>
          <p:sp>
            <p:nvSpPr>
              <p:cNvPr id="338" name="Freeform 57">
                <a:extLst>
                  <a:ext uri="{FF2B5EF4-FFF2-40B4-BE49-F238E27FC236}">
                    <a16:creationId xmlns:a16="http://schemas.microsoft.com/office/drawing/2014/main" id="{53E517B3-388B-4F1B-9F2B-7460B06FD296}"/>
                  </a:ext>
                </a:extLst>
              </p:cNvPr>
              <p:cNvSpPr/>
              <p:nvPr/>
            </p:nvSpPr>
            <p:spPr>
              <a:xfrm>
                <a:off x="8331440" y="10037909"/>
                <a:ext cx="50075" cy="85874"/>
              </a:xfrm>
              <a:custGeom>
                <a:avLst/>
                <a:gdLst>
                  <a:gd name="connsiteX0" fmla="*/ 32086 w 50075"/>
                  <a:gd name="connsiteY0" fmla="*/ 87607 h 85874"/>
                  <a:gd name="connsiteX1" fmla="*/ 32086 w 50075"/>
                  <a:gd name="connsiteY1" fmla="*/ 87607 h 85874"/>
                  <a:gd name="connsiteX2" fmla="*/ 7026 w 50075"/>
                  <a:gd name="connsiteY2" fmla="*/ 62585 h 85874"/>
                  <a:gd name="connsiteX3" fmla="*/ 7026 w 50075"/>
                  <a:gd name="connsiteY3" fmla="*/ 62576 h 85874"/>
                  <a:gd name="connsiteX4" fmla="*/ 7026 w 50075"/>
                  <a:gd name="connsiteY4" fmla="*/ 26782 h 85874"/>
                  <a:gd name="connsiteX5" fmla="*/ 32077 w 50075"/>
                  <a:gd name="connsiteY5" fmla="*/ 1733 h 85874"/>
                  <a:gd name="connsiteX6" fmla="*/ 32086 w 50075"/>
                  <a:gd name="connsiteY6" fmla="*/ 1733 h 85874"/>
                  <a:gd name="connsiteX7" fmla="*/ 32086 w 50075"/>
                  <a:gd name="connsiteY7" fmla="*/ 1733 h 85874"/>
                  <a:gd name="connsiteX8" fmla="*/ 57101 w 50075"/>
                  <a:gd name="connsiteY8" fmla="*/ 26782 h 85874"/>
                  <a:gd name="connsiteX9" fmla="*/ 57101 w 50075"/>
                  <a:gd name="connsiteY9" fmla="*/ 62576 h 85874"/>
                  <a:gd name="connsiteX10" fmla="*/ 32086 w 50075"/>
                  <a:gd name="connsiteY10" fmla="*/ 87607 h 8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75" h="85874">
                    <a:moveTo>
                      <a:pt x="32086" y="87607"/>
                    </a:moveTo>
                    <a:lnTo>
                      <a:pt x="32086" y="87607"/>
                    </a:lnTo>
                    <a:cubicBezTo>
                      <a:pt x="18258" y="87617"/>
                      <a:pt x="7035" y="76413"/>
                      <a:pt x="7026" y="62585"/>
                    </a:cubicBezTo>
                    <a:cubicBezTo>
                      <a:pt x="7026" y="62582"/>
                      <a:pt x="7026" y="62578"/>
                      <a:pt x="7026" y="62576"/>
                    </a:cubicBezTo>
                    <a:lnTo>
                      <a:pt x="7026" y="26782"/>
                    </a:lnTo>
                    <a:cubicBezTo>
                      <a:pt x="7026" y="12948"/>
                      <a:pt x="18240" y="1733"/>
                      <a:pt x="32077" y="1733"/>
                    </a:cubicBezTo>
                    <a:cubicBezTo>
                      <a:pt x="32077" y="1733"/>
                      <a:pt x="32086" y="1733"/>
                      <a:pt x="32086" y="1733"/>
                    </a:cubicBezTo>
                    <a:lnTo>
                      <a:pt x="32086" y="1733"/>
                    </a:lnTo>
                    <a:cubicBezTo>
                      <a:pt x="45906" y="1753"/>
                      <a:pt x="57101" y="12962"/>
                      <a:pt x="57101" y="26782"/>
                    </a:cubicBezTo>
                    <a:lnTo>
                      <a:pt x="57101" y="62576"/>
                    </a:lnTo>
                    <a:cubicBezTo>
                      <a:pt x="57092" y="76391"/>
                      <a:pt x="45906" y="87591"/>
                      <a:pt x="32086" y="87607"/>
                    </a:cubicBezTo>
                    <a:close/>
                  </a:path>
                </a:pathLst>
              </a:custGeom>
              <a:grpFill/>
              <a:ln w="901" cap="flat">
                <a:noFill/>
                <a:prstDash val="solid"/>
                <a:miter/>
              </a:ln>
            </p:spPr>
            <p:txBody>
              <a:bodyPr rtlCol="0" anchor="ctr"/>
              <a:lstStyle/>
              <a:p>
                <a:endParaRPr lang="en-US" sz="2040" dirty="0"/>
              </a:p>
            </p:txBody>
          </p:sp>
          <p:sp>
            <p:nvSpPr>
              <p:cNvPr id="339" name="Freeform 58">
                <a:extLst>
                  <a:ext uri="{FF2B5EF4-FFF2-40B4-BE49-F238E27FC236}">
                    <a16:creationId xmlns:a16="http://schemas.microsoft.com/office/drawing/2014/main" id="{D69736D9-DE74-4D81-9A9B-BF5E20C5580C}"/>
                  </a:ext>
                </a:extLst>
              </p:cNvPr>
              <p:cNvSpPr/>
              <p:nvPr/>
            </p:nvSpPr>
            <p:spPr>
              <a:xfrm>
                <a:off x="8460283" y="9608484"/>
                <a:ext cx="50102" cy="515298"/>
              </a:xfrm>
              <a:custGeom>
                <a:avLst/>
                <a:gdLst>
                  <a:gd name="connsiteX0" fmla="*/ 32095 w 50102"/>
                  <a:gd name="connsiteY0" fmla="*/ 517032 h 515298"/>
                  <a:gd name="connsiteX1" fmla="*/ 32095 w 50102"/>
                  <a:gd name="connsiteY1" fmla="*/ 517032 h 515298"/>
                  <a:gd name="connsiteX2" fmla="*/ 7026 w 50102"/>
                  <a:gd name="connsiteY2" fmla="*/ 492000 h 515298"/>
                  <a:gd name="connsiteX3" fmla="*/ 7026 w 50102"/>
                  <a:gd name="connsiteY3" fmla="*/ 26791 h 515298"/>
                  <a:gd name="connsiteX4" fmla="*/ 32086 w 50102"/>
                  <a:gd name="connsiteY4" fmla="*/ 1733 h 515298"/>
                  <a:gd name="connsiteX5" fmla="*/ 32095 w 50102"/>
                  <a:gd name="connsiteY5" fmla="*/ 1733 h 515298"/>
                  <a:gd name="connsiteX6" fmla="*/ 32095 w 50102"/>
                  <a:gd name="connsiteY6" fmla="*/ 1733 h 515298"/>
                  <a:gd name="connsiteX7" fmla="*/ 57128 w 50102"/>
                  <a:gd name="connsiteY7" fmla="*/ 26791 h 515298"/>
                  <a:gd name="connsiteX8" fmla="*/ 57128 w 50102"/>
                  <a:gd name="connsiteY8" fmla="*/ 492000 h 515298"/>
                  <a:gd name="connsiteX9" fmla="*/ 32095 w 50102"/>
                  <a:gd name="connsiteY9" fmla="*/ 517032 h 51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02" h="515298">
                    <a:moveTo>
                      <a:pt x="32095" y="517032"/>
                    </a:moveTo>
                    <a:lnTo>
                      <a:pt x="32095" y="517032"/>
                    </a:lnTo>
                    <a:cubicBezTo>
                      <a:pt x="18258" y="517042"/>
                      <a:pt x="7035" y="505835"/>
                      <a:pt x="7026" y="492000"/>
                    </a:cubicBezTo>
                    <a:lnTo>
                      <a:pt x="7026" y="26791"/>
                    </a:lnTo>
                    <a:cubicBezTo>
                      <a:pt x="7026" y="12955"/>
                      <a:pt x="18249" y="1733"/>
                      <a:pt x="32086" y="1733"/>
                    </a:cubicBezTo>
                    <a:cubicBezTo>
                      <a:pt x="32086" y="1733"/>
                      <a:pt x="32095" y="1733"/>
                      <a:pt x="32095" y="1733"/>
                    </a:cubicBezTo>
                    <a:lnTo>
                      <a:pt x="32095" y="1733"/>
                    </a:lnTo>
                    <a:cubicBezTo>
                      <a:pt x="45924" y="1742"/>
                      <a:pt x="57137" y="12964"/>
                      <a:pt x="57128" y="26791"/>
                    </a:cubicBezTo>
                    <a:lnTo>
                      <a:pt x="57128" y="492000"/>
                    </a:lnTo>
                    <a:cubicBezTo>
                      <a:pt x="57128" y="505825"/>
                      <a:pt x="45924" y="517032"/>
                      <a:pt x="32095" y="517032"/>
                    </a:cubicBezTo>
                    <a:close/>
                  </a:path>
                </a:pathLst>
              </a:custGeom>
              <a:grpFill/>
              <a:ln w="901" cap="flat">
                <a:noFill/>
                <a:prstDash val="solid"/>
                <a:miter/>
              </a:ln>
            </p:spPr>
            <p:txBody>
              <a:bodyPr rtlCol="0" anchor="ctr"/>
              <a:lstStyle/>
              <a:p>
                <a:endParaRPr lang="en-US" sz="2040" dirty="0"/>
              </a:p>
            </p:txBody>
          </p:sp>
          <p:sp>
            <p:nvSpPr>
              <p:cNvPr id="340" name="Freeform 59">
                <a:extLst>
                  <a:ext uri="{FF2B5EF4-FFF2-40B4-BE49-F238E27FC236}">
                    <a16:creationId xmlns:a16="http://schemas.microsoft.com/office/drawing/2014/main" id="{48D761F8-5455-4C6B-808E-8F9BDDB7197B}"/>
                  </a:ext>
                </a:extLst>
              </p:cNvPr>
              <p:cNvSpPr/>
              <p:nvPr/>
            </p:nvSpPr>
            <p:spPr>
              <a:xfrm>
                <a:off x="8589117" y="9443874"/>
                <a:ext cx="50111" cy="679908"/>
              </a:xfrm>
              <a:custGeom>
                <a:avLst/>
                <a:gdLst>
                  <a:gd name="connsiteX0" fmla="*/ 32077 w 50111"/>
                  <a:gd name="connsiteY0" fmla="*/ 681641 h 679908"/>
                  <a:gd name="connsiteX1" fmla="*/ 32077 w 50111"/>
                  <a:gd name="connsiteY1" fmla="*/ 681641 h 679908"/>
                  <a:gd name="connsiteX2" fmla="*/ 7026 w 50111"/>
                  <a:gd name="connsiteY2" fmla="*/ 656610 h 679908"/>
                  <a:gd name="connsiteX3" fmla="*/ 7026 w 50111"/>
                  <a:gd name="connsiteY3" fmla="*/ 26782 h 679908"/>
                  <a:gd name="connsiteX4" fmla="*/ 32077 w 50111"/>
                  <a:gd name="connsiteY4" fmla="*/ 1733 h 679908"/>
                  <a:gd name="connsiteX5" fmla="*/ 32077 w 50111"/>
                  <a:gd name="connsiteY5" fmla="*/ 1733 h 679908"/>
                  <a:gd name="connsiteX6" fmla="*/ 57137 w 50111"/>
                  <a:gd name="connsiteY6" fmla="*/ 26782 h 679908"/>
                  <a:gd name="connsiteX7" fmla="*/ 57137 w 50111"/>
                  <a:gd name="connsiteY7" fmla="*/ 656610 h 679908"/>
                  <a:gd name="connsiteX8" fmla="*/ 32077 w 50111"/>
                  <a:gd name="connsiteY8" fmla="*/ 681641 h 67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679908">
                    <a:moveTo>
                      <a:pt x="32077" y="681641"/>
                    </a:moveTo>
                    <a:lnTo>
                      <a:pt x="32077" y="681641"/>
                    </a:lnTo>
                    <a:cubicBezTo>
                      <a:pt x="18249" y="681646"/>
                      <a:pt x="7035" y="670439"/>
                      <a:pt x="7026" y="656610"/>
                    </a:cubicBezTo>
                    <a:lnTo>
                      <a:pt x="7026" y="26782"/>
                    </a:lnTo>
                    <a:cubicBezTo>
                      <a:pt x="7026" y="12946"/>
                      <a:pt x="18240" y="1733"/>
                      <a:pt x="32077" y="1733"/>
                    </a:cubicBezTo>
                    <a:lnTo>
                      <a:pt x="32077" y="1733"/>
                    </a:lnTo>
                    <a:cubicBezTo>
                      <a:pt x="45914" y="1733"/>
                      <a:pt x="57128" y="12946"/>
                      <a:pt x="57137" y="26782"/>
                    </a:cubicBezTo>
                    <a:lnTo>
                      <a:pt x="57137" y="656610"/>
                    </a:lnTo>
                    <a:cubicBezTo>
                      <a:pt x="57128" y="670440"/>
                      <a:pt x="45905" y="681646"/>
                      <a:pt x="32077" y="681641"/>
                    </a:cubicBezTo>
                    <a:close/>
                  </a:path>
                </a:pathLst>
              </a:custGeom>
              <a:grpFill/>
              <a:ln w="901" cap="flat">
                <a:noFill/>
                <a:prstDash val="solid"/>
                <a:miter/>
              </a:ln>
            </p:spPr>
            <p:txBody>
              <a:bodyPr rtlCol="0" anchor="ctr"/>
              <a:lstStyle/>
              <a:p>
                <a:endParaRPr lang="en-US" sz="2040" dirty="0"/>
              </a:p>
            </p:txBody>
          </p:sp>
          <p:sp>
            <p:nvSpPr>
              <p:cNvPr id="341" name="Freeform 60">
                <a:extLst>
                  <a:ext uri="{FF2B5EF4-FFF2-40B4-BE49-F238E27FC236}">
                    <a16:creationId xmlns:a16="http://schemas.microsoft.com/office/drawing/2014/main" id="{5D3F2377-AD75-4E6C-A7A1-2CF7DEE43638}"/>
                  </a:ext>
                </a:extLst>
              </p:cNvPr>
              <p:cNvSpPr/>
              <p:nvPr/>
            </p:nvSpPr>
            <p:spPr>
              <a:xfrm>
                <a:off x="8717933" y="9479668"/>
                <a:ext cx="50102" cy="644114"/>
              </a:xfrm>
              <a:custGeom>
                <a:avLst/>
                <a:gdLst>
                  <a:gd name="connsiteX0" fmla="*/ 32086 w 50102"/>
                  <a:gd name="connsiteY0" fmla="*/ 645847 h 644114"/>
                  <a:gd name="connsiteX1" fmla="*/ 32086 w 50102"/>
                  <a:gd name="connsiteY1" fmla="*/ 645847 h 644114"/>
                  <a:gd name="connsiteX2" fmla="*/ 7026 w 50102"/>
                  <a:gd name="connsiteY2" fmla="*/ 620816 h 644114"/>
                  <a:gd name="connsiteX3" fmla="*/ 7026 w 50102"/>
                  <a:gd name="connsiteY3" fmla="*/ 26764 h 644114"/>
                  <a:gd name="connsiteX4" fmla="*/ 32086 w 50102"/>
                  <a:gd name="connsiteY4" fmla="*/ 1733 h 644114"/>
                  <a:gd name="connsiteX5" fmla="*/ 32086 w 50102"/>
                  <a:gd name="connsiteY5" fmla="*/ 1733 h 644114"/>
                  <a:gd name="connsiteX6" fmla="*/ 57128 w 50102"/>
                  <a:gd name="connsiteY6" fmla="*/ 26755 h 644114"/>
                  <a:gd name="connsiteX7" fmla="*/ 57128 w 50102"/>
                  <a:gd name="connsiteY7" fmla="*/ 26764 h 644114"/>
                  <a:gd name="connsiteX8" fmla="*/ 57128 w 50102"/>
                  <a:gd name="connsiteY8" fmla="*/ 620816 h 644114"/>
                  <a:gd name="connsiteX9" fmla="*/ 32095 w 50102"/>
                  <a:gd name="connsiteY9" fmla="*/ 645847 h 644114"/>
                  <a:gd name="connsiteX10" fmla="*/ 32086 w 50102"/>
                  <a:gd name="connsiteY10" fmla="*/ 645847 h 64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2" h="644114">
                    <a:moveTo>
                      <a:pt x="32086" y="645847"/>
                    </a:moveTo>
                    <a:lnTo>
                      <a:pt x="32086" y="645847"/>
                    </a:lnTo>
                    <a:cubicBezTo>
                      <a:pt x="18258" y="645853"/>
                      <a:pt x="7035" y="634647"/>
                      <a:pt x="7026" y="620816"/>
                    </a:cubicBezTo>
                    <a:lnTo>
                      <a:pt x="7026" y="26764"/>
                    </a:lnTo>
                    <a:cubicBezTo>
                      <a:pt x="7035" y="12937"/>
                      <a:pt x="18258" y="1724"/>
                      <a:pt x="32086" y="1733"/>
                    </a:cubicBezTo>
                    <a:lnTo>
                      <a:pt x="32086" y="1733"/>
                    </a:lnTo>
                    <a:cubicBezTo>
                      <a:pt x="45915" y="1724"/>
                      <a:pt x="57119" y="12928"/>
                      <a:pt x="57128" y="26755"/>
                    </a:cubicBezTo>
                    <a:cubicBezTo>
                      <a:pt x="57128" y="26755"/>
                      <a:pt x="57128" y="26764"/>
                      <a:pt x="57128" y="26764"/>
                    </a:cubicBezTo>
                    <a:lnTo>
                      <a:pt x="57128" y="620816"/>
                    </a:lnTo>
                    <a:cubicBezTo>
                      <a:pt x="57128" y="634640"/>
                      <a:pt x="45924" y="645847"/>
                      <a:pt x="32095" y="645847"/>
                    </a:cubicBezTo>
                    <a:cubicBezTo>
                      <a:pt x="32095" y="645847"/>
                      <a:pt x="32086" y="645847"/>
                      <a:pt x="32086" y="645847"/>
                    </a:cubicBezTo>
                    <a:close/>
                  </a:path>
                </a:pathLst>
              </a:custGeom>
              <a:grpFill/>
              <a:ln w="901" cap="flat">
                <a:noFill/>
                <a:prstDash val="solid"/>
                <a:miter/>
              </a:ln>
            </p:spPr>
            <p:txBody>
              <a:bodyPr rtlCol="0" anchor="ctr"/>
              <a:lstStyle/>
              <a:p>
                <a:endParaRPr lang="en-US" sz="2040" dirty="0"/>
              </a:p>
            </p:txBody>
          </p:sp>
          <p:sp>
            <p:nvSpPr>
              <p:cNvPr id="342" name="Freeform 61">
                <a:extLst>
                  <a:ext uri="{FF2B5EF4-FFF2-40B4-BE49-F238E27FC236}">
                    <a16:creationId xmlns:a16="http://schemas.microsoft.com/office/drawing/2014/main" id="{84F2F464-ADD4-40CA-995A-29F137763B13}"/>
                  </a:ext>
                </a:extLst>
              </p:cNvPr>
              <p:cNvSpPr/>
              <p:nvPr/>
            </p:nvSpPr>
            <p:spPr>
              <a:xfrm>
                <a:off x="8846803" y="9515453"/>
                <a:ext cx="50084" cy="608330"/>
              </a:xfrm>
              <a:custGeom>
                <a:avLst/>
                <a:gdLst>
                  <a:gd name="connsiteX0" fmla="*/ 32059 w 50084"/>
                  <a:gd name="connsiteY0" fmla="*/ 610063 h 608330"/>
                  <a:gd name="connsiteX1" fmla="*/ 32059 w 50084"/>
                  <a:gd name="connsiteY1" fmla="*/ 610063 h 608330"/>
                  <a:gd name="connsiteX2" fmla="*/ 7026 w 50084"/>
                  <a:gd name="connsiteY2" fmla="*/ 585031 h 608330"/>
                  <a:gd name="connsiteX3" fmla="*/ 7026 w 50084"/>
                  <a:gd name="connsiteY3" fmla="*/ 26764 h 608330"/>
                  <a:gd name="connsiteX4" fmla="*/ 32023 w 50084"/>
                  <a:gd name="connsiteY4" fmla="*/ 1733 h 608330"/>
                  <a:gd name="connsiteX5" fmla="*/ 32059 w 50084"/>
                  <a:gd name="connsiteY5" fmla="*/ 1733 h 608330"/>
                  <a:gd name="connsiteX6" fmla="*/ 32059 w 50084"/>
                  <a:gd name="connsiteY6" fmla="*/ 1733 h 608330"/>
                  <a:gd name="connsiteX7" fmla="*/ 57110 w 50084"/>
                  <a:gd name="connsiteY7" fmla="*/ 26728 h 608330"/>
                  <a:gd name="connsiteX8" fmla="*/ 57110 w 50084"/>
                  <a:gd name="connsiteY8" fmla="*/ 26764 h 608330"/>
                  <a:gd name="connsiteX9" fmla="*/ 57110 w 50084"/>
                  <a:gd name="connsiteY9" fmla="*/ 585031 h 608330"/>
                  <a:gd name="connsiteX10" fmla="*/ 32077 w 50084"/>
                  <a:gd name="connsiteY10" fmla="*/ 610063 h 608330"/>
                  <a:gd name="connsiteX11" fmla="*/ 32059 w 50084"/>
                  <a:gd name="connsiteY11"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084" h="608330">
                    <a:moveTo>
                      <a:pt x="32059" y="610063"/>
                    </a:moveTo>
                    <a:lnTo>
                      <a:pt x="32059" y="610063"/>
                    </a:lnTo>
                    <a:cubicBezTo>
                      <a:pt x="18231" y="610063"/>
                      <a:pt x="7026" y="598856"/>
                      <a:pt x="7026" y="585031"/>
                    </a:cubicBezTo>
                    <a:lnTo>
                      <a:pt x="7026" y="26764"/>
                    </a:lnTo>
                    <a:cubicBezTo>
                      <a:pt x="7017" y="12946"/>
                      <a:pt x="18204" y="1742"/>
                      <a:pt x="32023" y="1733"/>
                    </a:cubicBezTo>
                    <a:cubicBezTo>
                      <a:pt x="32032" y="1733"/>
                      <a:pt x="32050" y="1733"/>
                      <a:pt x="32059" y="1733"/>
                    </a:cubicBezTo>
                    <a:lnTo>
                      <a:pt x="32059" y="1733"/>
                    </a:lnTo>
                    <a:cubicBezTo>
                      <a:pt x="45879" y="1715"/>
                      <a:pt x="57092" y="12910"/>
                      <a:pt x="57110" y="26728"/>
                    </a:cubicBezTo>
                    <a:cubicBezTo>
                      <a:pt x="57110" y="26737"/>
                      <a:pt x="57110" y="26755"/>
                      <a:pt x="57110" y="26764"/>
                    </a:cubicBezTo>
                    <a:lnTo>
                      <a:pt x="57110" y="585031"/>
                    </a:lnTo>
                    <a:cubicBezTo>
                      <a:pt x="57110" y="598856"/>
                      <a:pt x="45906" y="610063"/>
                      <a:pt x="32077" y="610063"/>
                    </a:cubicBezTo>
                    <a:cubicBezTo>
                      <a:pt x="32068" y="610063"/>
                      <a:pt x="32068" y="610063"/>
                      <a:pt x="32059" y="610063"/>
                    </a:cubicBezTo>
                    <a:close/>
                  </a:path>
                </a:pathLst>
              </a:custGeom>
              <a:grpFill/>
              <a:ln w="901" cap="flat">
                <a:noFill/>
                <a:prstDash val="solid"/>
                <a:miter/>
              </a:ln>
            </p:spPr>
            <p:txBody>
              <a:bodyPr rtlCol="0" anchor="ctr"/>
              <a:lstStyle/>
              <a:p>
                <a:endParaRPr lang="en-US" sz="2040" dirty="0"/>
              </a:p>
            </p:txBody>
          </p:sp>
          <p:sp>
            <p:nvSpPr>
              <p:cNvPr id="343" name="Freeform 62">
                <a:extLst>
                  <a:ext uri="{FF2B5EF4-FFF2-40B4-BE49-F238E27FC236}">
                    <a16:creationId xmlns:a16="http://schemas.microsoft.com/office/drawing/2014/main" id="{AFACE541-4971-410C-98A6-69DC91FD96DD}"/>
                  </a:ext>
                </a:extLst>
              </p:cNvPr>
              <p:cNvSpPr/>
              <p:nvPr/>
            </p:nvSpPr>
            <p:spPr>
              <a:xfrm>
                <a:off x="8975637" y="9622798"/>
                <a:ext cx="50111" cy="500985"/>
              </a:xfrm>
              <a:custGeom>
                <a:avLst/>
                <a:gdLst>
                  <a:gd name="connsiteX0" fmla="*/ 32077 w 50111"/>
                  <a:gd name="connsiteY0" fmla="*/ 502718 h 500985"/>
                  <a:gd name="connsiteX1" fmla="*/ 32077 w 50111"/>
                  <a:gd name="connsiteY1" fmla="*/ 502718 h 500985"/>
                  <a:gd name="connsiteX2" fmla="*/ 7026 w 50111"/>
                  <a:gd name="connsiteY2" fmla="*/ 477705 h 500985"/>
                  <a:gd name="connsiteX3" fmla="*/ 7026 w 50111"/>
                  <a:gd name="connsiteY3" fmla="*/ 477687 h 500985"/>
                  <a:gd name="connsiteX4" fmla="*/ 7026 w 50111"/>
                  <a:gd name="connsiteY4" fmla="*/ 26791 h 500985"/>
                  <a:gd name="connsiteX5" fmla="*/ 32068 w 50111"/>
                  <a:gd name="connsiteY5" fmla="*/ 1733 h 500985"/>
                  <a:gd name="connsiteX6" fmla="*/ 32077 w 50111"/>
                  <a:gd name="connsiteY6" fmla="*/ 1733 h 500985"/>
                  <a:gd name="connsiteX7" fmla="*/ 32077 w 50111"/>
                  <a:gd name="connsiteY7" fmla="*/ 1733 h 500985"/>
                  <a:gd name="connsiteX8" fmla="*/ 57137 w 50111"/>
                  <a:gd name="connsiteY8" fmla="*/ 26791 h 500985"/>
                  <a:gd name="connsiteX9" fmla="*/ 57137 w 50111"/>
                  <a:gd name="connsiteY9" fmla="*/ 477687 h 500985"/>
                  <a:gd name="connsiteX10" fmla="*/ 32077 w 50111"/>
                  <a:gd name="connsiteY10"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500985">
                    <a:moveTo>
                      <a:pt x="32077" y="502718"/>
                    </a:moveTo>
                    <a:lnTo>
                      <a:pt x="32077" y="502718"/>
                    </a:lnTo>
                    <a:cubicBezTo>
                      <a:pt x="18249" y="502728"/>
                      <a:pt x="7035" y="491529"/>
                      <a:pt x="7026" y="477705"/>
                    </a:cubicBezTo>
                    <a:cubicBezTo>
                      <a:pt x="7026" y="477698"/>
                      <a:pt x="7026" y="477693"/>
                      <a:pt x="7026" y="477687"/>
                    </a:cubicBezTo>
                    <a:lnTo>
                      <a:pt x="7026" y="26791"/>
                    </a:lnTo>
                    <a:cubicBezTo>
                      <a:pt x="7017" y="12955"/>
                      <a:pt x="18231" y="1742"/>
                      <a:pt x="32068" y="1733"/>
                    </a:cubicBezTo>
                    <a:cubicBezTo>
                      <a:pt x="32068" y="1733"/>
                      <a:pt x="32077" y="1733"/>
                      <a:pt x="32077" y="1733"/>
                    </a:cubicBezTo>
                    <a:lnTo>
                      <a:pt x="32077" y="1733"/>
                    </a:lnTo>
                    <a:cubicBezTo>
                      <a:pt x="45914" y="1733"/>
                      <a:pt x="57137" y="12955"/>
                      <a:pt x="57137" y="26791"/>
                    </a:cubicBezTo>
                    <a:lnTo>
                      <a:pt x="57137" y="477687"/>
                    </a:lnTo>
                    <a:cubicBezTo>
                      <a:pt x="57128" y="491517"/>
                      <a:pt x="45905" y="502723"/>
                      <a:pt x="32077" y="502718"/>
                    </a:cubicBezTo>
                    <a:close/>
                  </a:path>
                </a:pathLst>
              </a:custGeom>
              <a:grpFill/>
              <a:ln w="901" cap="flat">
                <a:noFill/>
                <a:prstDash val="solid"/>
                <a:miter/>
              </a:ln>
            </p:spPr>
            <p:txBody>
              <a:bodyPr rtlCol="0" anchor="ctr"/>
              <a:lstStyle/>
              <a:p>
                <a:endParaRPr lang="en-US" sz="2040" dirty="0"/>
              </a:p>
            </p:txBody>
          </p:sp>
          <p:sp>
            <p:nvSpPr>
              <p:cNvPr id="344" name="Freeform 63">
                <a:extLst>
                  <a:ext uri="{FF2B5EF4-FFF2-40B4-BE49-F238E27FC236}">
                    <a16:creationId xmlns:a16="http://schemas.microsoft.com/office/drawing/2014/main" id="{A410E45B-14AF-40DF-9094-893C60553265}"/>
                  </a:ext>
                </a:extLst>
              </p:cNvPr>
              <p:cNvSpPr/>
              <p:nvPr/>
            </p:nvSpPr>
            <p:spPr>
              <a:xfrm>
                <a:off x="9104462" y="9622798"/>
                <a:ext cx="50120" cy="500985"/>
              </a:xfrm>
              <a:custGeom>
                <a:avLst/>
                <a:gdLst>
                  <a:gd name="connsiteX0" fmla="*/ 32086 w 50120"/>
                  <a:gd name="connsiteY0" fmla="*/ 502718 h 500985"/>
                  <a:gd name="connsiteX1" fmla="*/ 32086 w 50120"/>
                  <a:gd name="connsiteY1" fmla="*/ 502718 h 500985"/>
                  <a:gd name="connsiteX2" fmla="*/ 7026 w 50120"/>
                  <a:gd name="connsiteY2" fmla="*/ 477696 h 500985"/>
                  <a:gd name="connsiteX3" fmla="*/ 7026 w 50120"/>
                  <a:gd name="connsiteY3" fmla="*/ 477687 h 500985"/>
                  <a:gd name="connsiteX4" fmla="*/ 7026 w 50120"/>
                  <a:gd name="connsiteY4" fmla="*/ 26791 h 500985"/>
                  <a:gd name="connsiteX5" fmla="*/ 32086 w 50120"/>
                  <a:gd name="connsiteY5" fmla="*/ 1733 h 500985"/>
                  <a:gd name="connsiteX6" fmla="*/ 32086 w 50120"/>
                  <a:gd name="connsiteY6" fmla="*/ 1733 h 500985"/>
                  <a:gd name="connsiteX7" fmla="*/ 57147 w 50120"/>
                  <a:gd name="connsiteY7" fmla="*/ 26791 h 500985"/>
                  <a:gd name="connsiteX8" fmla="*/ 57147 w 50120"/>
                  <a:gd name="connsiteY8" fmla="*/ 477687 h 500985"/>
                  <a:gd name="connsiteX9" fmla="*/ 32086 w 50120"/>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20" h="500985">
                    <a:moveTo>
                      <a:pt x="32086" y="502718"/>
                    </a:moveTo>
                    <a:lnTo>
                      <a:pt x="32086" y="502718"/>
                    </a:lnTo>
                    <a:cubicBezTo>
                      <a:pt x="18258" y="502728"/>
                      <a:pt x="7035" y="491524"/>
                      <a:pt x="7026" y="477696"/>
                    </a:cubicBezTo>
                    <a:cubicBezTo>
                      <a:pt x="7026" y="477693"/>
                      <a:pt x="7026" y="477689"/>
                      <a:pt x="7026" y="477687"/>
                    </a:cubicBezTo>
                    <a:lnTo>
                      <a:pt x="7026" y="26791"/>
                    </a:lnTo>
                    <a:cubicBezTo>
                      <a:pt x="7026" y="12955"/>
                      <a:pt x="18249" y="1733"/>
                      <a:pt x="32086" y="1733"/>
                    </a:cubicBezTo>
                    <a:lnTo>
                      <a:pt x="32086" y="1733"/>
                    </a:lnTo>
                    <a:cubicBezTo>
                      <a:pt x="45923" y="1733"/>
                      <a:pt x="57147" y="12955"/>
                      <a:pt x="57147" y="26791"/>
                    </a:cubicBezTo>
                    <a:lnTo>
                      <a:pt x="57147" y="477687"/>
                    </a:lnTo>
                    <a:cubicBezTo>
                      <a:pt x="57137" y="491517"/>
                      <a:pt x="45914" y="502723"/>
                      <a:pt x="32086" y="502718"/>
                    </a:cubicBezTo>
                    <a:close/>
                  </a:path>
                </a:pathLst>
              </a:custGeom>
              <a:grpFill/>
              <a:ln w="901" cap="flat">
                <a:noFill/>
                <a:prstDash val="solid"/>
                <a:miter/>
              </a:ln>
            </p:spPr>
            <p:txBody>
              <a:bodyPr rtlCol="0" anchor="ctr"/>
              <a:lstStyle/>
              <a:p>
                <a:endParaRPr lang="en-US" sz="2040" dirty="0"/>
              </a:p>
            </p:txBody>
          </p:sp>
          <p:sp>
            <p:nvSpPr>
              <p:cNvPr id="345" name="Freeform 64">
                <a:extLst>
                  <a:ext uri="{FF2B5EF4-FFF2-40B4-BE49-F238E27FC236}">
                    <a16:creationId xmlns:a16="http://schemas.microsoft.com/office/drawing/2014/main" id="{95086BB5-BB14-4AB8-B2AB-43CEE970F72C}"/>
                  </a:ext>
                </a:extLst>
              </p:cNvPr>
              <p:cNvSpPr/>
              <p:nvPr/>
            </p:nvSpPr>
            <p:spPr>
              <a:xfrm>
                <a:off x="9233296"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8" y="502723"/>
                      <a:pt x="7035" y="491517"/>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5" y="502723"/>
                      <a:pt x="32086" y="502718"/>
                    </a:cubicBezTo>
                    <a:close/>
                  </a:path>
                </a:pathLst>
              </a:custGeom>
              <a:grpFill/>
              <a:ln w="901" cap="flat">
                <a:noFill/>
                <a:prstDash val="solid"/>
                <a:miter/>
              </a:ln>
            </p:spPr>
            <p:txBody>
              <a:bodyPr rtlCol="0" anchor="ctr"/>
              <a:lstStyle/>
              <a:p>
                <a:endParaRPr lang="en-US" sz="2040" dirty="0"/>
              </a:p>
            </p:txBody>
          </p:sp>
        </p:grpSp>
        <p:sp>
          <p:nvSpPr>
            <p:cNvPr id="317" name="Freeform 65">
              <a:extLst>
                <a:ext uri="{FF2B5EF4-FFF2-40B4-BE49-F238E27FC236}">
                  <a16:creationId xmlns:a16="http://schemas.microsoft.com/office/drawing/2014/main" id="{696BA3F4-1B0F-4ED8-B914-4CE3BE6174C0}"/>
                </a:ext>
              </a:extLst>
            </p:cNvPr>
            <p:cNvSpPr/>
            <p:nvPr/>
          </p:nvSpPr>
          <p:spPr>
            <a:xfrm>
              <a:off x="1357365" y="6001076"/>
              <a:ext cx="3342003" cy="902243"/>
            </a:xfrm>
            <a:custGeom>
              <a:avLst/>
              <a:gdLst>
                <a:gd name="connsiteX0" fmla="*/ 3524308 w 3517281"/>
                <a:gd name="connsiteY0" fmla="*/ 1733 h 878706"/>
                <a:gd name="connsiteX1" fmla="*/ 3524308 w 3517281"/>
                <a:gd name="connsiteY1" fmla="*/ 880440 h 878706"/>
                <a:gd name="connsiteX2" fmla="*/ 7026 w 3517281"/>
                <a:gd name="connsiteY2" fmla="*/ 880440 h 878706"/>
                <a:gd name="connsiteX3" fmla="*/ 7026 w 3517281"/>
                <a:gd name="connsiteY3" fmla="*/ 682605 h 878706"/>
                <a:gd name="connsiteX4" fmla="*/ 7315 w 3517281"/>
                <a:gd name="connsiteY4" fmla="*/ 682867 h 878706"/>
                <a:gd name="connsiteX5" fmla="*/ 309622 w 3517281"/>
                <a:gd name="connsiteY5" fmla="*/ 842717 h 878706"/>
                <a:gd name="connsiteX6" fmla="*/ 327038 w 3517281"/>
                <a:gd name="connsiteY6" fmla="*/ 844772 h 878706"/>
                <a:gd name="connsiteX7" fmla="*/ 413820 w 3517281"/>
                <a:gd name="connsiteY7" fmla="*/ 845673 h 878706"/>
                <a:gd name="connsiteX8" fmla="*/ 773234 w 3517281"/>
                <a:gd name="connsiteY8" fmla="*/ 690943 h 878706"/>
                <a:gd name="connsiteX9" fmla="*/ 782077 w 3517281"/>
                <a:gd name="connsiteY9" fmla="*/ 684634 h 878706"/>
                <a:gd name="connsiteX10" fmla="*/ 790641 w 3517281"/>
                <a:gd name="connsiteY10" fmla="*/ 678369 h 878706"/>
                <a:gd name="connsiteX11" fmla="*/ 1521710 w 3517281"/>
                <a:gd name="connsiteY11" fmla="*/ 261645 h 878706"/>
                <a:gd name="connsiteX12" fmla="*/ 1595367 w 3517281"/>
                <a:gd name="connsiteY12" fmla="*/ 260878 h 878706"/>
                <a:gd name="connsiteX13" fmla="*/ 1802617 w 3517281"/>
                <a:gd name="connsiteY13" fmla="*/ 320261 h 878706"/>
                <a:gd name="connsiteX14" fmla="*/ 1810892 w 3517281"/>
                <a:gd name="connsiteY14" fmla="*/ 325129 h 878706"/>
                <a:gd name="connsiteX15" fmla="*/ 1819745 w 3517281"/>
                <a:gd name="connsiteY15" fmla="*/ 330627 h 878706"/>
                <a:gd name="connsiteX16" fmla="*/ 2331024 w 3517281"/>
                <a:gd name="connsiteY16" fmla="*/ 641503 h 878706"/>
                <a:gd name="connsiteX17" fmla="*/ 2380982 w 3517281"/>
                <a:gd name="connsiteY17" fmla="*/ 647127 h 878706"/>
                <a:gd name="connsiteX18" fmla="*/ 2496313 w 3517281"/>
                <a:gd name="connsiteY18" fmla="*/ 645721 h 878706"/>
                <a:gd name="connsiteX19" fmla="*/ 2625913 w 3517281"/>
                <a:gd name="connsiteY19" fmla="*/ 622556 h 878706"/>
                <a:gd name="connsiteX20" fmla="*/ 2637334 w 3517281"/>
                <a:gd name="connsiteY20" fmla="*/ 619482 h 878706"/>
                <a:gd name="connsiteX21" fmla="*/ 2650180 w 3517281"/>
                <a:gd name="connsiteY21" fmla="*/ 615876 h 878706"/>
                <a:gd name="connsiteX22" fmla="*/ 3522866 w 3517281"/>
                <a:gd name="connsiteY22" fmla="*/ 3094 h 878706"/>
                <a:gd name="connsiteX23" fmla="*/ 3524308 w 3517281"/>
                <a:gd name="connsiteY23" fmla="*/ 1733 h 87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17281" h="878706">
                  <a:moveTo>
                    <a:pt x="3524308" y="1733"/>
                  </a:moveTo>
                  <a:lnTo>
                    <a:pt x="3524308" y="880440"/>
                  </a:lnTo>
                  <a:lnTo>
                    <a:pt x="7026" y="880440"/>
                  </a:lnTo>
                  <a:lnTo>
                    <a:pt x="7026" y="682605"/>
                  </a:lnTo>
                  <a:cubicBezTo>
                    <a:pt x="7026" y="682732"/>
                    <a:pt x="7315" y="682732"/>
                    <a:pt x="7315" y="682867"/>
                  </a:cubicBezTo>
                  <a:cubicBezTo>
                    <a:pt x="64691" y="739951"/>
                    <a:pt x="165752" y="822238"/>
                    <a:pt x="309622" y="842717"/>
                  </a:cubicBezTo>
                  <a:cubicBezTo>
                    <a:pt x="315337" y="843483"/>
                    <a:pt x="321044" y="844258"/>
                    <a:pt x="327038" y="844772"/>
                  </a:cubicBezTo>
                  <a:cubicBezTo>
                    <a:pt x="355875" y="847815"/>
                    <a:pt x="384928" y="848117"/>
                    <a:pt x="413820" y="845673"/>
                  </a:cubicBezTo>
                  <a:cubicBezTo>
                    <a:pt x="541716" y="834668"/>
                    <a:pt x="658751" y="771833"/>
                    <a:pt x="773234" y="690943"/>
                  </a:cubicBezTo>
                  <a:cubicBezTo>
                    <a:pt x="776082" y="688906"/>
                    <a:pt x="778940" y="686851"/>
                    <a:pt x="782077" y="684634"/>
                  </a:cubicBezTo>
                  <a:cubicBezTo>
                    <a:pt x="784934" y="682578"/>
                    <a:pt x="787783" y="680532"/>
                    <a:pt x="790641" y="678369"/>
                  </a:cubicBezTo>
                  <a:cubicBezTo>
                    <a:pt x="1019607" y="513002"/>
                    <a:pt x="1240541" y="282890"/>
                    <a:pt x="1521710" y="261645"/>
                  </a:cubicBezTo>
                  <a:cubicBezTo>
                    <a:pt x="1546220" y="259788"/>
                    <a:pt x="1570820" y="259535"/>
                    <a:pt x="1595367" y="260878"/>
                  </a:cubicBezTo>
                  <a:cubicBezTo>
                    <a:pt x="1679291" y="265611"/>
                    <a:pt x="1745240" y="288145"/>
                    <a:pt x="1802617" y="320261"/>
                  </a:cubicBezTo>
                  <a:cubicBezTo>
                    <a:pt x="1805475" y="321920"/>
                    <a:pt x="1808026" y="323461"/>
                    <a:pt x="1810892" y="325129"/>
                  </a:cubicBezTo>
                  <a:cubicBezTo>
                    <a:pt x="1813948" y="326778"/>
                    <a:pt x="1816905" y="328617"/>
                    <a:pt x="1819745" y="330627"/>
                  </a:cubicBezTo>
                  <a:cubicBezTo>
                    <a:pt x="1982175" y="429778"/>
                    <a:pt x="2076953" y="602725"/>
                    <a:pt x="2331024" y="641503"/>
                  </a:cubicBezTo>
                  <a:cubicBezTo>
                    <a:pt x="2347584" y="644054"/>
                    <a:pt x="2364143" y="645847"/>
                    <a:pt x="2380982" y="647127"/>
                  </a:cubicBezTo>
                  <a:cubicBezTo>
                    <a:pt x="2419393" y="649921"/>
                    <a:pt x="2457974" y="649453"/>
                    <a:pt x="2496313" y="645721"/>
                  </a:cubicBezTo>
                  <a:cubicBezTo>
                    <a:pt x="2540069" y="641539"/>
                    <a:pt x="2583419" y="633787"/>
                    <a:pt x="2625913" y="622556"/>
                  </a:cubicBezTo>
                  <a:cubicBezTo>
                    <a:pt x="2629627" y="621537"/>
                    <a:pt x="2633629" y="620510"/>
                    <a:pt x="2637334" y="619482"/>
                  </a:cubicBezTo>
                  <a:cubicBezTo>
                    <a:pt x="2641616" y="618337"/>
                    <a:pt x="2645898" y="617183"/>
                    <a:pt x="2650180" y="615876"/>
                  </a:cubicBezTo>
                  <a:cubicBezTo>
                    <a:pt x="2937361" y="532815"/>
                    <a:pt x="3236541" y="298592"/>
                    <a:pt x="3522866" y="3094"/>
                  </a:cubicBezTo>
                  <a:cubicBezTo>
                    <a:pt x="3523452" y="2634"/>
                    <a:pt x="3523740" y="2246"/>
                    <a:pt x="3524308" y="1733"/>
                  </a:cubicBezTo>
                  <a:close/>
                </a:path>
              </a:pathLst>
            </a:custGeom>
            <a:solidFill>
              <a:srgbClr val="19548A">
                <a:alpha val="19000"/>
              </a:srgbClr>
            </a:solidFill>
            <a:ln w="901" cap="flat">
              <a:noFill/>
              <a:prstDash val="solid"/>
              <a:miter/>
            </a:ln>
          </p:spPr>
          <p:txBody>
            <a:bodyPr rtlCol="0" anchor="ctr"/>
            <a:lstStyle/>
            <a:p>
              <a:endParaRPr lang="en-US" sz="2040" dirty="0"/>
            </a:p>
          </p:txBody>
        </p:sp>
        <p:sp>
          <p:nvSpPr>
            <p:cNvPr id="318" name="Freeform 66">
              <a:extLst>
                <a:ext uri="{FF2B5EF4-FFF2-40B4-BE49-F238E27FC236}">
                  <a16:creationId xmlns:a16="http://schemas.microsoft.com/office/drawing/2014/main" id="{53972AF6-BAE3-4D35-8BFA-2D6FC6839791}"/>
                </a:ext>
              </a:extLst>
            </p:cNvPr>
            <p:cNvSpPr/>
            <p:nvPr/>
          </p:nvSpPr>
          <p:spPr>
            <a:xfrm>
              <a:off x="-27933" y="6256583"/>
              <a:ext cx="4739047" cy="610660"/>
            </a:xfrm>
            <a:custGeom>
              <a:avLst/>
              <a:gdLst>
                <a:gd name="connsiteX0" fmla="*/ 3524308 w 3517281"/>
                <a:gd name="connsiteY0" fmla="*/ 1733 h 495261"/>
                <a:gd name="connsiteX1" fmla="*/ 3524308 w 3517281"/>
                <a:gd name="connsiteY1" fmla="*/ 496994 h 495261"/>
                <a:gd name="connsiteX2" fmla="*/ 7026 w 3517281"/>
                <a:gd name="connsiteY2" fmla="*/ 496994 h 495261"/>
                <a:gd name="connsiteX3" fmla="*/ 7026 w 3517281"/>
                <a:gd name="connsiteY3" fmla="*/ 385304 h 495261"/>
                <a:gd name="connsiteX4" fmla="*/ 7594 w 3517281"/>
                <a:gd name="connsiteY4" fmla="*/ 385548 h 495261"/>
                <a:gd name="connsiteX5" fmla="*/ 309622 w 3517281"/>
                <a:gd name="connsiteY5" fmla="*/ 475685 h 495261"/>
                <a:gd name="connsiteX6" fmla="*/ 310479 w 3517281"/>
                <a:gd name="connsiteY6" fmla="*/ 475685 h 495261"/>
                <a:gd name="connsiteX7" fmla="*/ 452645 w 3517281"/>
                <a:gd name="connsiteY7" fmla="*/ 474541 h 495261"/>
                <a:gd name="connsiteX8" fmla="*/ 974769 w 3517281"/>
                <a:gd name="connsiteY8" fmla="*/ 302783 h 495261"/>
                <a:gd name="connsiteX9" fmla="*/ 991617 w 3517281"/>
                <a:gd name="connsiteY9" fmla="*/ 295356 h 495261"/>
                <a:gd name="connsiteX10" fmla="*/ 1008456 w 3517281"/>
                <a:gd name="connsiteY10" fmla="*/ 287938 h 495261"/>
                <a:gd name="connsiteX11" fmla="*/ 1475195 w 3517281"/>
                <a:gd name="connsiteY11" fmla="*/ 150613 h 495261"/>
                <a:gd name="connsiteX12" fmla="*/ 1492611 w 3517281"/>
                <a:gd name="connsiteY12" fmla="*/ 149333 h 495261"/>
                <a:gd name="connsiteX13" fmla="*/ 1500607 w 3517281"/>
                <a:gd name="connsiteY13" fmla="*/ 148819 h 495261"/>
                <a:gd name="connsiteX14" fmla="*/ 1512019 w 3517281"/>
                <a:gd name="connsiteY14" fmla="*/ 148053 h 495261"/>
                <a:gd name="connsiteX15" fmla="*/ 1520592 w 3517281"/>
                <a:gd name="connsiteY15" fmla="*/ 147539 h 495261"/>
                <a:gd name="connsiteX16" fmla="*/ 1596530 w 3517281"/>
                <a:gd name="connsiteY16" fmla="*/ 147152 h 495261"/>
                <a:gd name="connsiteX17" fmla="*/ 1626214 w 3517281"/>
                <a:gd name="connsiteY17" fmla="*/ 148693 h 495261"/>
                <a:gd name="connsiteX18" fmla="*/ 2331042 w 3517281"/>
                <a:gd name="connsiteY18" fmla="*/ 362175 h 495261"/>
                <a:gd name="connsiteX19" fmla="*/ 2331944 w 3517281"/>
                <a:gd name="connsiteY19" fmla="*/ 362175 h 495261"/>
                <a:gd name="connsiteX20" fmla="*/ 2529783 w 3517281"/>
                <a:gd name="connsiteY20" fmla="*/ 362427 h 495261"/>
                <a:gd name="connsiteX21" fmla="*/ 2752440 w 3517281"/>
                <a:gd name="connsiteY21" fmla="*/ 327616 h 495261"/>
                <a:gd name="connsiteX22" fmla="*/ 2764708 w 3517281"/>
                <a:gd name="connsiteY22" fmla="*/ 324795 h 495261"/>
                <a:gd name="connsiteX23" fmla="*/ 2778122 w 3517281"/>
                <a:gd name="connsiteY23" fmla="*/ 321595 h 495261"/>
                <a:gd name="connsiteX24" fmla="*/ 3524308 w 3517281"/>
                <a:gd name="connsiteY24" fmla="*/ 1733 h 49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17281" h="495261">
                  <a:moveTo>
                    <a:pt x="3524308" y="1733"/>
                  </a:moveTo>
                  <a:lnTo>
                    <a:pt x="3524308" y="496994"/>
                  </a:lnTo>
                  <a:lnTo>
                    <a:pt x="7026" y="496994"/>
                  </a:lnTo>
                  <a:lnTo>
                    <a:pt x="7026" y="385304"/>
                  </a:lnTo>
                  <a:lnTo>
                    <a:pt x="7594" y="385548"/>
                  </a:lnTo>
                  <a:cubicBezTo>
                    <a:pt x="64980" y="417808"/>
                    <a:pt x="165752" y="464139"/>
                    <a:pt x="309622" y="475685"/>
                  </a:cubicBezTo>
                  <a:lnTo>
                    <a:pt x="310479" y="475685"/>
                  </a:lnTo>
                  <a:cubicBezTo>
                    <a:pt x="357804" y="479541"/>
                    <a:pt x="405383" y="479157"/>
                    <a:pt x="452645" y="474541"/>
                  </a:cubicBezTo>
                  <a:cubicBezTo>
                    <a:pt x="639631" y="456747"/>
                    <a:pt x="804342" y="378418"/>
                    <a:pt x="974769" y="302783"/>
                  </a:cubicBezTo>
                  <a:cubicBezTo>
                    <a:pt x="980484" y="300223"/>
                    <a:pt x="985911" y="297790"/>
                    <a:pt x="991617" y="295356"/>
                  </a:cubicBezTo>
                  <a:cubicBezTo>
                    <a:pt x="997025" y="292805"/>
                    <a:pt x="1002750" y="290362"/>
                    <a:pt x="1008456" y="287938"/>
                  </a:cubicBezTo>
                  <a:cubicBezTo>
                    <a:pt x="1152912" y="224589"/>
                    <a:pt x="1303065" y="166252"/>
                    <a:pt x="1475195" y="150613"/>
                  </a:cubicBezTo>
                  <a:cubicBezTo>
                    <a:pt x="1480910" y="150099"/>
                    <a:pt x="1486626" y="149712"/>
                    <a:pt x="1492611" y="149333"/>
                  </a:cubicBezTo>
                  <a:cubicBezTo>
                    <a:pt x="1495180" y="149072"/>
                    <a:pt x="1497758" y="148945"/>
                    <a:pt x="1500607" y="148819"/>
                  </a:cubicBezTo>
                  <a:cubicBezTo>
                    <a:pt x="1504321" y="148441"/>
                    <a:pt x="1508315" y="148179"/>
                    <a:pt x="1512019" y="148053"/>
                  </a:cubicBezTo>
                  <a:cubicBezTo>
                    <a:pt x="1514886" y="147927"/>
                    <a:pt x="1517734" y="147665"/>
                    <a:pt x="1520592" y="147539"/>
                  </a:cubicBezTo>
                  <a:cubicBezTo>
                    <a:pt x="1545436" y="146521"/>
                    <a:pt x="1570829" y="146386"/>
                    <a:pt x="1596530" y="147152"/>
                  </a:cubicBezTo>
                  <a:cubicBezTo>
                    <a:pt x="1606806" y="147539"/>
                    <a:pt x="1616506" y="147927"/>
                    <a:pt x="1626214" y="148693"/>
                  </a:cubicBezTo>
                  <a:cubicBezTo>
                    <a:pt x="1936238" y="168659"/>
                    <a:pt x="1991623" y="332736"/>
                    <a:pt x="2331042" y="362175"/>
                  </a:cubicBezTo>
                  <a:lnTo>
                    <a:pt x="2331944" y="362175"/>
                  </a:lnTo>
                  <a:cubicBezTo>
                    <a:pt x="2396749" y="367800"/>
                    <a:pt x="2462968" y="367673"/>
                    <a:pt x="2529783" y="362427"/>
                  </a:cubicBezTo>
                  <a:cubicBezTo>
                    <a:pt x="2603143" y="356659"/>
                    <a:pt x="2677358" y="344769"/>
                    <a:pt x="2752440" y="327616"/>
                  </a:cubicBezTo>
                  <a:cubicBezTo>
                    <a:pt x="2756424" y="326715"/>
                    <a:pt x="2760715" y="325814"/>
                    <a:pt x="2764708" y="324795"/>
                  </a:cubicBezTo>
                  <a:cubicBezTo>
                    <a:pt x="2769278" y="323776"/>
                    <a:pt x="2773560" y="322749"/>
                    <a:pt x="2778122" y="321595"/>
                  </a:cubicBezTo>
                  <a:cubicBezTo>
                    <a:pt x="3025883" y="261158"/>
                    <a:pt x="3279945" y="144439"/>
                    <a:pt x="3524308" y="1733"/>
                  </a:cubicBezTo>
                  <a:close/>
                </a:path>
              </a:pathLst>
            </a:custGeom>
            <a:solidFill>
              <a:schemeClr val="accent4">
                <a:alpha val="31000"/>
              </a:schemeClr>
            </a:solidFill>
            <a:ln w="901" cap="flat">
              <a:noFill/>
              <a:prstDash val="solid"/>
              <a:miter/>
            </a:ln>
          </p:spPr>
          <p:txBody>
            <a:bodyPr rtlCol="0" anchor="ctr"/>
            <a:lstStyle/>
            <a:p>
              <a:endParaRPr lang="en-US" sz="2040" dirty="0"/>
            </a:p>
          </p:txBody>
        </p:sp>
      </p:grpSp>
      <p:grpSp>
        <p:nvGrpSpPr>
          <p:cNvPr id="372" name="Group 371">
            <a:extLst>
              <a:ext uri="{FF2B5EF4-FFF2-40B4-BE49-F238E27FC236}">
                <a16:creationId xmlns:a16="http://schemas.microsoft.com/office/drawing/2014/main" id="{40352972-6553-47FB-8BC2-E43F6C97EC8C}"/>
              </a:ext>
            </a:extLst>
          </p:cNvPr>
          <p:cNvGrpSpPr/>
          <p:nvPr/>
        </p:nvGrpSpPr>
        <p:grpSpPr>
          <a:xfrm flipH="1">
            <a:off x="0" y="6260763"/>
            <a:ext cx="4590854" cy="1530805"/>
            <a:chOff x="-27933" y="5295698"/>
            <a:chExt cx="4822877" cy="1584137"/>
          </a:xfrm>
        </p:grpSpPr>
        <p:grpSp>
          <p:nvGrpSpPr>
            <p:cNvPr id="373" name="Group 372">
              <a:extLst>
                <a:ext uri="{FF2B5EF4-FFF2-40B4-BE49-F238E27FC236}">
                  <a16:creationId xmlns:a16="http://schemas.microsoft.com/office/drawing/2014/main" id="{A2FC0D76-4D7B-45F2-8F3F-A85E0488A780}"/>
                </a:ext>
              </a:extLst>
            </p:cNvPr>
            <p:cNvGrpSpPr/>
            <p:nvPr/>
          </p:nvGrpSpPr>
          <p:grpSpPr>
            <a:xfrm>
              <a:off x="6124" y="5295698"/>
              <a:ext cx="3872311" cy="1584137"/>
              <a:chOff x="718706" y="-590310"/>
              <a:chExt cx="13281089" cy="7472819"/>
            </a:xfrm>
            <a:solidFill>
              <a:schemeClr val="accent2">
                <a:alpha val="11000"/>
              </a:schemeClr>
            </a:solidFill>
          </p:grpSpPr>
          <p:sp>
            <p:nvSpPr>
              <p:cNvPr id="404" name="Rectangle 403">
                <a:extLst>
                  <a:ext uri="{FF2B5EF4-FFF2-40B4-BE49-F238E27FC236}">
                    <a16:creationId xmlns:a16="http://schemas.microsoft.com/office/drawing/2014/main" id="{31FC2396-4681-47E9-B3C8-B70F41131E6A}"/>
                  </a:ext>
                </a:extLst>
              </p:cNvPr>
              <p:cNvSpPr/>
              <p:nvPr/>
            </p:nvSpPr>
            <p:spPr>
              <a:xfrm>
                <a:off x="1223563" y="4985237"/>
                <a:ext cx="331518" cy="1872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05" name="Rectangle 404">
                <a:extLst>
                  <a:ext uri="{FF2B5EF4-FFF2-40B4-BE49-F238E27FC236}">
                    <a16:creationId xmlns:a16="http://schemas.microsoft.com/office/drawing/2014/main" id="{E0EC07F6-02BF-4E07-B652-89EE409318BF}"/>
                  </a:ext>
                </a:extLst>
              </p:cNvPr>
              <p:cNvSpPr/>
              <p:nvPr/>
            </p:nvSpPr>
            <p:spPr>
              <a:xfrm>
                <a:off x="1742093" y="3865944"/>
                <a:ext cx="331518" cy="29920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06" name="Rectangle 405">
                <a:extLst>
                  <a:ext uri="{FF2B5EF4-FFF2-40B4-BE49-F238E27FC236}">
                    <a16:creationId xmlns:a16="http://schemas.microsoft.com/office/drawing/2014/main" id="{C5663C70-4D4C-4FFF-8094-E5FEC3457F0A}"/>
                  </a:ext>
                </a:extLst>
              </p:cNvPr>
              <p:cNvSpPr/>
              <p:nvPr/>
            </p:nvSpPr>
            <p:spPr>
              <a:xfrm>
                <a:off x="2260623" y="5359078"/>
                <a:ext cx="331518" cy="14989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07" name="Rectangle 406">
                <a:extLst>
                  <a:ext uri="{FF2B5EF4-FFF2-40B4-BE49-F238E27FC236}">
                    <a16:creationId xmlns:a16="http://schemas.microsoft.com/office/drawing/2014/main" id="{BCB926D5-E2EB-4646-B09D-19441C7B5E35}"/>
                  </a:ext>
                </a:extLst>
              </p:cNvPr>
              <p:cNvSpPr/>
              <p:nvPr/>
            </p:nvSpPr>
            <p:spPr>
              <a:xfrm>
                <a:off x="2779153" y="3183038"/>
                <a:ext cx="331518" cy="3674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08" name="Rectangle 407">
                <a:extLst>
                  <a:ext uri="{FF2B5EF4-FFF2-40B4-BE49-F238E27FC236}">
                    <a16:creationId xmlns:a16="http://schemas.microsoft.com/office/drawing/2014/main" id="{3F078D91-0D9F-46AB-BF9E-C58CE340B5AA}"/>
                  </a:ext>
                </a:extLst>
              </p:cNvPr>
              <p:cNvSpPr/>
              <p:nvPr/>
            </p:nvSpPr>
            <p:spPr>
              <a:xfrm>
                <a:off x="3297683" y="4178461"/>
                <a:ext cx="331518" cy="26795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09" name="Rectangle 408">
                <a:extLst>
                  <a:ext uri="{FF2B5EF4-FFF2-40B4-BE49-F238E27FC236}">
                    <a16:creationId xmlns:a16="http://schemas.microsoft.com/office/drawing/2014/main" id="{1F5DD618-C909-491E-B55E-E4593AAE7B5A}"/>
                  </a:ext>
                </a:extLst>
              </p:cNvPr>
              <p:cNvSpPr/>
              <p:nvPr/>
            </p:nvSpPr>
            <p:spPr>
              <a:xfrm>
                <a:off x="3816213" y="5359078"/>
                <a:ext cx="331518" cy="14989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10" name="Rectangle 409">
                <a:extLst>
                  <a:ext uri="{FF2B5EF4-FFF2-40B4-BE49-F238E27FC236}">
                    <a16:creationId xmlns:a16="http://schemas.microsoft.com/office/drawing/2014/main" id="{ABC7A5F6-C5B6-468F-BF5B-D560F522207D}"/>
                  </a:ext>
                </a:extLst>
              </p:cNvPr>
              <p:cNvSpPr/>
              <p:nvPr/>
            </p:nvSpPr>
            <p:spPr>
              <a:xfrm>
                <a:off x="4334743" y="3544765"/>
                <a:ext cx="331518" cy="3313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11" name="Rectangle 410">
                <a:extLst>
                  <a:ext uri="{FF2B5EF4-FFF2-40B4-BE49-F238E27FC236}">
                    <a16:creationId xmlns:a16="http://schemas.microsoft.com/office/drawing/2014/main" id="{9AB77643-2EE7-4066-A1C6-82F473BFEFBE}"/>
                  </a:ext>
                </a:extLst>
              </p:cNvPr>
              <p:cNvSpPr/>
              <p:nvPr/>
            </p:nvSpPr>
            <p:spPr>
              <a:xfrm>
                <a:off x="4853273" y="4586617"/>
                <a:ext cx="331518" cy="22713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12" name="Rectangle 411">
                <a:extLst>
                  <a:ext uri="{FF2B5EF4-FFF2-40B4-BE49-F238E27FC236}">
                    <a16:creationId xmlns:a16="http://schemas.microsoft.com/office/drawing/2014/main" id="{7B684E12-075D-4CAC-B394-87F269D5DD63}"/>
                  </a:ext>
                </a:extLst>
              </p:cNvPr>
              <p:cNvSpPr/>
              <p:nvPr/>
            </p:nvSpPr>
            <p:spPr>
              <a:xfrm>
                <a:off x="5371803" y="3770377"/>
                <a:ext cx="331518" cy="30876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13" name="Rectangle 412">
                <a:extLst>
                  <a:ext uri="{FF2B5EF4-FFF2-40B4-BE49-F238E27FC236}">
                    <a16:creationId xmlns:a16="http://schemas.microsoft.com/office/drawing/2014/main" id="{6F54D01A-6E89-4BB8-B25B-0799F1C803F2}"/>
                  </a:ext>
                </a:extLst>
              </p:cNvPr>
              <p:cNvSpPr/>
              <p:nvPr/>
            </p:nvSpPr>
            <p:spPr>
              <a:xfrm>
                <a:off x="5890333" y="2929133"/>
                <a:ext cx="331518" cy="39288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14" name="Rectangle 413">
                <a:extLst>
                  <a:ext uri="{FF2B5EF4-FFF2-40B4-BE49-F238E27FC236}">
                    <a16:creationId xmlns:a16="http://schemas.microsoft.com/office/drawing/2014/main" id="{DD95144D-A0E7-48A6-A554-0BDB2339B1DB}"/>
                  </a:ext>
                </a:extLst>
              </p:cNvPr>
              <p:cNvSpPr/>
              <p:nvPr/>
            </p:nvSpPr>
            <p:spPr>
              <a:xfrm>
                <a:off x="6408863" y="3333975"/>
                <a:ext cx="331518" cy="35240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15" name="Rectangle 414">
                <a:extLst>
                  <a:ext uri="{FF2B5EF4-FFF2-40B4-BE49-F238E27FC236}">
                    <a16:creationId xmlns:a16="http://schemas.microsoft.com/office/drawing/2014/main" id="{62483AEC-33FD-4769-B56C-A54968901E85}"/>
                  </a:ext>
                </a:extLst>
              </p:cNvPr>
              <p:cNvSpPr/>
              <p:nvPr/>
            </p:nvSpPr>
            <p:spPr>
              <a:xfrm>
                <a:off x="6927393" y="1736203"/>
                <a:ext cx="331518" cy="51217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16" name="Rectangle 415">
                <a:extLst>
                  <a:ext uri="{FF2B5EF4-FFF2-40B4-BE49-F238E27FC236}">
                    <a16:creationId xmlns:a16="http://schemas.microsoft.com/office/drawing/2014/main" id="{34B22693-0ED2-4267-B634-C870BD457058}"/>
                  </a:ext>
                </a:extLst>
              </p:cNvPr>
              <p:cNvSpPr/>
              <p:nvPr/>
            </p:nvSpPr>
            <p:spPr>
              <a:xfrm>
                <a:off x="7445923" y="3236835"/>
                <a:ext cx="331518" cy="36211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17" name="Rectangle 416">
                <a:extLst>
                  <a:ext uri="{FF2B5EF4-FFF2-40B4-BE49-F238E27FC236}">
                    <a16:creationId xmlns:a16="http://schemas.microsoft.com/office/drawing/2014/main" id="{0A7AAAD3-994D-4628-B319-E28F607180FE}"/>
                  </a:ext>
                </a:extLst>
              </p:cNvPr>
              <p:cNvSpPr/>
              <p:nvPr/>
            </p:nvSpPr>
            <p:spPr>
              <a:xfrm>
                <a:off x="7964453" y="2984067"/>
                <a:ext cx="331518" cy="38739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18" name="Rectangle 417">
                <a:extLst>
                  <a:ext uri="{FF2B5EF4-FFF2-40B4-BE49-F238E27FC236}">
                    <a16:creationId xmlns:a16="http://schemas.microsoft.com/office/drawing/2014/main" id="{A4620B58-AC24-4353-B796-49CBFB7DDDDF}"/>
                  </a:ext>
                </a:extLst>
              </p:cNvPr>
              <p:cNvSpPr/>
              <p:nvPr/>
            </p:nvSpPr>
            <p:spPr>
              <a:xfrm>
                <a:off x="8482983" y="2141316"/>
                <a:ext cx="331518" cy="47166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19" name="Rectangle 418">
                <a:extLst>
                  <a:ext uri="{FF2B5EF4-FFF2-40B4-BE49-F238E27FC236}">
                    <a16:creationId xmlns:a16="http://schemas.microsoft.com/office/drawing/2014/main" id="{5294BFAC-4B73-4C95-B89F-56EFC48E4C2A}"/>
                  </a:ext>
                </a:extLst>
              </p:cNvPr>
              <p:cNvSpPr/>
              <p:nvPr/>
            </p:nvSpPr>
            <p:spPr>
              <a:xfrm>
                <a:off x="9001513" y="2984067"/>
                <a:ext cx="331518" cy="38739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20" name="Rectangle 419">
                <a:extLst>
                  <a:ext uri="{FF2B5EF4-FFF2-40B4-BE49-F238E27FC236}">
                    <a16:creationId xmlns:a16="http://schemas.microsoft.com/office/drawing/2014/main" id="{394AFF12-58C9-4E20-B823-FDA5E5B00F86}"/>
                  </a:ext>
                </a:extLst>
              </p:cNvPr>
              <p:cNvSpPr/>
              <p:nvPr/>
            </p:nvSpPr>
            <p:spPr>
              <a:xfrm>
                <a:off x="9520043" y="1461211"/>
                <a:ext cx="331518" cy="53967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21" name="Rectangle 420">
                <a:extLst>
                  <a:ext uri="{FF2B5EF4-FFF2-40B4-BE49-F238E27FC236}">
                    <a16:creationId xmlns:a16="http://schemas.microsoft.com/office/drawing/2014/main" id="{6507CB24-50D5-4830-A0B5-8A219F6CCF5A}"/>
                  </a:ext>
                </a:extLst>
              </p:cNvPr>
              <p:cNvSpPr/>
              <p:nvPr/>
            </p:nvSpPr>
            <p:spPr>
              <a:xfrm>
                <a:off x="10038573" y="1770927"/>
                <a:ext cx="331518" cy="50870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22" name="Rectangle 421">
                <a:extLst>
                  <a:ext uri="{FF2B5EF4-FFF2-40B4-BE49-F238E27FC236}">
                    <a16:creationId xmlns:a16="http://schemas.microsoft.com/office/drawing/2014/main" id="{EC6E876C-6D9C-4B6A-9138-94117AAF9416}"/>
                  </a:ext>
                </a:extLst>
              </p:cNvPr>
              <p:cNvSpPr/>
              <p:nvPr/>
            </p:nvSpPr>
            <p:spPr>
              <a:xfrm>
                <a:off x="10557103" y="2789499"/>
                <a:ext cx="331518" cy="40685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23" name="Rectangle 422">
                <a:extLst>
                  <a:ext uri="{FF2B5EF4-FFF2-40B4-BE49-F238E27FC236}">
                    <a16:creationId xmlns:a16="http://schemas.microsoft.com/office/drawing/2014/main" id="{4A3DCB0D-87AB-4083-9E71-5E99AD19432A}"/>
                  </a:ext>
                </a:extLst>
              </p:cNvPr>
              <p:cNvSpPr/>
              <p:nvPr/>
            </p:nvSpPr>
            <p:spPr>
              <a:xfrm>
                <a:off x="11075633" y="879676"/>
                <a:ext cx="331518" cy="59783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24" name="Rectangle 423">
                <a:extLst>
                  <a:ext uri="{FF2B5EF4-FFF2-40B4-BE49-F238E27FC236}">
                    <a16:creationId xmlns:a16="http://schemas.microsoft.com/office/drawing/2014/main" id="{4CF058A5-4F85-4C3A-852F-B511374C03BD}"/>
                  </a:ext>
                </a:extLst>
              </p:cNvPr>
              <p:cNvSpPr/>
              <p:nvPr/>
            </p:nvSpPr>
            <p:spPr>
              <a:xfrm>
                <a:off x="11594163" y="613460"/>
                <a:ext cx="331518" cy="6244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25" name="Rectangle 424">
                <a:extLst>
                  <a:ext uri="{FF2B5EF4-FFF2-40B4-BE49-F238E27FC236}">
                    <a16:creationId xmlns:a16="http://schemas.microsoft.com/office/drawing/2014/main" id="{04CAD33A-B143-4AA8-B06C-297A5EE0BFEE}"/>
                  </a:ext>
                </a:extLst>
              </p:cNvPr>
              <p:cNvSpPr/>
              <p:nvPr/>
            </p:nvSpPr>
            <p:spPr>
              <a:xfrm>
                <a:off x="12112693" y="2522402"/>
                <a:ext cx="331518" cy="43355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26" name="Rectangle 425">
                <a:extLst>
                  <a:ext uri="{FF2B5EF4-FFF2-40B4-BE49-F238E27FC236}">
                    <a16:creationId xmlns:a16="http://schemas.microsoft.com/office/drawing/2014/main" id="{DC92D8C7-F976-48B5-8BE9-942AB40405DC}"/>
                  </a:ext>
                </a:extLst>
              </p:cNvPr>
              <p:cNvSpPr/>
              <p:nvPr/>
            </p:nvSpPr>
            <p:spPr>
              <a:xfrm>
                <a:off x="12631223" y="3171475"/>
                <a:ext cx="331518" cy="368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27" name="Rectangle 426">
                <a:extLst>
                  <a:ext uri="{FF2B5EF4-FFF2-40B4-BE49-F238E27FC236}">
                    <a16:creationId xmlns:a16="http://schemas.microsoft.com/office/drawing/2014/main" id="{9DA8A8CC-443E-42FD-9EA2-CF8231DFC978}"/>
                  </a:ext>
                </a:extLst>
              </p:cNvPr>
              <p:cNvSpPr/>
              <p:nvPr/>
            </p:nvSpPr>
            <p:spPr>
              <a:xfrm>
                <a:off x="13149753" y="157752"/>
                <a:ext cx="331518" cy="67002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28" name="Rectangle 427">
                <a:extLst>
                  <a:ext uri="{FF2B5EF4-FFF2-40B4-BE49-F238E27FC236}">
                    <a16:creationId xmlns:a16="http://schemas.microsoft.com/office/drawing/2014/main" id="{93AE1535-F5EC-4B6D-9112-A9B8871547E6}"/>
                  </a:ext>
                </a:extLst>
              </p:cNvPr>
              <p:cNvSpPr/>
              <p:nvPr/>
            </p:nvSpPr>
            <p:spPr>
              <a:xfrm>
                <a:off x="13668277" y="-590310"/>
                <a:ext cx="331518" cy="7448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29" name="Rectangle 428">
                <a:extLst>
                  <a:ext uri="{FF2B5EF4-FFF2-40B4-BE49-F238E27FC236}">
                    <a16:creationId xmlns:a16="http://schemas.microsoft.com/office/drawing/2014/main" id="{A6891B09-20E0-4576-A41B-A7C4ED79C44E}"/>
                  </a:ext>
                </a:extLst>
              </p:cNvPr>
              <p:cNvSpPr/>
              <p:nvPr/>
            </p:nvSpPr>
            <p:spPr>
              <a:xfrm>
                <a:off x="718706" y="5683120"/>
                <a:ext cx="308599" cy="11993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grpSp>
        <p:grpSp>
          <p:nvGrpSpPr>
            <p:cNvPr id="374" name="Group 373">
              <a:extLst>
                <a:ext uri="{FF2B5EF4-FFF2-40B4-BE49-F238E27FC236}">
                  <a16:creationId xmlns:a16="http://schemas.microsoft.com/office/drawing/2014/main" id="{264AE2DE-9986-429B-A0DF-D7001AF04534}"/>
                </a:ext>
              </a:extLst>
            </p:cNvPr>
            <p:cNvGrpSpPr/>
            <p:nvPr/>
          </p:nvGrpSpPr>
          <p:grpSpPr>
            <a:xfrm>
              <a:off x="1102720" y="6193290"/>
              <a:ext cx="3399868" cy="679909"/>
              <a:chOff x="5883539" y="9443874"/>
              <a:chExt cx="3399868" cy="679909"/>
            </a:xfrm>
            <a:solidFill>
              <a:srgbClr val="3BA1CD">
                <a:alpha val="41000"/>
              </a:srgbClr>
            </a:solidFill>
          </p:grpSpPr>
          <p:sp>
            <p:nvSpPr>
              <p:cNvPr id="377" name="Freeform 75">
                <a:extLst>
                  <a:ext uri="{FF2B5EF4-FFF2-40B4-BE49-F238E27FC236}">
                    <a16:creationId xmlns:a16="http://schemas.microsoft.com/office/drawing/2014/main" id="{8F29CB15-F9CE-4291-8E3B-29E12ACB4B8F}"/>
                  </a:ext>
                </a:extLst>
              </p:cNvPr>
              <p:cNvSpPr/>
              <p:nvPr/>
            </p:nvSpPr>
            <p:spPr>
              <a:xfrm>
                <a:off x="5883539"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5" y="502723"/>
                      <a:pt x="7036" y="491517"/>
                      <a:pt x="7026" y="477687"/>
                    </a:cubicBezTo>
                    <a:lnTo>
                      <a:pt x="7026" y="26791"/>
                    </a:lnTo>
                    <a:cubicBezTo>
                      <a:pt x="7026" y="12955"/>
                      <a:pt x="18246" y="1733"/>
                      <a:pt x="32086" y="1733"/>
                    </a:cubicBezTo>
                    <a:lnTo>
                      <a:pt x="32086" y="1733"/>
                    </a:lnTo>
                    <a:cubicBezTo>
                      <a:pt x="45924" y="1742"/>
                      <a:pt x="57137" y="12955"/>
                      <a:pt x="57137" y="26791"/>
                    </a:cubicBezTo>
                    <a:lnTo>
                      <a:pt x="57137" y="477687"/>
                    </a:lnTo>
                    <a:cubicBezTo>
                      <a:pt x="57132" y="491515"/>
                      <a:pt x="45916" y="502723"/>
                      <a:pt x="32086" y="502718"/>
                    </a:cubicBezTo>
                    <a:close/>
                  </a:path>
                </a:pathLst>
              </a:custGeom>
              <a:grpFill/>
              <a:ln w="901" cap="flat">
                <a:noFill/>
                <a:prstDash val="solid"/>
                <a:miter/>
              </a:ln>
            </p:spPr>
            <p:txBody>
              <a:bodyPr rtlCol="0" anchor="ctr"/>
              <a:lstStyle/>
              <a:p>
                <a:endParaRPr lang="en-US" sz="2040" dirty="0"/>
              </a:p>
            </p:txBody>
          </p:sp>
          <p:sp>
            <p:nvSpPr>
              <p:cNvPr id="378" name="Freeform 76">
                <a:extLst>
                  <a:ext uri="{FF2B5EF4-FFF2-40B4-BE49-F238E27FC236}">
                    <a16:creationId xmlns:a16="http://schemas.microsoft.com/office/drawing/2014/main" id="{0AD24907-EA4D-450D-8FAF-1E3E0BFFE555}"/>
                  </a:ext>
                </a:extLst>
              </p:cNvPr>
              <p:cNvSpPr/>
              <p:nvPr/>
            </p:nvSpPr>
            <p:spPr>
              <a:xfrm>
                <a:off x="6012373" y="9773102"/>
                <a:ext cx="50111" cy="350680"/>
              </a:xfrm>
              <a:custGeom>
                <a:avLst/>
                <a:gdLst>
                  <a:gd name="connsiteX0" fmla="*/ 32086 w 50111"/>
                  <a:gd name="connsiteY0" fmla="*/ 352413 h 350680"/>
                  <a:gd name="connsiteX1" fmla="*/ 32086 w 50111"/>
                  <a:gd name="connsiteY1" fmla="*/ 352413 h 350680"/>
                  <a:gd name="connsiteX2" fmla="*/ 7026 w 50111"/>
                  <a:gd name="connsiteY2" fmla="*/ 327382 h 350680"/>
                  <a:gd name="connsiteX3" fmla="*/ 7026 w 50111"/>
                  <a:gd name="connsiteY3" fmla="*/ 26782 h 350680"/>
                  <a:gd name="connsiteX4" fmla="*/ 32086 w 50111"/>
                  <a:gd name="connsiteY4" fmla="*/ 1733 h 350680"/>
                  <a:gd name="connsiteX5" fmla="*/ 32086 w 50111"/>
                  <a:gd name="connsiteY5" fmla="*/ 1733 h 350680"/>
                  <a:gd name="connsiteX6" fmla="*/ 57137 w 50111"/>
                  <a:gd name="connsiteY6" fmla="*/ 26782 h 350680"/>
                  <a:gd name="connsiteX7" fmla="*/ 57137 w 50111"/>
                  <a:gd name="connsiteY7" fmla="*/ 327382 h 350680"/>
                  <a:gd name="connsiteX8" fmla="*/ 32086 w 50111"/>
                  <a:gd name="connsiteY8" fmla="*/ 352413 h 35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350680">
                    <a:moveTo>
                      <a:pt x="32086" y="352413"/>
                    </a:moveTo>
                    <a:lnTo>
                      <a:pt x="32086" y="352413"/>
                    </a:lnTo>
                    <a:cubicBezTo>
                      <a:pt x="18255" y="352419"/>
                      <a:pt x="7036" y="341213"/>
                      <a:pt x="7026" y="327382"/>
                    </a:cubicBezTo>
                    <a:lnTo>
                      <a:pt x="7026" y="26782"/>
                    </a:lnTo>
                    <a:cubicBezTo>
                      <a:pt x="7032" y="12946"/>
                      <a:pt x="18249" y="1733"/>
                      <a:pt x="32086" y="1733"/>
                    </a:cubicBezTo>
                    <a:lnTo>
                      <a:pt x="32086" y="1733"/>
                    </a:lnTo>
                    <a:cubicBezTo>
                      <a:pt x="45922" y="1733"/>
                      <a:pt x="57137" y="12946"/>
                      <a:pt x="57137" y="26782"/>
                    </a:cubicBezTo>
                    <a:lnTo>
                      <a:pt x="57137" y="327382"/>
                    </a:lnTo>
                    <a:cubicBezTo>
                      <a:pt x="57132" y="341211"/>
                      <a:pt x="45916" y="352419"/>
                      <a:pt x="32086" y="352413"/>
                    </a:cubicBezTo>
                    <a:close/>
                  </a:path>
                </a:pathLst>
              </a:custGeom>
              <a:grpFill/>
              <a:ln w="901" cap="flat">
                <a:noFill/>
                <a:prstDash val="solid"/>
                <a:miter/>
              </a:ln>
            </p:spPr>
            <p:txBody>
              <a:bodyPr rtlCol="0" anchor="ctr"/>
              <a:lstStyle/>
              <a:p>
                <a:endParaRPr lang="en-US" sz="2040" dirty="0"/>
              </a:p>
            </p:txBody>
          </p:sp>
          <p:sp>
            <p:nvSpPr>
              <p:cNvPr id="379" name="Freeform 77">
                <a:extLst>
                  <a:ext uri="{FF2B5EF4-FFF2-40B4-BE49-F238E27FC236}">
                    <a16:creationId xmlns:a16="http://schemas.microsoft.com/office/drawing/2014/main" id="{F5ADA637-F298-4089-B1D2-3A12D72AF596}"/>
                  </a:ext>
                </a:extLst>
              </p:cNvPr>
              <p:cNvSpPr/>
              <p:nvPr/>
            </p:nvSpPr>
            <p:spPr>
              <a:xfrm>
                <a:off x="6141207" y="9851810"/>
                <a:ext cx="50111" cy="271972"/>
              </a:xfrm>
              <a:custGeom>
                <a:avLst/>
                <a:gdLst>
                  <a:gd name="connsiteX0" fmla="*/ 32095 w 50111"/>
                  <a:gd name="connsiteY0" fmla="*/ 273705 h 271972"/>
                  <a:gd name="connsiteX1" fmla="*/ 32095 w 50111"/>
                  <a:gd name="connsiteY1" fmla="*/ 273705 h 271972"/>
                  <a:gd name="connsiteX2" fmla="*/ 7026 w 50111"/>
                  <a:gd name="connsiteY2" fmla="*/ 248674 h 271972"/>
                  <a:gd name="connsiteX3" fmla="*/ 7026 w 50111"/>
                  <a:gd name="connsiteY3" fmla="*/ 26800 h 271972"/>
                  <a:gd name="connsiteX4" fmla="*/ 32095 w 50111"/>
                  <a:gd name="connsiteY4" fmla="*/ 1733 h 271972"/>
                  <a:gd name="connsiteX5" fmla="*/ 32095 w 50111"/>
                  <a:gd name="connsiteY5" fmla="*/ 1733 h 271972"/>
                  <a:gd name="connsiteX6" fmla="*/ 57137 w 50111"/>
                  <a:gd name="connsiteY6" fmla="*/ 26800 h 271972"/>
                  <a:gd name="connsiteX7" fmla="*/ 57137 w 50111"/>
                  <a:gd name="connsiteY7" fmla="*/ 248674 h 271972"/>
                  <a:gd name="connsiteX8" fmla="*/ 32104 w 50111"/>
                  <a:gd name="connsiteY8" fmla="*/ 273705 h 271972"/>
                  <a:gd name="connsiteX9" fmla="*/ 32095 w 50111"/>
                  <a:gd name="connsiteY9" fmla="*/ 273705 h 271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271972">
                    <a:moveTo>
                      <a:pt x="32095" y="273705"/>
                    </a:moveTo>
                    <a:lnTo>
                      <a:pt x="32095" y="273705"/>
                    </a:lnTo>
                    <a:cubicBezTo>
                      <a:pt x="18260" y="273715"/>
                      <a:pt x="7036" y="262508"/>
                      <a:pt x="7026" y="248674"/>
                    </a:cubicBezTo>
                    <a:lnTo>
                      <a:pt x="7026" y="26800"/>
                    </a:lnTo>
                    <a:cubicBezTo>
                      <a:pt x="7032" y="12955"/>
                      <a:pt x="18252" y="1742"/>
                      <a:pt x="32095" y="1733"/>
                    </a:cubicBezTo>
                    <a:lnTo>
                      <a:pt x="32095" y="1733"/>
                    </a:lnTo>
                    <a:cubicBezTo>
                      <a:pt x="45933" y="1742"/>
                      <a:pt x="57143" y="12964"/>
                      <a:pt x="57137" y="26800"/>
                    </a:cubicBezTo>
                    <a:lnTo>
                      <a:pt x="57137" y="248674"/>
                    </a:lnTo>
                    <a:cubicBezTo>
                      <a:pt x="57137" y="262498"/>
                      <a:pt x="45930" y="273705"/>
                      <a:pt x="32104" y="273705"/>
                    </a:cubicBezTo>
                    <a:cubicBezTo>
                      <a:pt x="32102" y="273705"/>
                      <a:pt x="32098" y="273705"/>
                      <a:pt x="32095" y="273705"/>
                    </a:cubicBezTo>
                    <a:close/>
                  </a:path>
                </a:pathLst>
              </a:custGeom>
              <a:grpFill/>
              <a:ln w="901" cap="flat">
                <a:noFill/>
                <a:prstDash val="solid"/>
                <a:miter/>
              </a:ln>
            </p:spPr>
            <p:txBody>
              <a:bodyPr rtlCol="0" anchor="ctr"/>
              <a:lstStyle/>
              <a:p>
                <a:endParaRPr lang="en-US" sz="2040" dirty="0"/>
              </a:p>
            </p:txBody>
          </p:sp>
          <p:sp>
            <p:nvSpPr>
              <p:cNvPr id="380" name="Freeform 78">
                <a:extLst>
                  <a:ext uri="{FF2B5EF4-FFF2-40B4-BE49-F238E27FC236}">
                    <a16:creationId xmlns:a16="http://schemas.microsoft.com/office/drawing/2014/main" id="{3C2BFC39-0FE4-4846-B8A4-11EB4D4746F0}"/>
                  </a:ext>
                </a:extLst>
              </p:cNvPr>
              <p:cNvSpPr/>
              <p:nvPr/>
            </p:nvSpPr>
            <p:spPr>
              <a:xfrm>
                <a:off x="6270059" y="9923398"/>
                <a:ext cx="50093" cy="200385"/>
              </a:xfrm>
              <a:custGeom>
                <a:avLst/>
                <a:gdLst>
                  <a:gd name="connsiteX0" fmla="*/ 32077 w 50093"/>
                  <a:gd name="connsiteY0" fmla="*/ 202118 h 200385"/>
                  <a:gd name="connsiteX1" fmla="*/ 32077 w 50093"/>
                  <a:gd name="connsiteY1" fmla="*/ 202118 h 200385"/>
                  <a:gd name="connsiteX2" fmla="*/ 7026 w 50093"/>
                  <a:gd name="connsiteY2" fmla="*/ 177086 h 200385"/>
                  <a:gd name="connsiteX3" fmla="*/ 7026 w 50093"/>
                  <a:gd name="connsiteY3" fmla="*/ 26782 h 200385"/>
                  <a:gd name="connsiteX4" fmla="*/ 32077 w 50093"/>
                  <a:gd name="connsiteY4" fmla="*/ 1733 h 200385"/>
                  <a:gd name="connsiteX5" fmla="*/ 32077 w 50093"/>
                  <a:gd name="connsiteY5" fmla="*/ 1733 h 200385"/>
                  <a:gd name="connsiteX6" fmla="*/ 57119 w 50093"/>
                  <a:gd name="connsiteY6" fmla="*/ 26782 h 200385"/>
                  <a:gd name="connsiteX7" fmla="*/ 57119 w 50093"/>
                  <a:gd name="connsiteY7" fmla="*/ 177086 h 200385"/>
                  <a:gd name="connsiteX8" fmla="*/ 32086 w 50093"/>
                  <a:gd name="connsiteY8" fmla="*/ 202118 h 200385"/>
                  <a:gd name="connsiteX9" fmla="*/ 32077 w 50093"/>
                  <a:gd name="connsiteY9" fmla="*/ 202118 h 2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200385">
                    <a:moveTo>
                      <a:pt x="32077" y="202118"/>
                    </a:moveTo>
                    <a:lnTo>
                      <a:pt x="32077" y="202118"/>
                    </a:lnTo>
                    <a:cubicBezTo>
                      <a:pt x="18247" y="202123"/>
                      <a:pt x="7031" y="190915"/>
                      <a:pt x="7026" y="177086"/>
                    </a:cubicBezTo>
                    <a:lnTo>
                      <a:pt x="7026" y="26782"/>
                    </a:lnTo>
                    <a:cubicBezTo>
                      <a:pt x="7026" y="12948"/>
                      <a:pt x="18242" y="1733"/>
                      <a:pt x="32077" y="1733"/>
                    </a:cubicBezTo>
                    <a:lnTo>
                      <a:pt x="32077" y="1733"/>
                    </a:lnTo>
                    <a:cubicBezTo>
                      <a:pt x="45909" y="1738"/>
                      <a:pt x="57119" y="12951"/>
                      <a:pt x="57119" y="26782"/>
                    </a:cubicBezTo>
                    <a:lnTo>
                      <a:pt x="57119" y="177086"/>
                    </a:lnTo>
                    <a:cubicBezTo>
                      <a:pt x="57119" y="190911"/>
                      <a:pt x="45912" y="202118"/>
                      <a:pt x="32086" y="202118"/>
                    </a:cubicBezTo>
                    <a:cubicBezTo>
                      <a:pt x="32083" y="202118"/>
                      <a:pt x="32080" y="202118"/>
                      <a:pt x="32077" y="202118"/>
                    </a:cubicBezTo>
                    <a:close/>
                  </a:path>
                </a:pathLst>
              </a:custGeom>
              <a:grpFill/>
              <a:ln w="901" cap="flat">
                <a:noFill/>
                <a:prstDash val="solid"/>
                <a:miter/>
              </a:ln>
            </p:spPr>
            <p:txBody>
              <a:bodyPr rtlCol="0" anchor="ctr"/>
              <a:lstStyle/>
              <a:p>
                <a:endParaRPr lang="en-US" sz="2040" dirty="0"/>
              </a:p>
            </p:txBody>
          </p:sp>
          <p:sp>
            <p:nvSpPr>
              <p:cNvPr id="381" name="Freeform 79">
                <a:extLst>
                  <a:ext uri="{FF2B5EF4-FFF2-40B4-BE49-F238E27FC236}">
                    <a16:creationId xmlns:a16="http://schemas.microsoft.com/office/drawing/2014/main" id="{47271B08-7B3C-4B6A-9B16-71B3E6C58CE6}"/>
                  </a:ext>
                </a:extLst>
              </p:cNvPr>
              <p:cNvSpPr/>
              <p:nvPr/>
            </p:nvSpPr>
            <p:spPr>
              <a:xfrm>
                <a:off x="6398893" y="9708672"/>
                <a:ext cx="50111" cy="415110"/>
              </a:xfrm>
              <a:custGeom>
                <a:avLst/>
                <a:gdLst>
                  <a:gd name="connsiteX0" fmla="*/ 32086 w 50111"/>
                  <a:gd name="connsiteY0" fmla="*/ 416844 h 415110"/>
                  <a:gd name="connsiteX1" fmla="*/ 32086 w 50111"/>
                  <a:gd name="connsiteY1" fmla="*/ 416844 h 415110"/>
                  <a:gd name="connsiteX2" fmla="*/ 7026 w 50111"/>
                  <a:gd name="connsiteY2" fmla="*/ 391821 h 415110"/>
                  <a:gd name="connsiteX3" fmla="*/ 7026 w 50111"/>
                  <a:gd name="connsiteY3" fmla="*/ 391812 h 415110"/>
                  <a:gd name="connsiteX4" fmla="*/ 7026 w 50111"/>
                  <a:gd name="connsiteY4" fmla="*/ 26800 h 415110"/>
                  <a:gd name="connsiteX5" fmla="*/ 32077 w 50111"/>
                  <a:gd name="connsiteY5" fmla="*/ 1733 h 415110"/>
                  <a:gd name="connsiteX6" fmla="*/ 32086 w 50111"/>
                  <a:gd name="connsiteY6" fmla="*/ 1733 h 415110"/>
                  <a:gd name="connsiteX7" fmla="*/ 32086 w 50111"/>
                  <a:gd name="connsiteY7" fmla="*/ 1733 h 415110"/>
                  <a:gd name="connsiteX8" fmla="*/ 57137 w 50111"/>
                  <a:gd name="connsiteY8" fmla="*/ 26800 h 415110"/>
                  <a:gd name="connsiteX9" fmla="*/ 57137 w 50111"/>
                  <a:gd name="connsiteY9" fmla="*/ 391812 h 415110"/>
                  <a:gd name="connsiteX10" fmla="*/ 32086 w 50111"/>
                  <a:gd name="connsiteY10" fmla="*/ 416844 h 415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415110">
                    <a:moveTo>
                      <a:pt x="32086" y="416844"/>
                    </a:moveTo>
                    <a:lnTo>
                      <a:pt x="32086" y="416844"/>
                    </a:lnTo>
                    <a:cubicBezTo>
                      <a:pt x="18256" y="416853"/>
                      <a:pt x="7036" y="405650"/>
                      <a:pt x="7026" y="391821"/>
                    </a:cubicBezTo>
                    <a:cubicBezTo>
                      <a:pt x="7026" y="391819"/>
                      <a:pt x="7026" y="391815"/>
                      <a:pt x="7026" y="391812"/>
                    </a:cubicBezTo>
                    <a:lnTo>
                      <a:pt x="7026" y="26800"/>
                    </a:lnTo>
                    <a:cubicBezTo>
                      <a:pt x="7021" y="12964"/>
                      <a:pt x="18237" y="1742"/>
                      <a:pt x="32077" y="1733"/>
                    </a:cubicBezTo>
                    <a:cubicBezTo>
                      <a:pt x="32080" y="1733"/>
                      <a:pt x="32083" y="1733"/>
                      <a:pt x="32086" y="1733"/>
                    </a:cubicBezTo>
                    <a:lnTo>
                      <a:pt x="32086" y="1733"/>
                    </a:lnTo>
                    <a:cubicBezTo>
                      <a:pt x="45927" y="1742"/>
                      <a:pt x="57143" y="12964"/>
                      <a:pt x="57137" y="26800"/>
                    </a:cubicBezTo>
                    <a:lnTo>
                      <a:pt x="57137" y="391812"/>
                    </a:lnTo>
                    <a:cubicBezTo>
                      <a:pt x="57132" y="405641"/>
                      <a:pt x="45917" y="416849"/>
                      <a:pt x="32086" y="416844"/>
                    </a:cubicBezTo>
                    <a:close/>
                  </a:path>
                </a:pathLst>
              </a:custGeom>
              <a:grpFill/>
              <a:ln w="901" cap="flat">
                <a:noFill/>
                <a:prstDash val="solid"/>
                <a:miter/>
              </a:ln>
            </p:spPr>
            <p:txBody>
              <a:bodyPr rtlCol="0" anchor="ctr"/>
              <a:lstStyle/>
              <a:p>
                <a:endParaRPr lang="en-US" sz="2040" dirty="0"/>
              </a:p>
            </p:txBody>
          </p:sp>
          <p:sp>
            <p:nvSpPr>
              <p:cNvPr id="382" name="Freeform 80">
                <a:extLst>
                  <a:ext uri="{FF2B5EF4-FFF2-40B4-BE49-F238E27FC236}">
                    <a16:creationId xmlns:a16="http://schemas.microsoft.com/office/drawing/2014/main" id="{A4385E92-1977-4C70-8E4E-D56AC0E761AA}"/>
                  </a:ext>
                </a:extLst>
              </p:cNvPr>
              <p:cNvSpPr/>
              <p:nvPr/>
            </p:nvSpPr>
            <p:spPr>
              <a:xfrm>
                <a:off x="6527727" y="9622798"/>
                <a:ext cx="50111" cy="500985"/>
              </a:xfrm>
              <a:custGeom>
                <a:avLst/>
                <a:gdLst>
                  <a:gd name="connsiteX0" fmla="*/ 32077 w 50111"/>
                  <a:gd name="connsiteY0" fmla="*/ 502718 h 500985"/>
                  <a:gd name="connsiteX1" fmla="*/ 32077 w 50111"/>
                  <a:gd name="connsiteY1" fmla="*/ 502718 h 500985"/>
                  <a:gd name="connsiteX2" fmla="*/ 7026 w 50111"/>
                  <a:gd name="connsiteY2" fmla="*/ 477687 h 500985"/>
                  <a:gd name="connsiteX3" fmla="*/ 7026 w 50111"/>
                  <a:gd name="connsiteY3" fmla="*/ 26791 h 500985"/>
                  <a:gd name="connsiteX4" fmla="*/ 32077 w 50111"/>
                  <a:gd name="connsiteY4" fmla="*/ 1733 h 500985"/>
                  <a:gd name="connsiteX5" fmla="*/ 32077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 name="connsiteX9" fmla="*/ 32077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77" y="502718"/>
                    </a:moveTo>
                    <a:lnTo>
                      <a:pt x="32077" y="502718"/>
                    </a:lnTo>
                    <a:cubicBezTo>
                      <a:pt x="18247" y="502723"/>
                      <a:pt x="7032" y="491515"/>
                      <a:pt x="7026" y="477687"/>
                    </a:cubicBezTo>
                    <a:lnTo>
                      <a:pt x="7026" y="26791"/>
                    </a:lnTo>
                    <a:cubicBezTo>
                      <a:pt x="7026" y="12955"/>
                      <a:pt x="18240" y="1742"/>
                      <a:pt x="32077" y="1733"/>
                    </a:cubicBezTo>
                    <a:lnTo>
                      <a:pt x="32077" y="1733"/>
                    </a:lnTo>
                    <a:cubicBezTo>
                      <a:pt x="45918" y="1733"/>
                      <a:pt x="57137" y="12955"/>
                      <a:pt x="57137" y="26791"/>
                    </a:cubicBezTo>
                    <a:lnTo>
                      <a:pt x="57137" y="477687"/>
                    </a:lnTo>
                    <a:cubicBezTo>
                      <a:pt x="57132" y="491515"/>
                      <a:pt x="45916" y="502723"/>
                      <a:pt x="32086" y="502718"/>
                    </a:cubicBezTo>
                    <a:cubicBezTo>
                      <a:pt x="32084" y="502718"/>
                      <a:pt x="32080" y="502718"/>
                      <a:pt x="32077" y="502718"/>
                    </a:cubicBezTo>
                    <a:close/>
                  </a:path>
                </a:pathLst>
              </a:custGeom>
              <a:grpFill/>
              <a:ln w="901" cap="flat">
                <a:noFill/>
                <a:prstDash val="solid"/>
                <a:miter/>
              </a:ln>
            </p:spPr>
            <p:txBody>
              <a:bodyPr rtlCol="0" anchor="ctr"/>
              <a:lstStyle/>
              <a:p>
                <a:endParaRPr lang="en-US" sz="2040" dirty="0"/>
              </a:p>
            </p:txBody>
          </p:sp>
          <p:sp>
            <p:nvSpPr>
              <p:cNvPr id="383" name="Freeform 81">
                <a:extLst>
                  <a:ext uri="{FF2B5EF4-FFF2-40B4-BE49-F238E27FC236}">
                    <a16:creationId xmlns:a16="http://schemas.microsoft.com/office/drawing/2014/main" id="{E0F612B8-F504-40C0-A10A-1F8042A64B85}"/>
                  </a:ext>
                </a:extLst>
              </p:cNvPr>
              <p:cNvSpPr/>
              <p:nvPr/>
            </p:nvSpPr>
            <p:spPr>
              <a:xfrm>
                <a:off x="6656570" y="9515453"/>
                <a:ext cx="50102" cy="608330"/>
              </a:xfrm>
              <a:custGeom>
                <a:avLst/>
                <a:gdLst>
                  <a:gd name="connsiteX0" fmla="*/ 32068 w 50102"/>
                  <a:gd name="connsiteY0" fmla="*/ 610063 h 608330"/>
                  <a:gd name="connsiteX1" fmla="*/ 32068 w 50102"/>
                  <a:gd name="connsiteY1" fmla="*/ 610063 h 608330"/>
                  <a:gd name="connsiteX2" fmla="*/ 7026 w 50102"/>
                  <a:gd name="connsiteY2" fmla="*/ 585040 h 608330"/>
                  <a:gd name="connsiteX3" fmla="*/ 7026 w 50102"/>
                  <a:gd name="connsiteY3" fmla="*/ 585031 h 608330"/>
                  <a:gd name="connsiteX4" fmla="*/ 7026 w 50102"/>
                  <a:gd name="connsiteY4" fmla="*/ 26764 h 608330"/>
                  <a:gd name="connsiteX5" fmla="*/ 32041 w 50102"/>
                  <a:gd name="connsiteY5" fmla="*/ 1733 h 608330"/>
                  <a:gd name="connsiteX6" fmla="*/ 32068 w 50102"/>
                  <a:gd name="connsiteY6" fmla="*/ 1733 h 608330"/>
                  <a:gd name="connsiteX7" fmla="*/ 32068 w 50102"/>
                  <a:gd name="connsiteY7" fmla="*/ 1733 h 608330"/>
                  <a:gd name="connsiteX8" fmla="*/ 57128 w 50102"/>
                  <a:gd name="connsiteY8" fmla="*/ 26737 h 608330"/>
                  <a:gd name="connsiteX9" fmla="*/ 57128 w 50102"/>
                  <a:gd name="connsiteY9" fmla="*/ 26764 h 608330"/>
                  <a:gd name="connsiteX10" fmla="*/ 57128 w 50102"/>
                  <a:gd name="connsiteY10" fmla="*/ 585031 h 608330"/>
                  <a:gd name="connsiteX11" fmla="*/ 32077 w 50102"/>
                  <a:gd name="connsiteY11" fmla="*/ 610063 h 608330"/>
                  <a:gd name="connsiteX12" fmla="*/ 32068 w 50102"/>
                  <a:gd name="connsiteY12"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102" h="608330">
                    <a:moveTo>
                      <a:pt x="32068" y="610063"/>
                    </a:moveTo>
                    <a:lnTo>
                      <a:pt x="32068" y="610063"/>
                    </a:lnTo>
                    <a:cubicBezTo>
                      <a:pt x="18243" y="610068"/>
                      <a:pt x="7032" y="598865"/>
                      <a:pt x="7026" y="585040"/>
                    </a:cubicBezTo>
                    <a:cubicBezTo>
                      <a:pt x="7026" y="585038"/>
                      <a:pt x="7026" y="585034"/>
                      <a:pt x="7026" y="585031"/>
                    </a:cubicBezTo>
                    <a:lnTo>
                      <a:pt x="7026" y="26764"/>
                    </a:lnTo>
                    <a:cubicBezTo>
                      <a:pt x="7021" y="12946"/>
                      <a:pt x="18221" y="1742"/>
                      <a:pt x="32041" y="1733"/>
                    </a:cubicBezTo>
                    <a:cubicBezTo>
                      <a:pt x="32050" y="1733"/>
                      <a:pt x="32059" y="1733"/>
                      <a:pt x="32068" y="1733"/>
                    </a:cubicBezTo>
                    <a:lnTo>
                      <a:pt x="32068" y="1733"/>
                    </a:lnTo>
                    <a:cubicBezTo>
                      <a:pt x="45894" y="1715"/>
                      <a:pt x="57113" y="12910"/>
                      <a:pt x="57128" y="26737"/>
                    </a:cubicBezTo>
                    <a:cubicBezTo>
                      <a:pt x="57128" y="26746"/>
                      <a:pt x="57128" y="26755"/>
                      <a:pt x="57128" y="26764"/>
                    </a:cubicBezTo>
                    <a:lnTo>
                      <a:pt x="57128" y="585031"/>
                    </a:lnTo>
                    <a:cubicBezTo>
                      <a:pt x="57123" y="598860"/>
                      <a:pt x="45907" y="610068"/>
                      <a:pt x="32077" y="610063"/>
                    </a:cubicBezTo>
                    <a:cubicBezTo>
                      <a:pt x="32075" y="610063"/>
                      <a:pt x="32071" y="610063"/>
                      <a:pt x="32068" y="610063"/>
                    </a:cubicBezTo>
                    <a:close/>
                  </a:path>
                </a:pathLst>
              </a:custGeom>
              <a:grpFill/>
              <a:ln w="901" cap="flat">
                <a:noFill/>
                <a:prstDash val="solid"/>
                <a:miter/>
              </a:ln>
            </p:spPr>
            <p:txBody>
              <a:bodyPr rtlCol="0" anchor="ctr"/>
              <a:lstStyle/>
              <a:p>
                <a:endParaRPr lang="en-US" sz="2040" dirty="0"/>
              </a:p>
            </p:txBody>
          </p:sp>
          <p:sp>
            <p:nvSpPr>
              <p:cNvPr id="384" name="Freeform 82">
                <a:extLst>
                  <a:ext uri="{FF2B5EF4-FFF2-40B4-BE49-F238E27FC236}">
                    <a16:creationId xmlns:a16="http://schemas.microsoft.com/office/drawing/2014/main" id="{C5570D0A-9427-4D43-892B-6E9924804B5B}"/>
                  </a:ext>
                </a:extLst>
              </p:cNvPr>
              <p:cNvSpPr/>
              <p:nvPr/>
            </p:nvSpPr>
            <p:spPr>
              <a:xfrm>
                <a:off x="6785395" y="9443874"/>
                <a:ext cx="50147" cy="679908"/>
              </a:xfrm>
              <a:custGeom>
                <a:avLst/>
                <a:gdLst>
                  <a:gd name="connsiteX0" fmla="*/ 32086 w 50147"/>
                  <a:gd name="connsiteY0" fmla="*/ 681641 h 679908"/>
                  <a:gd name="connsiteX1" fmla="*/ 32086 w 50147"/>
                  <a:gd name="connsiteY1" fmla="*/ 681641 h 679908"/>
                  <a:gd name="connsiteX2" fmla="*/ 7026 w 50147"/>
                  <a:gd name="connsiteY2" fmla="*/ 656610 h 679908"/>
                  <a:gd name="connsiteX3" fmla="*/ 7026 w 50147"/>
                  <a:gd name="connsiteY3" fmla="*/ 26782 h 679908"/>
                  <a:gd name="connsiteX4" fmla="*/ 32086 w 50147"/>
                  <a:gd name="connsiteY4" fmla="*/ 1733 h 679908"/>
                  <a:gd name="connsiteX5" fmla="*/ 32086 w 50147"/>
                  <a:gd name="connsiteY5" fmla="*/ 1733 h 679908"/>
                  <a:gd name="connsiteX6" fmla="*/ 57173 w 50147"/>
                  <a:gd name="connsiteY6" fmla="*/ 26746 h 679908"/>
                  <a:gd name="connsiteX7" fmla="*/ 57173 w 50147"/>
                  <a:gd name="connsiteY7" fmla="*/ 26782 h 679908"/>
                  <a:gd name="connsiteX8" fmla="*/ 57173 w 50147"/>
                  <a:gd name="connsiteY8" fmla="*/ 656610 h 679908"/>
                  <a:gd name="connsiteX9" fmla="*/ 32122 w 50147"/>
                  <a:gd name="connsiteY9" fmla="*/ 681641 h 679908"/>
                  <a:gd name="connsiteX10" fmla="*/ 32086 w 50147"/>
                  <a:gd name="connsiteY10" fmla="*/ 681641 h 67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47" h="679908">
                    <a:moveTo>
                      <a:pt x="32086" y="681641"/>
                    </a:moveTo>
                    <a:lnTo>
                      <a:pt x="32086" y="681641"/>
                    </a:lnTo>
                    <a:cubicBezTo>
                      <a:pt x="18255" y="681646"/>
                      <a:pt x="7036" y="670440"/>
                      <a:pt x="7026" y="656610"/>
                    </a:cubicBezTo>
                    <a:lnTo>
                      <a:pt x="7026" y="26782"/>
                    </a:lnTo>
                    <a:cubicBezTo>
                      <a:pt x="7032" y="12946"/>
                      <a:pt x="18249" y="1733"/>
                      <a:pt x="32086" y="1733"/>
                    </a:cubicBezTo>
                    <a:lnTo>
                      <a:pt x="32086" y="1733"/>
                    </a:lnTo>
                    <a:cubicBezTo>
                      <a:pt x="45922" y="1715"/>
                      <a:pt x="57154" y="12910"/>
                      <a:pt x="57173" y="26746"/>
                    </a:cubicBezTo>
                    <a:cubicBezTo>
                      <a:pt x="57173" y="26755"/>
                      <a:pt x="57173" y="26773"/>
                      <a:pt x="57173" y="26782"/>
                    </a:cubicBezTo>
                    <a:lnTo>
                      <a:pt x="57173" y="656610"/>
                    </a:lnTo>
                    <a:cubicBezTo>
                      <a:pt x="57169" y="670439"/>
                      <a:pt x="45952" y="681646"/>
                      <a:pt x="32122" y="681641"/>
                    </a:cubicBezTo>
                    <a:cubicBezTo>
                      <a:pt x="32111" y="681641"/>
                      <a:pt x="32098" y="681641"/>
                      <a:pt x="32086" y="681641"/>
                    </a:cubicBezTo>
                    <a:close/>
                  </a:path>
                </a:pathLst>
              </a:custGeom>
              <a:grpFill/>
              <a:ln w="901" cap="flat">
                <a:noFill/>
                <a:prstDash val="solid"/>
                <a:miter/>
              </a:ln>
            </p:spPr>
            <p:txBody>
              <a:bodyPr rtlCol="0" anchor="ctr"/>
              <a:lstStyle/>
              <a:p>
                <a:endParaRPr lang="en-US" sz="2040" dirty="0"/>
              </a:p>
            </p:txBody>
          </p:sp>
          <p:sp>
            <p:nvSpPr>
              <p:cNvPr id="385" name="Freeform 83">
                <a:extLst>
                  <a:ext uri="{FF2B5EF4-FFF2-40B4-BE49-F238E27FC236}">
                    <a16:creationId xmlns:a16="http://schemas.microsoft.com/office/drawing/2014/main" id="{F97A66C6-6329-49D5-A52E-1A11FD0122A5}"/>
                  </a:ext>
                </a:extLst>
              </p:cNvPr>
              <p:cNvSpPr/>
              <p:nvPr/>
            </p:nvSpPr>
            <p:spPr>
              <a:xfrm>
                <a:off x="6914229" y="9479668"/>
                <a:ext cx="50111" cy="644114"/>
              </a:xfrm>
              <a:custGeom>
                <a:avLst/>
                <a:gdLst>
                  <a:gd name="connsiteX0" fmla="*/ 32086 w 50111"/>
                  <a:gd name="connsiteY0" fmla="*/ 645847 h 644114"/>
                  <a:gd name="connsiteX1" fmla="*/ 32086 w 50111"/>
                  <a:gd name="connsiteY1" fmla="*/ 645847 h 644114"/>
                  <a:gd name="connsiteX2" fmla="*/ 7026 w 50111"/>
                  <a:gd name="connsiteY2" fmla="*/ 620816 h 644114"/>
                  <a:gd name="connsiteX3" fmla="*/ 7026 w 50111"/>
                  <a:gd name="connsiteY3" fmla="*/ 26764 h 644114"/>
                  <a:gd name="connsiteX4" fmla="*/ 32086 w 50111"/>
                  <a:gd name="connsiteY4" fmla="*/ 1733 h 644114"/>
                  <a:gd name="connsiteX5" fmla="*/ 32086 w 50111"/>
                  <a:gd name="connsiteY5" fmla="*/ 1733 h 644114"/>
                  <a:gd name="connsiteX6" fmla="*/ 57137 w 50111"/>
                  <a:gd name="connsiteY6" fmla="*/ 26764 h 644114"/>
                  <a:gd name="connsiteX7" fmla="*/ 57137 w 50111"/>
                  <a:gd name="connsiteY7" fmla="*/ 620816 h 644114"/>
                  <a:gd name="connsiteX8" fmla="*/ 32086 w 50111"/>
                  <a:gd name="connsiteY8" fmla="*/ 645847 h 64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644114">
                    <a:moveTo>
                      <a:pt x="32086" y="645847"/>
                    </a:moveTo>
                    <a:lnTo>
                      <a:pt x="32086" y="645847"/>
                    </a:lnTo>
                    <a:cubicBezTo>
                      <a:pt x="18255" y="645853"/>
                      <a:pt x="7036" y="634647"/>
                      <a:pt x="7026" y="620816"/>
                    </a:cubicBezTo>
                    <a:lnTo>
                      <a:pt x="7026" y="26764"/>
                    </a:lnTo>
                    <a:cubicBezTo>
                      <a:pt x="7036" y="12937"/>
                      <a:pt x="18255" y="1724"/>
                      <a:pt x="32086" y="1733"/>
                    </a:cubicBezTo>
                    <a:lnTo>
                      <a:pt x="32086" y="1733"/>
                    </a:lnTo>
                    <a:cubicBezTo>
                      <a:pt x="45916" y="1724"/>
                      <a:pt x="57133" y="12937"/>
                      <a:pt x="57137" y="26764"/>
                    </a:cubicBezTo>
                    <a:lnTo>
                      <a:pt x="57137" y="620816"/>
                    </a:lnTo>
                    <a:cubicBezTo>
                      <a:pt x="57133" y="634645"/>
                      <a:pt x="45916" y="645853"/>
                      <a:pt x="32086" y="645847"/>
                    </a:cubicBezTo>
                    <a:close/>
                  </a:path>
                </a:pathLst>
              </a:custGeom>
              <a:grpFill/>
              <a:ln w="901" cap="flat">
                <a:noFill/>
                <a:prstDash val="solid"/>
                <a:miter/>
              </a:ln>
            </p:spPr>
            <p:txBody>
              <a:bodyPr rtlCol="0" anchor="ctr"/>
              <a:lstStyle/>
              <a:p>
                <a:endParaRPr lang="en-US" sz="2040" dirty="0"/>
              </a:p>
            </p:txBody>
          </p:sp>
          <p:sp>
            <p:nvSpPr>
              <p:cNvPr id="386" name="Freeform 84">
                <a:extLst>
                  <a:ext uri="{FF2B5EF4-FFF2-40B4-BE49-F238E27FC236}">
                    <a16:creationId xmlns:a16="http://schemas.microsoft.com/office/drawing/2014/main" id="{5AF1B13F-0BD0-4648-8CAE-697C96C81E03}"/>
                  </a:ext>
                </a:extLst>
              </p:cNvPr>
              <p:cNvSpPr/>
              <p:nvPr/>
            </p:nvSpPr>
            <p:spPr>
              <a:xfrm>
                <a:off x="7043072" y="9515453"/>
                <a:ext cx="50093" cy="608330"/>
              </a:xfrm>
              <a:custGeom>
                <a:avLst/>
                <a:gdLst>
                  <a:gd name="connsiteX0" fmla="*/ 32068 w 50093"/>
                  <a:gd name="connsiteY0" fmla="*/ 610063 h 608330"/>
                  <a:gd name="connsiteX1" fmla="*/ 32068 w 50093"/>
                  <a:gd name="connsiteY1" fmla="*/ 610063 h 608330"/>
                  <a:gd name="connsiteX2" fmla="*/ 7026 w 50093"/>
                  <a:gd name="connsiteY2" fmla="*/ 585040 h 608330"/>
                  <a:gd name="connsiteX3" fmla="*/ 7026 w 50093"/>
                  <a:gd name="connsiteY3" fmla="*/ 585031 h 608330"/>
                  <a:gd name="connsiteX4" fmla="*/ 7026 w 50093"/>
                  <a:gd name="connsiteY4" fmla="*/ 26764 h 608330"/>
                  <a:gd name="connsiteX5" fmla="*/ 32041 w 50093"/>
                  <a:gd name="connsiteY5" fmla="*/ 1733 h 608330"/>
                  <a:gd name="connsiteX6" fmla="*/ 32068 w 50093"/>
                  <a:gd name="connsiteY6" fmla="*/ 1733 h 608330"/>
                  <a:gd name="connsiteX7" fmla="*/ 32068 w 50093"/>
                  <a:gd name="connsiteY7" fmla="*/ 1733 h 608330"/>
                  <a:gd name="connsiteX8" fmla="*/ 57119 w 50093"/>
                  <a:gd name="connsiteY8" fmla="*/ 26728 h 608330"/>
                  <a:gd name="connsiteX9" fmla="*/ 57119 w 50093"/>
                  <a:gd name="connsiteY9" fmla="*/ 26764 h 608330"/>
                  <a:gd name="connsiteX10" fmla="*/ 57119 w 50093"/>
                  <a:gd name="connsiteY10" fmla="*/ 585031 h 608330"/>
                  <a:gd name="connsiteX11" fmla="*/ 32086 w 50093"/>
                  <a:gd name="connsiteY11" fmla="*/ 610063 h 608330"/>
                  <a:gd name="connsiteX12" fmla="*/ 32068 w 50093"/>
                  <a:gd name="connsiteY12"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93" h="608330">
                    <a:moveTo>
                      <a:pt x="32068" y="610063"/>
                    </a:moveTo>
                    <a:lnTo>
                      <a:pt x="32068" y="610063"/>
                    </a:lnTo>
                    <a:cubicBezTo>
                      <a:pt x="18243" y="610068"/>
                      <a:pt x="7032" y="598865"/>
                      <a:pt x="7026" y="585040"/>
                    </a:cubicBezTo>
                    <a:cubicBezTo>
                      <a:pt x="7026" y="585038"/>
                      <a:pt x="7026" y="585034"/>
                      <a:pt x="7026" y="585031"/>
                    </a:cubicBezTo>
                    <a:lnTo>
                      <a:pt x="7026" y="26764"/>
                    </a:lnTo>
                    <a:cubicBezTo>
                      <a:pt x="7021" y="12946"/>
                      <a:pt x="18221" y="1742"/>
                      <a:pt x="32041" y="1733"/>
                    </a:cubicBezTo>
                    <a:cubicBezTo>
                      <a:pt x="32050" y="1733"/>
                      <a:pt x="32059" y="1733"/>
                      <a:pt x="32068" y="1733"/>
                    </a:cubicBezTo>
                    <a:lnTo>
                      <a:pt x="32068" y="1733"/>
                    </a:lnTo>
                    <a:cubicBezTo>
                      <a:pt x="45888" y="1715"/>
                      <a:pt x="57104" y="12910"/>
                      <a:pt x="57119" y="26728"/>
                    </a:cubicBezTo>
                    <a:cubicBezTo>
                      <a:pt x="57119" y="26737"/>
                      <a:pt x="57119" y="26755"/>
                      <a:pt x="57119" y="26764"/>
                    </a:cubicBezTo>
                    <a:lnTo>
                      <a:pt x="57119" y="585031"/>
                    </a:lnTo>
                    <a:cubicBezTo>
                      <a:pt x="57119" y="598856"/>
                      <a:pt x="45912" y="610063"/>
                      <a:pt x="32086" y="610063"/>
                    </a:cubicBezTo>
                    <a:cubicBezTo>
                      <a:pt x="32080" y="610063"/>
                      <a:pt x="32075" y="610063"/>
                      <a:pt x="32068" y="610063"/>
                    </a:cubicBezTo>
                    <a:close/>
                  </a:path>
                </a:pathLst>
              </a:custGeom>
              <a:grpFill/>
              <a:ln w="901" cap="flat">
                <a:noFill/>
                <a:prstDash val="solid"/>
                <a:miter/>
              </a:ln>
            </p:spPr>
            <p:txBody>
              <a:bodyPr rtlCol="0" anchor="ctr"/>
              <a:lstStyle/>
              <a:p>
                <a:endParaRPr lang="en-US" sz="2040" dirty="0"/>
              </a:p>
            </p:txBody>
          </p:sp>
          <p:sp>
            <p:nvSpPr>
              <p:cNvPr id="387" name="Freeform 85">
                <a:extLst>
                  <a:ext uri="{FF2B5EF4-FFF2-40B4-BE49-F238E27FC236}">
                    <a16:creationId xmlns:a16="http://schemas.microsoft.com/office/drawing/2014/main" id="{D66A6CEB-45B5-4FAD-9628-F9F702B57CFB}"/>
                  </a:ext>
                </a:extLst>
              </p:cNvPr>
              <p:cNvSpPr/>
              <p:nvPr/>
            </p:nvSpPr>
            <p:spPr>
              <a:xfrm>
                <a:off x="7171916" y="9622798"/>
                <a:ext cx="50111" cy="500985"/>
              </a:xfrm>
              <a:custGeom>
                <a:avLst/>
                <a:gdLst>
                  <a:gd name="connsiteX0" fmla="*/ 32068 w 50111"/>
                  <a:gd name="connsiteY0" fmla="*/ 502718 h 500985"/>
                  <a:gd name="connsiteX1" fmla="*/ 32068 w 50111"/>
                  <a:gd name="connsiteY1" fmla="*/ 502718 h 500985"/>
                  <a:gd name="connsiteX2" fmla="*/ 7026 w 50111"/>
                  <a:gd name="connsiteY2" fmla="*/ 477696 h 500985"/>
                  <a:gd name="connsiteX3" fmla="*/ 7026 w 50111"/>
                  <a:gd name="connsiteY3" fmla="*/ 477687 h 500985"/>
                  <a:gd name="connsiteX4" fmla="*/ 7026 w 50111"/>
                  <a:gd name="connsiteY4" fmla="*/ 26791 h 500985"/>
                  <a:gd name="connsiteX5" fmla="*/ 32068 w 50111"/>
                  <a:gd name="connsiteY5" fmla="*/ 1733 h 500985"/>
                  <a:gd name="connsiteX6" fmla="*/ 32068 w 50111"/>
                  <a:gd name="connsiteY6" fmla="*/ 1733 h 500985"/>
                  <a:gd name="connsiteX7" fmla="*/ 57137 w 50111"/>
                  <a:gd name="connsiteY7" fmla="*/ 26791 h 500985"/>
                  <a:gd name="connsiteX8" fmla="*/ 57137 w 50111"/>
                  <a:gd name="connsiteY8" fmla="*/ 477687 h 500985"/>
                  <a:gd name="connsiteX9" fmla="*/ 32068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68" y="502718"/>
                    </a:moveTo>
                    <a:lnTo>
                      <a:pt x="32068" y="502718"/>
                    </a:lnTo>
                    <a:cubicBezTo>
                      <a:pt x="18243" y="502723"/>
                      <a:pt x="7032" y="491520"/>
                      <a:pt x="7026" y="477696"/>
                    </a:cubicBezTo>
                    <a:cubicBezTo>
                      <a:pt x="7026" y="477693"/>
                      <a:pt x="7026" y="477689"/>
                      <a:pt x="7026" y="477687"/>
                    </a:cubicBezTo>
                    <a:lnTo>
                      <a:pt x="7026" y="26791"/>
                    </a:lnTo>
                    <a:cubicBezTo>
                      <a:pt x="7021" y="12955"/>
                      <a:pt x="18233" y="1742"/>
                      <a:pt x="32068" y="1733"/>
                    </a:cubicBezTo>
                    <a:lnTo>
                      <a:pt x="32068" y="1733"/>
                    </a:lnTo>
                    <a:cubicBezTo>
                      <a:pt x="45910" y="1733"/>
                      <a:pt x="57132" y="12946"/>
                      <a:pt x="57137" y="26791"/>
                    </a:cubicBezTo>
                    <a:lnTo>
                      <a:pt x="57137" y="477687"/>
                    </a:lnTo>
                    <a:cubicBezTo>
                      <a:pt x="57127" y="491521"/>
                      <a:pt x="45904" y="502728"/>
                      <a:pt x="32068" y="502718"/>
                    </a:cubicBezTo>
                    <a:close/>
                  </a:path>
                </a:pathLst>
              </a:custGeom>
              <a:grpFill/>
              <a:ln w="901" cap="flat">
                <a:noFill/>
                <a:prstDash val="solid"/>
                <a:miter/>
              </a:ln>
            </p:spPr>
            <p:txBody>
              <a:bodyPr rtlCol="0" anchor="ctr"/>
              <a:lstStyle/>
              <a:p>
                <a:endParaRPr lang="en-US" sz="2040" dirty="0"/>
              </a:p>
            </p:txBody>
          </p:sp>
          <p:sp>
            <p:nvSpPr>
              <p:cNvPr id="388" name="Freeform 86">
                <a:extLst>
                  <a:ext uri="{FF2B5EF4-FFF2-40B4-BE49-F238E27FC236}">
                    <a16:creationId xmlns:a16="http://schemas.microsoft.com/office/drawing/2014/main" id="{549A8541-11BE-4FA2-BDE0-2261238D36FA}"/>
                  </a:ext>
                </a:extLst>
              </p:cNvPr>
              <p:cNvSpPr/>
              <p:nvPr/>
            </p:nvSpPr>
            <p:spPr>
              <a:xfrm>
                <a:off x="7300750"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96 h 500985"/>
                  <a:gd name="connsiteX3" fmla="*/ 7026 w 50111"/>
                  <a:gd name="connsiteY3" fmla="*/ 477687 h 500985"/>
                  <a:gd name="connsiteX4" fmla="*/ 7026 w 50111"/>
                  <a:gd name="connsiteY4" fmla="*/ 26791 h 500985"/>
                  <a:gd name="connsiteX5" fmla="*/ 32086 w 50111"/>
                  <a:gd name="connsiteY5" fmla="*/ 1733 h 500985"/>
                  <a:gd name="connsiteX6" fmla="*/ 32086 w 50111"/>
                  <a:gd name="connsiteY6" fmla="*/ 1733 h 500985"/>
                  <a:gd name="connsiteX7" fmla="*/ 57137 w 50111"/>
                  <a:gd name="connsiteY7" fmla="*/ 26791 h 500985"/>
                  <a:gd name="connsiteX8" fmla="*/ 57137 w 50111"/>
                  <a:gd name="connsiteY8" fmla="*/ 477687 h 500985"/>
                  <a:gd name="connsiteX9" fmla="*/ 32086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86" y="502718"/>
                    </a:moveTo>
                    <a:lnTo>
                      <a:pt x="32086" y="502718"/>
                    </a:lnTo>
                    <a:cubicBezTo>
                      <a:pt x="18258" y="502728"/>
                      <a:pt x="7035" y="491524"/>
                      <a:pt x="7026" y="477696"/>
                    </a:cubicBezTo>
                    <a:cubicBezTo>
                      <a:pt x="7026" y="477693"/>
                      <a:pt x="7026" y="477689"/>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4" y="502723"/>
                      <a:pt x="32086" y="502718"/>
                    </a:cubicBezTo>
                    <a:close/>
                  </a:path>
                </a:pathLst>
              </a:custGeom>
              <a:grpFill/>
              <a:ln w="901" cap="flat">
                <a:noFill/>
                <a:prstDash val="solid"/>
                <a:miter/>
              </a:ln>
            </p:spPr>
            <p:txBody>
              <a:bodyPr rtlCol="0" anchor="ctr"/>
              <a:lstStyle/>
              <a:p>
                <a:endParaRPr lang="en-US" sz="2040" dirty="0"/>
              </a:p>
            </p:txBody>
          </p:sp>
          <p:sp>
            <p:nvSpPr>
              <p:cNvPr id="389" name="Freeform 87">
                <a:extLst>
                  <a:ext uri="{FF2B5EF4-FFF2-40B4-BE49-F238E27FC236}">
                    <a16:creationId xmlns:a16="http://schemas.microsoft.com/office/drawing/2014/main" id="{391FB20D-F0BA-4BF7-A3E2-FDFE06BBC97E}"/>
                  </a:ext>
                </a:extLst>
              </p:cNvPr>
              <p:cNvSpPr/>
              <p:nvPr/>
            </p:nvSpPr>
            <p:spPr>
              <a:xfrm>
                <a:off x="7429584"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8" y="502723"/>
                      <a:pt x="7035" y="491517"/>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4" y="502723"/>
                      <a:pt x="32086" y="502718"/>
                    </a:cubicBezTo>
                    <a:close/>
                  </a:path>
                </a:pathLst>
              </a:custGeom>
              <a:grpFill/>
              <a:ln w="901" cap="flat">
                <a:noFill/>
                <a:prstDash val="solid"/>
                <a:miter/>
              </a:ln>
            </p:spPr>
            <p:txBody>
              <a:bodyPr rtlCol="0" anchor="ctr"/>
              <a:lstStyle/>
              <a:p>
                <a:endParaRPr lang="en-US" sz="2040" dirty="0"/>
              </a:p>
            </p:txBody>
          </p:sp>
          <p:sp>
            <p:nvSpPr>
              <p:cNvPr id="390" name="Freeform 88">
                <a:extLst>
                  <a:ext uri="{FF2B5EF4-FFF2-40B4-BE49-F238E27FC236}">
                    <a16:creationId xmlns:a16="http://schemas.microsoft.com/office/drawing/2014/main" id="{719BDF5D-2999-4FD2-B8D9-4D8EBA2978CD}"/>
                  </a:ext>
                </a:extLst>
              </p:cNvPr>
              <p:cNvSpPr/>
              <p:nvPr/>
            </p:nvSpPr>
            <p:spPr>
              <a:xfrm>
                <a:off x="7558418" y="9522610"/>
                <a:ext cx="50111" cy="601173"/>
              </a:xfrm>
              <a:custGeom>
                <a:avLst/>
                <a:gdLst>
                  <a:gd name="connsiteX0" fmla="*/ 32077 w 50111"/>
                  <a:gd name="connsiteY0" fmla="*/ 602906 h 601173"/>
                  <a:gd name="connsiteX1" fmla="*/ 32077 w 50111"/>
                  <a:gd name="connsiteY1" fmla="*/ 602906 h 601173"/>
                  <a:gd name="connsiteX2" fmla="*/ 7026 w 50111"/>
                  <a:gd name="connsiteY2" fmla="*/ 577875 h 601173"/>
                  <a:gd name="connsiteX3" fmla="*/ 7026 w 50111"/>
                  <a:gd name="connsiteY3" fmla="*/ 26764 h 601173"/>
                  <a:gd name="connsiteX4" fmla="*/ 32077 w 50111"/>
                  <a:gd name="connsiteY4" fmla="*/ 1733 h 601173"/>
                  <a:gd name="connsiteX5" fmla="*/ 32077 w 50111"/>
                  <a:gd name="connsiteY5" fmla="*/ 1733 h 601173"/>
                  <a:gd name="connsiteX6" fmla="*/ 57137 w 50111"/>
                  <a:gd name="connsiteY6" fmla="*/ 26764 h 601173"/>
                  <a:gd name="connsiteX7" fmla="*/ 57137 w 50111"/>
                  <a:gd name="connsiteY7" fmla="*/ 577875 h 601173"/>
                  <a:gd name="connsiteX8" fmla="*/ 32086 w 50111"/>
                  <a:gd name="connsiteY8" fmla="*/ 602906 h 601173"/>
                  <a:gd name="connsiteX9" fmla="*/ 32077 w 50111"/>
                  <a:gd name="connsiteY9" fmla="*/ 602906 h 60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601173">
                    <a:moveTo>
                      <a:pt x="32077" y="602906"/>
                    </a:moveTo>
                    <a:lnTo>
                      <a:pt x="32077" y="602906"/>
                    </a:lnTo>
                    <a:cubicBezTo>
                      <a:pt x="18249" y="602911"/>
                      <a:pt x="7035" y="591703"/>
                      <a:pt x="7026" y="577875"/>
                    </a:cubicBezTo>
                    <a:lnTo>
                      <a:pt x="7026" y="26764"/>
                    </a:lnTo>
                    <a:cubicBezTo>
                      <a:pt x="7035" y="12937"/>
                      <a:pt x="18249" y="1733"/>
                      <a:pt x="32077" y="1733"/>
                    </a:cubicBezTo>
                    <a:lnTo>
                      <a:pt x="32077" y="1733"/>
                    </a:lnTo>
                    <a:cubicBezTo>
                      <a:pt x="45905" y="1724"/>
                      <a:pt x="57128" y="12937"/>
                      <a:pt x="57137" y="26764"/>
                    </a:cubicBezTo>
                    <a:lnTo>
                      <a:pt x="57137" y="577875"/>
                    </a:lnTo>
                    <a:cubicBezTo>
                      <a:pt x="57128" y="591703"/>
                      <a:pt x="45914" y="602911"/>
                      <a:pt x="32086" y="602906"/>
                    </a:cubicBezTo>
                    <a:cubicBezTo>
                      <a:pt x="32086" y="602906"/>
                      <a:pt x="32077" y="602906"/>
                      <a:pt x="32077" y="602906"/>
                    </a:cubicBezTo>
                    <a:close/>
                  </a:path>
                </a:pathLst>
              </a:custGeom>
              <a:grpFill/>
              <a:ln w="901" cap="flat">
                <a:noFill/>
                <a:prstDash val="solid"/>
                <a:miter/>
              </a:ln>
            </p:spPr>
            <p:txBody>
              <a:bodyPr rtlCol="0" anchor="ctr"/>
              <a:lstStyle/>
              <a:p>
                <a:endParaRPr lang="en-US" sz="2040" dirty="0"/>
              </a:p>
            </p:txBody>
          </p:sp>
          <p:sp>
            <p:nvSpPr>
              <p:cNvPr id="391" name="Freeform 89">
                <a:extLst>
                  <a:ext uri="{FF2B5EF4-FFF2-40B4-BE49-F238E27FC236}">
                    <a16:creationId xmlns:a16="http://schemas.microsoft.com/office/drawing/2014/main" id="{A62DD802-63AD-4BF9-8BCA-7B727D991472}"/>
                  </a:ext>
                </a:extLst>
              </p:cNvPr>
              <p:cNvSpPr/>
              <p:nvPr/>
            </p:nvSpPr>
            <p:spPr>
              <a:xfrm>
                <a:off x="7687270" y="9622798"/>
                <a:ext cx="50093" cy="500985"/>
              </a:xfrm>
              <a:custGeom>
                <a:avLst/>
                <a:gdLst>
                  <a:gd name="connsiteX0" fmla="*/ 32068 w 50093"/>
                  <a:gd name="connsiteY0" fmla="*/ 502718 h 500985"/>
                  <a:gd name="connsiteX1" fmla="*/ 32068 w 50093"/>
                  <a:gd name="connsiteY1" fmla="*/ 502718 h 500985"/>
                  <a:gd name="connsiteX2" fmla="*/ 7026 w 50093"/>
                  <a:gd name="connsiteY2" fmla="*/ 477696 h 500985"/>
                  <a:gd name="connsiteX3" fmla="*/ 7026 w 50093"/>
                  <a:gd name="connsiteY3" fmla="*/ 477687 h 500985"/>
                  <a:gd name="connsiteX4" fmla="*/ 7026 w 50093"/>
                  <a:gd name="connsiteY4" fmla="*/ 26791 h 500985"/>
                  <a:gd name="connsiteX5" fmla="*/ 32068 w 50093"/>
                  <a:gd name="connsiteY5" fmla="*/ 1733 h 500985"/>
                  <a:gd name="connsiteX6" fmla="*/ 32068 w 50093"/>
                  <a:gd name="connsiteY6" fmla="*/ 1733 h 500985"/>
                  <a:gd name="connsiteX7" fmla="*/ 57119 w 50093"/>
                  <a:gd name="connsiteY7" fmla="*/ 26791 h 500985"/>
                  <a:gd name="connsiteX8" fmla="*/ 57119 w 50093"/>
                  <a:gd name="connsiteY8" fmla="*/ 477687 h 500985"/>
                  <a:gd name="connsiteX9" fmla="*/ 32068 w 50093"/>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500985">
                    <a:moveTo>
                      <a:pt x="32068" y="502718"/>
                    </a:moveTo>
                    <a:lnTo>
                      <a:pt x="32068" y="502718"/>
                    </a:lnTo>
                    <a:cubicBezTo>
                      <a:pt x="18240" y="502723"/>
                      <a:pt x="7035" y="491520"/>
                      <a:pt x="7026" y="477696"/>
                    </a:cubicBezTo>
                    <a:cubicBezTo>
                      <a:pt x="7026" y="477693"/>
                      <a:pt x="7026" y="477689"/>
                      <a:pt x="7026" y="477687"/>
                    </a:cubicBezTo>
                    <a:lnTo>
                      <a:pt x="7026" y="26791"/>
                    </a:lnTo>
                    <a:cubicBezTo>
                      <a:pt x="7017" y="12955"/>
                      <a:pt x="18231" y="1742"/>
                      <a:pt x="32068" y="1733"/>
                    </a:cubicBezTo>
                    <a:lnTo>
                      <a:pt x="32068" y="1733"/>
                    </a:lnTo>
                    <a:cubicBezTo>
                      <a:pt x="45905" y="1742"/>
                      <a:pt x="57119" y="12955"/>
                      <a:pt x="57119" y="26791"/>
                    </a:cubicBezTo>
                    <a:lnTo>
                      <a:pt x="57119" y="477687"/>
                    </a:lnTo>
                    <a:cubicBezTo>
                      <a:pt x="57110" y="491515"/>
                      <a:pt x="45896" y="502723"/>
                      <a:pt x="32068" y="502718"/>
                    </a:cubicBezTo>
                    <a:close/>
                  </a:path>
                </a:pathLst>
              </a:custGeom>
              <a:grpFill/>
              <a:ln w="901" cap="flat">
                <a:noFill/>
                <a:prstDash val="solid"/>
                <a:miter/>
              </a:ln>
            </p:spPr>
            <p:txBody>
              <a:bodyPr rtlCol="0" anchor="ctr"/>
              <a:lstStyle/>
              <a:p>
                <a:endParaRPr lang="en-US" sz="2040" dirty="0"/>
              </a:p>
            </p:txBody>
          </p:sp>
          <p:sp>
            <p:nvSpPr>
              <p:cNvPr id="392" name="Freeform 90">
                <a:extLst>
                  <a:ext uri="{FF2B5EF4-FFF2-40B4-BE49-F238E27FC236}">
                    <a16:creationId xmlns:a16="http://schemas.microsoft.com/office/drawing/2014/main" id="{CC2DB5B9-6BF0-42A8-8837-988F80A37A3F}"/>
                  </a:ext>
                </a:extLst>
              </p:cNvPr>
              <p:cNvSpPr/>
              <p:nvPr/>
            </p:nvSpPr>
            <p:spPr>
              <a:xfrm>
                <a:off x="7816086" y="9773102"/>
                <a:ext cx="50102" cy="350680"/>
              </a:xfrm>
              <a:custGeom>
                <a:avLst/>
                <a:gdLst>
                  <a:gd name="connsiteX0" fmla="*/ 32095 w 50102"/>
                  <a:gd name="connsiteY0" fmla="*/ 352413 h 350680"/>
                  <a:gd name="connsiteX1" fmla="*/ 32095 w 50102"/>
                  <a:gd name="connsiteY1" fmla="*/ 352413 h 350680"/>
                  <a:gd name="connsiteX2" fmla="*/ 7026 w 50102"/>
                  <a:gd name="connsiteY2" fmla="*/ 327382 h 350680"/>
                  <a:gd name="connsiteX3" fmla="*/ 7026 w 50102"/>
                  <a:gd name="connsiteY3" fmla="*/ 26782 h 350680"/>
                  <a:gd name="connsiteX4" fmla="*/ 32095 w 50102"/>
                  <a:gd name="connsiteY4" fmla="*/ 1733 h 350680"/>
                  <a:gd name="connsiteX5" fmla="*/ 32095 w 50102"/>
                  <a:gd name="connsiteY5" fmla="*/ 1733 h 350680"/>
                  <a:gd name="connsiteX6" fmla="*/ 57128 w 50102"/>
                  <a:gd name="connsiteY6" fmla="*/ 26782 h 350680"/>
                  <a:gd name="connsiteX7" fmla="*/ 57128 w 50102"/>
                  <a:gd name="connsiteY7" fmla="*/ 327382 h 350680"/>
                  <a:gd name="connsiteX8" fmla="*/ 32095 w 50102"/>
                  <a:gd name="connsiteY8" fmla="*/ 352413 h 35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02" h="350680">
                    <a:moveTo>
                      <a:pt x="32095" y="352413"/>
                    </a:moveTo>
                    <a:lnTo>
                      <a:pt x="32095" y="352413"/>
                    </a:lnTo>
                    <a:cubicBezTo>
                      <a:pt x="18258" y="352423"/>
                      <a:pt x="7035" y="341216"/>
                      <a:pt x="7026" y="327382"/>
                    </a:cubicBezTo>
                    <a:lnTo>
                      <a:pt x="7026" y="26782"/>
                    </a:lnTo>
                    <a:cubicBezTo>
                      <a:pt x="7035" y="12946"/>
                      <a:pt x="18258" y="1724"/>
                      <a:pt x="32095" y="1733"/>
                    </a:cubicBezTo>
                    <a:lnTo>
                      <a:pt x="32095" y="1733"/>
                    </a:lnTo>
                    <a:cubicBezTo>
                      <a:pt x="45924" y="1742"/>
                      <a:pt x="57137" y="12955"/>
                      <a:pt x="57128" y="26782"/>
                    </a:cubicBezTo>
                    <a:lnTo>
                      <a:pt x="57128" y="327382"/>
                    </a:lnTo>
                    <a:cubicBezTo>
                      <a:pt x="57128" y="341206"/>
                      <a:pt x="45924" y="352413"/>
                      <a:pt x="32095" y="352413"/>
                    </a:cubicBezTo>
                    <a:close/>
                  </a:path>
                </a:pathLst>
              </a:custGeom>
              <a:grpFill/>
              <a:ln w="901" cap="flat">
                <a:noFill/>
                <a:prstDash val="solid"/>
                <a:miter/>
              </a:ln>
            </p:spPr>
            <p:txBody>
              <a:bodyPr rtlCol="0" anchor="ctr"/>
              <a:lstStyle/>
              <a:p>
                <a:endParaRPr lang="en-US" sz="2040" dirty="0"/>
              </a:p>
            </p:txBody>
          </p:sp>
          <p:sp>
            <p:nvSpPr>
              <p:cNvPr id="393" name="Freeform 91">
                <a:extLst>
                  <a:ext uri="{FF2B5EF4-FFF2-40B4-BE49-F238E27FC236}">
                    <a16:creationId xmlns:a16="http://schemas.microsoft.com/office/drawing/2014/main" id="{45906B82-9CD2-4F42-9B65-76A6A6E8E68E}"/>
                  </a:ext>
                </a:extLst>
              </p:cNvPr>
              <p:cNvSpPr/>
              <p:nvPr/>
            </p:nvSpPr>
            <p:spPr>
              <a:xfrm>
                <a:off x="7944938" y="10002115"/>
                <a:ext cx="50093" cy="121667"/>
              </a:xfrm>
              <a:custGeom>
                <a:avLst/>
                <a:gdLst>
                  <a:gd name="connsiteX0" fmla="*/ 32077 w 50093"/>
                  <a:gd name="connsiteY0" fmla="*/ 123400 h 121667"/>
                  <a:gd name="connsiteX1" fmla="*/ 32077 w 50093"/>
                  <a:gd name="connsiteY1" fmla="*/ 123400 h 121667"/>
                  <a:gd name="connsiteX2" fmla="*/ 7026 w 50093"/>
                  <a:gd name="connsiteY2" fmla="*/ 98369 h 121667"/>
                  <a:gd name="connsiteX3" fmla="*/ 7026 w 50093"/>
                  <a:gd name="connsiteY3" fmla="*/ 26791 h 121667"/>
                  <a:gd name="connsiteX4" fmla="*/ 32077 w 50093"/>
                  <a:gd name="connsiteY4" fmla="*/ 1733 h 121667"/>
                  <a:gd name="connsiteX5" fmla="*/ 32077 w 50093"/>
                  <a:gd name="connsiteY5" fmla="*/ 1733 h 121667"/>
                  <a:gd name="connsiteX6" fmla="*/ 57119 w 50093"/>
                  <a:gd name="connsiteY6" fmla="*/ 26791 h 121667"/>
                  <a:gd name="connsiteX7" fmla="*/ 57119 w 50093"/>
                  <a:gd name="connsiteY7" fmla="*/ 98369 h 121667"/>
                  <a:gd name="connsiteX8" fmla="*/ 32086 w 50093"/>
                  <a:gd name="connsiteY8" fmla="*/ 123400 h 121667"/>
                  <a:gd name="connsiteX9" fmla="*/ 32077 w 50093"/>
                  <a:gd name="connsiteY9" fmla="*/ 123400 h 121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121667">
                    <a:moveTo>
                      <a:pt x="32077" y="123400"/>
                    </a:moveTo>
                    <a:lnTo>
                      <a:pt x="32077" y="123400"/>
                    </a:lnTo>
                    <a:cubicBezTo>
                      <a:pt x="18249" y="123406"/>
                      <a:pt x="7035" y="112198"/>
                      <a:pt x="7026" y="98369"/>
                    </a:cubicBezTo>
                    <a:lnTo>
                      <a:pt x="7026" y="26791"/>
                    </a:lnTo>
                    <a:cubicBezTo>
                      <a:pt x="7035" y="12957"/>
                      <a:pt x="18240" y="1743"/>
                      <a:pt x="32077" y="1733"/>
                    </a:cubicBezTo>
                    <a:lnTo>
                      <a:pt x="32077" y="1733"/>
                    </a:lnTo>
                    <a:cubicBezTo>
                      <a:pt x="45914" y="1737"/>
                      <a:pt x="57128" y="12957"/>
                      <a:pt x="57119" y="26791"/>
                    </a:cubicBezTo>
                    <a:lnTo>
                      <a:pt x="57119" y="98369"/>
                    </a:lnTo>
                    <a:cubicBezTo>
                      <a:pt x="57119" y="112194"/>
                      <a:pt x="45914" y="123400"/>
                      <a:pt x="32086" y="123400"/>
                    </a:cubicBezTo>
                    <a:cubicBezTo>
                      <a:pt x="32086" y="123400"/>
                      <a:pt x="32077" y="123400"/>
                      <a:pt x="32077" y="123400"/>
                    </a:cubicBezTo>
                    <a:close/>
                  </a:path>
                </a:pathLst>
              </a:custGeom>
              <a:grpFill/>
              <a:ln w="901" cap="flat">
                <a:noFill/>
                <a:prstDash val="solid"/>
                <a:miter/>
              </a:ln>
            </p:spPr>
            <p:txBody>
              <a:bodyPr rtlCol="0" anchor="ctr"/>
              <a:lstStyle/>
              <a:p>
                <a:endParaRPr lang="en-US" sz="2040" dirty="0"/>
              </a:p>
            </p:txBody>
          </p:sp>
          <p:sp>
            <p:nvSpPr>
              <p:cNvPr id="394" name="Freeform 92">
                <a:extLst>
                  <a:ext uri="{FF2B5EF4-FFF2-40B4-BE49-F238E27FC236}">
                    <a16:creationId xmlns:a16="http://schemas.microsoft.com/office/drawing/2014/main" id="{66B6A2F2-55DB-4147-8FE5-E5DF4386E6B6}"/>
                  </a:ext>
                </a:extLst>
              </p:cNvPr>
              <p:cNvSpPr/>
              <p:nvPr/>
            </p:nvSpPr>
            <p:spPr>
              <a:xfrm>
                <a:off x="8073772" y="9923398"/>
                <a:ext cx="50111" cy="200385"/>
              </a:xfrm>
              <a:custGeom>
                <a:avLst/>
                <a:gdLst>
                  <a:gd name="connsiteX0" fmla="*/ 32086 w 50111"/>
                  <a:gd name="connsiteY0" fmla="*/ 202118 h 200385"/>
                  <a:gd name="connsiteX1" fmla="*/ 32086 w 50111"/>
                  <a:gd name="connsiteY1" fmla="*/ 202118 h 200385"/>
                  <a:gd name="connsiteX2" fmla="*/ 7026 w 50111"/>
                  <a:gd name="connsiteY2" fmla="*/ 177095 h 200385"/>
                  <a:gd name="connsiteX3" fmla="*/ 7026 w 50111"/>
                  <a:gd name="connsiteY3" fmla="*/ 177086 h 200385"/>
                  <a:gd name="connsiteX4" fmla="*/ 7026 w 50111"/>
                  <a:gd name="connsiteY4" fmla="*/ 26782 h 200385"/>
                  <a:gd name="connsiteX5" fmla="*/ 32077 w 50111"/>
                  <a:gd name="connsiteY5" fmla="*/ 1733 h 200385"/>
                  <a:gd name="connsiteX6" fmla="*/ 32086 w 50111"/>
                  <a:gd name="connsiteY6" fmla="*/ 1733 h 200385"/>
                  <a:gd name="connsiteX7" fmla="*/ 32086 w 50111"/>
                  <a:gd name="connsiteY7" fmla="*/ 1733 h 200385"/>
                  <a:gd name="connsiteX8" fmla="*/ 57137 w 50111"/>
                  <a:gd name="connsiteY8" fmla="*/ 26782 h 200385"/>
                  <a:gd name="connsiteX9" fmla="*/ 57137 w 50111"/>
                  <a:gd name="connsiteY9" fmla="*/ 177086 h 200385"/>
                  <a:gd name="connsiteX10" fmla="*/ 32086 w 50111"/>
                  <a:gd name="connsiteY10" fmla="*/ 202118 h 2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200385">
                    <a:moveTo>
                      <a:pt x="32086" y="202118"/>
                    </a:moveTo>
                    <a:lnTo>
                      <a:pt x="32086" y="202118"/>
                    </a:lnTo>
                    <a:cubicBezTo>
                      <a:pt x="18258" y="202128"/>
                      <a:pt x="7035" y="190924"/>
                      <a:pt x="7026" y="177095"/>
                    </a:cubicBezTo>
                    <a:cubicBezTo>
                      <a:pt x="7026" y="177093"/>
                      <a:pt x="7026" y="177089"/>
                      <a:pt x="7026" y="177086"/>
                    </a:cubicBezTo>
                    <a:lnTo>
                      <a:pt x="7026" y="26782"/>
                    </a:lnTo>
                    <a:cubicBezTo>
                      <a:pt x="7026" y="12948"/>
                      <a:pt x="18240" y="1733"/>
                      <a:pt x="32077" y="1733"/>
                    </a:cubicBezTo>
                    <a:cubicBezTo>
                      <a:pt x="32077" y="1733"/>
                      <a:pt x="32086" y="1733"/>
                      <a:pt x="32086" y="1733"/>
                    </a:cubicBezTo>
                    <a:lnTo>
                      <a:pt x="32086" y="1733"/>
                    </a:lnTo>
                    <a:cubicBezTo>
                      <a:pt x="45924" y="1733"/>
                      <a:pt x="57137" y="12948"/>
                      <a:pt x="57137" y="26782"/>
                    </a:cubicBezTo>
                    <a:lnTo>
                      <a:pt x="57137" y="177086"/>
                    </a:lnTo>
                    <a:cubicBezTo>
                      <a:pt x="57128" y="190915"/>
                      <a:pt x="45914" y="202123"/>
                      <a:pt x="32086" y="202118"/>
                    </a:cubicBezTo>
                    <a:close/>
                  </a:path>
                </a:pathLst>
              </a:custGeom>
              <a:grpFill/>
              <a:ln w="901" cap="flat">
                <a:noFill/>
                <a:prstDash val="solid"/>
                <a:miter/>
              </a:ln>
            </p:spPr>
            <p:txBody>
              <a:bodyPr rtlCol="0" anchor="ctr"/>
              <a:lstStyle/>
              <a:p>
                <a:endParaRPr lang="en-US" sz="2040" dirty="0"/>
              </a:p>
            </p:txBody>
          </p:sp>
          <p:sp>
            <p:nvSpPr>
              <p:cNvPr id="395" name="Freeform 93">
                <a:extLst>
                  <a:ext uri="{FF2B5EF4-FFF2-40B4-BE49-F238E27FC236}">
                    <a16:creationId xmlns:a16="http://schemas.microsoft.com/office/drawing/2014/main" id="{84E14F54-27BA-46E6-855A-EF68B7448DBB}"/>
                  </a:ext>
                </a:extLst>
              </p:cNvPr>
              <p:cNvSpPr/>
              <p:nvPr/>
            </p:nvSpPr>
            <p:spPr>
              <a:xfrm>
                <a:off x="8202606" y="9708672"/>
                <a:ext cx="50102" cy="415110"/>
              </a:xfrm>
              <a:custGeom>
                <a:avLst/>
                <a:gdLst>
                  <a:gd name="connsiteX0" fmla="*/ 32086 w 50102"/>
                  <a:gd name="connsiteY0" fmla="*/ 416844 h 415110"/>
                  <a:gd name="connsiteX1" fmla="*/ 32086 w 50102"/>
                  <a:gd name="connsiteY1" fmla="*/ 416844 h 415110"/>
                  <a:gd name="connsiteX2" fmla="*/ 7026 w 50102"/>
                  <a:gd name="connsiteY2" fmla="*/ 391821 h 415110"/>
                  <a:gd name="connsiteX3" fmla="*/ 7026 w 50102"/>
                  <a:gd name="connsiteY3" fmla="*/ 391812 h 415110"/>
                  <a:gd name="connsiteX4" fmla="*/ 7026 w 50102"/>
                  <a:gd name="connsiteY4" fmla="*/ 26800 h 415110"/>
                  <a:gd name="connsiteX5" fmla="*/ 32077 w 50102"/>
                  <a:gd name="connsiteY5" fmla="*/ 1733 h 415110"/>
                  <a:gd name="connsiteX6" fmla="*/ 32086 w 50102"/>
                  <a:gd name="connsiteY6" fmla="*/ 1733 h 415110"/>
                  <a:gd name="connsiteX7" fmla="*/ 32086 w 50102"/>
                  <a:gd name="connsiteY7" fmla="*/ 1733 h 415110"/>
                  <a:gd name="connsiteX8" fmla="*/ 57128 w 50102"/>
                  <a:gd name="connsiteY8" fmla="*/ 26800 h 415110"/>
                  <a:gd name="connsiteX9" fmla="*/ 57128 w 50102"/>
                  <a:gd name="connsiteY9" fmla="*/ 391812 h 415110"/>
                  <a:gd name="connsiteX10" fmla="*/ 32086 w 50102"/>
                  <a:gd name="connsiteY10" fmla="*/ 416844 h 415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2" h="415110">
                    <a:moveTo>
                      <a:pt x="32086" y="416844"/>
                    </a:moveTo>
                    <a:lnTo>
                      <a:pt x="32086" y="416844"/>
                    </a:lnTo>
                    <a:cubicBezTo>
                      <a:pt x="18258" y="416853"/>
                      <a:pt x="7035" y="405650"/>
                      <a:pt x="7026" y="391821"/>
                    </a:cubicBezTo>
                    <a:cubicBezTo>
                      <a:pt x="7026" y="391819"/>
                      <a:pt x="7026" y="391815"/>
                      <a:pt x="7026" y="391812"/>
                    </a:cubicBezTo>
                    <a:lnTo>
                      <a:pt x="7026" y="26800"/>
                    </a:lnTo>
                    <a:cubicBezTo>
                      <a:pt x="7017" y="12964"/>
                      <a:pt x="18240" y="1742"/>
                      <a:pt x="32077" y="1733"/>
                    </a:cubicBezTo>
                    <a:cubicBezTo>
                      <a:pt x="32077" y="1733"/>
                      <a:pt x="32086" y="1733"/>
                      <a:pt x="32086" y="1733"/>
                    </a:cubicBezTo>
                    <a:lnTo>
                      <a:pt x="32086" y="1733"/>
                    </a:lnTo>
                    <a:cubicBezTo>
                      <a:pt x="45923" y="1742"/>
                      <a:pt x="57138" y="12964"/>
                      <a:pt x="57128" y="26800"/>
                    </a:cubicBezTo>
                    <a:lnTo>
                      <a:pt x="57128" y="391812"/>
                    </a:lnTo>
                    <a:cubicBezTo>
                      <a:pt x="57119" y="405639"/>
                      <a:pt x="45914" y="416844"/>
                      <a:pt x="32086" y="416844"/>
                    </a:cubicBezTo>
                    <a:close/>
                  </a:path>
                </a:pathLst>
              </a:custGeom>
              <a:grpFill/>
              <a:ln w="901" cap="flat">
                <a:noFill/>
                <a:prstDash val="solid"/>
                <a:miter/>
              </a:ln>
            </p:spPr>
            <p:txBody>
              <a:bodyPr rtlCol="0" anchor="ctr"/>
              <a:lstStyle/>
              <a:p>
                <a:endParaRPr lang="en-US" sz="2040" dirty="0"/>
              </a:p>
            </p:txBody>
          </p:sp>
          <p:sp>
            <p:nvSpPr>
              <p:cNvPr id="396" name="Freeform 94">
                <a:extLst>
                  <a:ext uri="{FF2B5EF4-FFF2-40B4-BE49-F238E27FC236}">
                    <a16:creationId xmlns:a16="http://schemas.microsoft.com/office/drawing/2014/main" id="{8068CF65-4C87-4E67-8ACC-F20DDE3D95B3}"/>
                  </a:ext>
                </a:extLst>
              </p:cNvPr>
              <p:cNvSpPr/>
              <p:nvPr/>
            </p:nvSpPr>
            <p:spPr>
              <a:xfrm>
                <a:off x="8331440" y="10037909"/>
                <a:ext cx="50075" cy="85874"/>
              </a:xfrm>
              <a:custGeom>
                <a:avLst/>
                <a:gdLst>
                  <a:gd name="connsiteX0" fmla="*/ 32086 w 50075"/>
                  <a:gd name="connsiteY0" fmla="*/ 87607 h 85874"/>
                  <a:gd name="connsiteX1" fmla="*/ 32086 w 50075"/>
                  <a:gd name="connsiteY1" fmla="*/ 87607 h 85874"/>
                  <a:gd name="connsiteX2" fmla="*/ 7026 w 50075"/>
                  <a:gd name="connsiteY2" fmla="*/ 62585 h 85874"/>
                  <a:gd name="connsiteX3" fmla="*/ 7026 w 50075"/>
                  <a:gd name="connsiteY3" fmla="*/ 62576 h 85874"/>
                  <a:gd name="connsiteX4" fmla="*/ 7026 w 50075"/>
                  <a:gd name="connsiteY4" fmla="*/ 26782 h 85874"/>
                  <a:gd name="connsiteX5" fmla="*/ 32077 w 50075"/>
                  <a:gd name="connsiteY5" fmla="*/ 1733 h 85874"/>
                  <a:gd name="connsiteX6" fmla="*/ 32086 w 50075"/>
                  <a:gd name="connsiteY6" fmla="*/ 1733 h 85874"/>
                  <a:gd name="connsiteX7" fmla="*/ 32086 w 50075"/>
                  <a:gd name="connsiteY7" fmla="*/ 1733 h 85874"/>
                  <a:gd name="connsiteX8" fmla="*/ 57101 w 50075"/>
                  <a:gd name="connsiteY8" fmla="*/ 26782 h 85874"/>
                  <a:gd name="connsiteX9" fmla="*/ 57101 w 50075"/>
                  <a:gd name="connsiteY9" fmla="*/ 62576 h 85874"/>
                  <a:gd name="connsiteX10" fmla="*/ 32086 w 50075"/>
                  <a:gd name="connsiteY10" fmla="*/ 87607 h 8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75" h="85874">
                    <a:moveTo>
                      <a:pt x="32086" y="87607"/>
                    </a:moveTo>
                    <a:lnTo>
                      <a:pt x="32086" y="87607"/>
                    </a:lnTo>
                    <a:cubicBezTo>
                      <a:pt x="18258" y="87617"/>
                      <a:pt x="7035" y="76413"/>
                      <a:pt x="7026" y="62585"/>
                    </a:cubicBezTo>
                    <a:cubicBezTo>
                      <a:pt x="7026" y="62582"/>
                      <a:pt x="7026" y="62578"/>
                      <a:pt x="7026" y="62576"/>
                    </a:cubicBezTo>
                    <a:lnTo>
                      <a:pt x="7026" y="26782"/>
                    </a:lnTo>
                    <a:cubicBezTo>
                      <a:pt x="7026" y="12948"/>
                      <a:pt x="18240" y="1733"/>
                      <a:pt x="32077" y="1733"/>
                    </a:cubicBezTo>
                    <a:cubicBezTo>
                      <a:pt x="32077" y="1733"/>
                      <a:pt x="32086" y="1733"/>
                      <a:pt x="32086" y="1733"/>
                    </a:cubicBezTo>
                    <a:lnTo>
                      <a:pt x="32086" y="1733"/>
                    </a:lnTo>
                    <a:cubicBezTo>
                      <a:pt x="45906" y="1753"/>
                      <a:pt x="57101" y="12962"/>
                      <a:pt x="57101" y="26782"/>
                    </a:cubicBezTo>
                    <a:lnTo>
                      <a:pt x="57101" y="62576"/>
                    </a:lnTo>
                    <a:cubicBezTo>
                      <a:pt x="57092" y="76391"/>
                      <a:pt x="45906" y="87591"/>
                      <a:pt x="32086" y="87607"/>
                    </a:cubicBezTo>
                    <a:close/>
                  </a:path>
                </a:pathLst>
              </a:custGeom>
              <a:grpFill/>
              <a:ln w="901" cap="flat">
                <a:noFill/>
                <a:prstDash val="solid"/>
                <a:miter/>
              </a:ln>
            </p:spPr>
            <p:txBody>
              <a:bodyPr rtlCol="0" anchor="ctr"/>
              <a:lstStyle/>
              <a:p>
                <a:endParaRPr lang="en-US" sz="2040" dirty="0"/>
              </a:p>
            </p:txBody>
          </p:sp>
          <p:sp>
            <p:nvSpPr>
              <p:cNvPr id="397" name="Freeform 95">
                <a:extLst>
                  <a:ext uri="{FF2B5EF4-FFF2-40B4-BE49-F238E27FC236}">
                    <a16:creationId xmlns:a16="http://schemas.microsoft.com/office/drawing/2014/main" id="{E938D2E6-0724-4072-9241-BCCCB92F9F54}"/>
                  </a:ext>
                </a:extLst>
              </p:cNvPr>
              <p:cNvSpPr/>
              <p:nvPr/>
            </p:nvSpPr>
            <p:spPr>
              <a:xfrm>
                <a:off x="8460283" y="9608484"/>
                <a:ext cx="50102" cy="515298"/>
              </a:xfrm>
              <a:custGeom>
                <a:avLst/>
                <a:gdLst>
                  <a:gd name="connsiteX0" fmla="*/ 32095 w 50102"/>
                  <a:gd name="connsiteY0" fmla="*/ 517032 h 515298"/>
                  <a:gd name="connsiteX1" fmla="*/ 32095 w 50102"/>
                  <a:gd name="connsiteY1" fmla="*/ 517032 h 515298"/>
                  <a:gd name="connsiteX2" fmla="*/ 7026 w 50102"/>
                  <a:gd name="connsiteY2" fmla="*/ 492000 h 515298"/>
                  <a:gd name="connsiteX3" fmla="*/ 7026 w 50102"/>
                  <a:gd name="connsiteY3" fmla="*/ 26791 h 515298"/>
                  <a:gd name="connsiteX4" fmla="*/ 32086 w 50102"/>
                  <a:gd name="connsiteY4" fmla="*/ 1733 h 515298"/>
                  <a:gd name="connsiteX5" fmla="*/ 32095 w 50102"/>
                  <a:gd name="connsiteY5" fmla="*/ 1733 h 515298"/>
                  <a:gd name="connsiteX6" fmla="*/ 32095 w 50102"/>
                  <a:gd name="connsiteY6" fmla="*/ 1733 h 515298"/>
                  <a:gd name="connsiteX7" fmla="*/ 57128 w 50102"/>
                  <a:gd name="connsiteY7" fmla="*/ 26791 h 515298"/>
                  <a:gd name="connsiteX8" fmla="*/ 57128 w 50102"/>
                  <a:gd name="connsiteY8" fmla="*/ 492000 h 515298"/>
                  <a:gd name="connsiteX9" fmla="*/ 32095 w 50102"/>
                  <a:gd name="connsiteY9" fmla="*/ 517032 h 51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02" h="515298">
                    <a:moveTo>
                      <a:pt x="32095" y="517032"/>
                    </a:moveTo>
                    <a:lnTo>
                      <a:pt x="32095" y="517032"/>
                    </a:lnTo>
                    <a:cubicBezTo>
                      <a:pt x="18258" y="517042"/>
                      <a:pt x="7035" y="505835"/>
                      <a:pt x="7026" y="492000"/>
                    </a:cubicBezTo>
                    <a:lnTo>
                      <a:pt x="7026" y="26791"/>
                    </a:lnTo>
                    <a:cubicBezTo>
                      <a:pt x="7026" y="12955"/>
                      <a:pt x="18249" y="1733"/>
                      <a:pt x="32086" y="1733"/>
                    </a:cubicBezTo>
                    <a:cubicBezTo>
                      <a:pt x="32086" y="1733"/>
                      <a:pt x="32095" y="1733"/>
                      <a:pt x="32095" y="1733"/>
                    </a:cubicBezTo>
                    <a:lnTo>
                      <a:pt x="32095" y="1733"/>
                    </a:lnTo>
                    <a:cubicBezTo>
                      <a:pt x="45924" y="1742"/>
                      <a:pt x="57137" y="12964"/>
                      <a:pt x="57128" y="26791"/>
                    </a:cubicBezTo>
                    <a:lnTo>
                      <a:pt x="57128" y="492000"/>
                    </a:lnTo>
                    <a:cubicBezTo>
                      <a:pt x="57128" y="505825"/>
                      <a:pt x="45924" y="517032"/>
                      <a:pt x="32095" y="517032"/>
                    </a:cubicBezTo>
                    <a:close/>
                  </a:path>
                </a:pathLst>
              </a:custGeom>
              <a:grpFill/>
              <a:ln w="901" cap="flat">
                <a:noFill/>
                <a:prstDash val="solid"/>
                <a:miter/>
              </a:ln>
            </p:spPr>
            <p:txBody>
              <a:bodyPr rtlCol="0" anchor="ctr"/>
              <a:lstStyle/>
              <a:p>
                <a:endParaRPr lang="en-US" sz="2040" dirty="0"/>
              </a:p>
            </p:txBody>
          </p:sp>
          <p:sp>
            <p:nvSpPr>
              <p:cNvPr id="398" name="Freeform 96">
                <a:extLst>
                  <a:ext uri="{FF2B5EF4-FFF2-40B4-BE49-F238E27FC236}">
                    <a16:creationId xmlns:a16="http://schemas.microsoft.com/office/drawing/2014/main" id="{CC7AEDEC-4555-4929-A013-901F02E28F2C}"/>
                  </a:ext>
                </a:extLst>
              </p:cNvPr>
              <p:cNvSpPr/>
              <p:nvPr/>
            </p:nvSpPr>
            <p:spPr>
              <a:xfrm>
                <a:off x="8589117" y="9443874"/>
                <a:ext cx="50111" cy="679908"/>
              </a:xfrm>
              <a:custGeom>
                <a:avLst/>
                <a:gdLst>
                  <a:gd name="connsiteX0" fmla="*/ 32077 w 50111"/>
                  <a:gd name="connsiteY0" fmla="*/ 681641 h 679908"/>
                  <a:gd name="connsiteX1" fmla="*/ 32077 w 50111"/>
                  <a:gd name="connsiteY1" fmla="*/ 681641 h 679908"/>
                  <a:gd name="connsiteX2" fmla="*/ 7026 w 50111"/>
                  <a:gd name="connsiteY2" fmla="*/ 656610 h 679908"/>
                  <a:gd name="connsiteX3" fmla="*/ 7026 w 50111"/>
                  <a:gd name="connsiteY3" fmla="*/ 26782 h 679908"/>
                  <a:gd name="connsiteX4" fmla="*/ 32077 w 50111"/>
                  <a:gd name="connsiteY4" fmla="*/ 1733 h 679908"/>
                  <a:gd name="connsiteX5" fmla="*/ 32077 w 50111"/>
                  <a:gd name="connsiteY5" fmla="*/ 1733 h 679908"/>
                  <a:gd name="connsiteX6" fmla="*/ 57137 w 50111"/>
                  <a:gd name="connsiteY6" fmla="*/ 26782 h 679908"/>
                  <a:gd name="connsiteX7" fmla="*/ 57137 w 50111"/>
                  <a:gd name="connsiteY7" fmla="*/ 656610 h 679908"/>
                  <a:gd name="connsiteX8" fmla="*/ 32077 w 50111"/>
                  <a:gd name="connsiteY8" fmla="*/ 681641 h 67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679908">
                    <a:moveTo>
                      <a:pt x="32077" y="681641"/>
                    </a:moveTo>
                    <a:lnTo>
                      <a:pt x="32077" y="681641"/>
                    </a:lnTo>
                    <a:cubicBezTo>
                      <a:pt x="18249" y="681646"/>
                      <a:pt x="7035" y="670439"/>
                      <a:pt x="7026" y="656610"/>
                    </a:cubicBezTo>
                    <a:lnTo>
                      <a:pt x="7026" y="26782"/>
                    </a:lnTo>
                    <a:cubicBezTo>
                      <a:pt x="7026" y="12946"/>
                      <a:pt x="18240" y="1733"/>
                      <a:pt x="32077" y="1733"/>
                    </a:cubicBezTo>
                    <a:lnTo>
                      <a:pt x="32077" y="1733"/>
                    </a:lnTo>
                    <a:cubicBezTo>
                      <a:pt x="45914" y="1733"/>
                      <a:pt x="57128" y="12946"/>
                      <a:pt x="57137" y="26782"/>
                    </a:cubicBezTo>
                    <a:lnTo>
                      <a:pt x="57137" y="656610"/>
                    </a:lnTo>
                    <a:cubicBezTo>
                      <a:pt x="57128" y="670440"/>
                      <a:pt x="45905" y="681646"/>
                      <a:pt x="32077" y="681641"/>
                    </a:cubicBezTo>
                    <a:close/>
                  </a:path>
                </a:pathLst>
              </a:custGeom>
              <a:grpFill/>
              <a:ln w="901" cap="flat">
                <a:noFill/>
                <a:prstDash val="solid"/>
                <a:miter/>
              </a:ln>
            </p:spPr>
            <p:txBody>
              <a:bodyPr rtlCol="0" anchor="ctr"/>
              <a:lstStyle/>
              <a:p>
                <a:endParaRPr lang="en-US" sz="2040" dirty="0"/>
              </a:p>
            </p:txBody>
          </p:sp>
          <p:sp>
            <p:nvSpPr>
              <p:cNvPr id="399" name="Freeform 97">
                <a:extLst>
                  <a:ext uri="{FF2B5EF4-FFF2-40B4-BE49-F238E27FC236}">
                    <a16:creationId xmlns:a16="http://schemas.microsoft.com/office/drawing/2014/main" id="{31F77D6F-04E8-4773-9A31-21214C4DAE9C}"/>
                  </a:ext>
                </a:extLst>
              </p:cNvPr>
              <p:cNvSpPr/>
              <p:nvPr/>
            </p:nvSpPr>
            <p:spPr>
              <a:xfrm>
                <a:off x="8717933" y="9479668"/>
                <a:ext cx="50102" cy="644114"/>
              </a:xfrm>
              <a:custGeom>
                <a:avLst/>
                <a:gdLst>
                  <a:gd name="connsiteX0" fmla="*/ 32086 w 50102"/>
                  <a:gd name="connsiteY0" fmla="*/ 645847 h 644114"/>
                  <a:gd name="connsiteX1" fmla="*/ 32086 w 50102"/>
                  <a:gd name="connsiteY1" fmla="*/ 645847 h 644114"/>
                  <a:gd name="connsiteX2" fmla="*/ 7026 w 50102"/>
                  <a:gd name="connsiteY2" fmla="*/ 620816 h 644114"/>
                  <a:gd name="connsiteX3" fmla="*/ 7026 w 50102"/>
                  <a:gd name="connsiteY3" fmla="*/ 26764 h 644114"/>
                  <a:gd name="connsiteX4" fmla="*/ 32086 w 50102"/>
                  <a:gd name="connsiteY4" fmla="*/ 1733 h 644114"/>
                  <a:gd name="connsiteX5" fmla="*/ 32086 w 50102"/>
                  <a:gd name="connsiteY5" fmla="*/ 1733 h 644114"/>
                  <a:gd name="connsiteX6" fmla="*/ 57128 w 50102"/>
                  <a:gd name="connsiteY6" fmla="*/ 26755 h 644114"/>
                  <a:gd name="connsiteX7" fmla="*/ 57128 w 50102"/>
                  <a:gd name="connsiteY7" fmla="*/ 26764 h 644114"/>
                  <a:gd name="connsiteX8" fmla="*/ 57128 w 50102"/>
                  <a:gd name="connsiteY8" fmla="*/ 620816 h 644114"/>
                  <a:gd name="connsiteX9" fmla="*/ 32095 w 50102"/>
                  <a:gd name="connsiteY9" fmla="*/ 645847 h 644114"/>
                  <a:gd name="connsiteX10" fmla="*/ 32086 w 50102"/>
                  <a:gd name="connsiteY10" fmla="*/ 645847 h 64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2" h="644114">
                    <a:moveTo>
                      <a:pt x="32086" y="645847"/>
                    </a:moveTo>
                    <a:lnTo>
                      <a:pt x="32086" y="645847"/>
                    </a:lnTo>
                    <a:cubicBezTo>
                      <a:pt x="18258" y="645853"/>
                      <a:pt x="7035" y="634647"/>
                      <a:pt x="7026" y="620816"/>
                    </a:cubicBezTo>
                    <a:lnTo>
                      <a:pt x="7026" y="26764"/>
                    </a:lnTo>
                    <a:cubicBezTo>
                      <a:pt x="7035" y="12937"/>
                      <a:pt x="18258" y="1724"/>
                      <a:pt x="32086" y="1733"/>
                    </a:cubicBezTo>
                    <a:lnTo>
                      <a:pt x="32086" y="1733"/>
                    </a:lnTo>
                    <a:cubicBezTo>
                      <a:pt x="45915" y="1724"/>
                      <a:pt x="57119" y="12928"/>
                      <a:pt x="57128" y="26755"/>
                    </a:cubicBezTo>
                    <a:cubicBezTo>
                      <a:pt x="57128" y="26755"/>
                      <a:pt x="57128" y="26764"/>
                      <a:pt x="57128" y="26764"/>
                    </a:cubicBezTo>
                    <a:lnTo>
                      <a:pt x="57128" y="620816"/>
                    </a:lnTo>
                    <a:cubicBezTo>
                      <a:pt x="57128" y="634640"/>
                      <a:pt x="45924" y="645847"/>
                      <a:pt x="32095" y="645847"/>
                    </a:cubicBezTo>
                    <a:cubicBezTo>
                      <a:pt x="32095" y="645847"/>
                      <a:pt x="32086" y="645847"/>
                      <a:pt x="32086" y="645847"/>
                    </a:cubicBezTo>
                    <a:close/>
                  </a:path>
                </a:pathLst>
              </a:custGeom>
              <a:grpFill/>
              <a:ln w="901" cap="flat">
                <a:noFill/>
                <a:prstDash val="solid"/>
                <a:miter/>
              </a:ln>
            </p:spPr>
            <p:txBody>
              <a:bodyPr rtlCol="0" anchor="ctr"/>
              <a:lstStyle/>
              <a:p>
                <a:endParaRPr lang="en-US" sz="2040" dirty="0"/>
              </a:p>
            </p:txBody>
          </p:sp>
          <p:sp>
            <p:nvSpPr>
              <p:cNvPr id="400" name="Freeform 98">
                <a:extLst>
                  <a:ext uri="{FF2B5EF4-FFF2-40B4-BE49-F238E27FC236}">
                    <a16:creationId xmlns:a16="http://schemas.microsoft.com/office/drawing/2014/main" id="{3265DC70-D467-414A-B4A9-D8BB00AD009E}"/>
                  </a:ext>
                </a:extLst>
              </p:cNvPr>
              <p:cNvSpPr/>
              <p:nvPr/>
            </p:nvSpPr>
            <p:spPr>
              <a:xfrm>
                <a:off x="8846803" y="9515453"/>
                <a:ext cx="50084" cy="608330"/>
              </a:xfrm>
              <a:custGeom>
                <a:avLst/>
                <a:gdLst>
                  <a:gd name="connsiteX0" fmla="*/ 32059 w 50084"/>
                  <a:gd name="connsiteY0" fmla="*/ 610063 h 608330"/>
                  <a:gd name="connsiteX1" fmla="*/ 32059 w 50084"/>
                  <a:gd name="connsiteY1" fmla="*/ 610063 h 608330"/>
                  <a:gd name="connsiteX2" fmla="*/ 7026 w 50084"/>
                  <a:gd name="connsiteY2" fmla="*/ 585031 h 608330"/>
                  <a:gd name="connsiteX3" fmla="*/ 7026 w 50084"/>
                  <a:gd name="connsiteY3" fmla="*/ 26764 h 608330"/>
                  <a:gd name="connsiteX4" fmla="*/ 32023 w 50084"/>
                  <a:gd name="connsiteY4" fmla="*/ 1733 h 608330"/>
                  <a:gd name="connsiteX5" fmla="*/ 32059 w 50084"/>
                  <a:gd name="connsiteY5" fmla="*/ 1733 h 608330"/>
                  <a:gd name="connsiteX6" fmla="*/ 32059 w 50084"/>
                  <a:gd name="connsiteY6" fmla="*/ 1733 h 608330"/>
                  <a:gd name="connsiteX7" fmla="*/ 57110 w 50084"/>
                  <a:gd name="connsiteY7" fmla="*/ 26728 h 608330"/>
                  <a:gd name="connsiteX8" fmla="*/ 57110 w 50084"/>
                  <a:gd name="connsiteY8" fmla="*/ 26764 h 608330"/>
                  <a:gd name="connsiteX9" fmla="*/ 57110 w 50084"/>
                  <a:gd name="connsiteY9" fmla="*/ 585031 h 608330"/>
                  <a:gd name="connsiteX10" fmla="*/ 32077 w 50084"/>
                  <a:gd name="connsiteY10" fmla="*/ 610063 h 608330"/>
                  <a:gd name="connsiteX11" fmla="*/ 32059 w 50084"/>
                  <a:gd name="connsiteY11"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084" h="608330">
                    <a:moveTo>
                      <a:pt x="32059" y="610063"/>
                    </a:moveTo>
                    <a:lnTo>
                      <a:pt x="32059" y="610063"/>
                    </a:lnTo>
                    <a:cubicBezTo>
                      <a:pt x="18231" y="610063"/>
                      <a:pt x="7026" y="598856"/>
                      <a:pt x="7026" y="585031"/>
                    </a:cubicBezTo>
                    <a:lnTo>
                      <a:pt x="7026" y="26764"/>
                    </a:lnTo>
                    <a:cubicBezTo>
                      <a:pt x="7017" y="12946"/>
                      <a:pt x="18204" y="1742"/>
                      <a:pt x="32023" y="1733"/>
                    </a:cubicBezTo>
                    <a:cubicBezTo>
                      <a:pt x="32032" y="1733"/>
                      <a:pt x="32050" y="1733"/>
                      <a:pt x="32059" y="1733"/>
                    </a:cubicBezTo>
                    <a:lnTo>
                      <a:pt x="32059" y="1733"/>
                    </a:lnTo>
                    <a:cubicBezTo>
                      <a:pt x="45879" y="1715"/>
                      <a:pt x="57092" y="12910"/>
                      <a:pt x="57110" y="26728"/>
                    </a:cubicBezTo>
                    <a:cubicBezTo>
                      <a:pt x="57110" y="26737"/>
                      <a:pt x="57110" y="26755"/>
                      <a:pt x="57110" y="26764"/>
                    </a:cubicBezTo>
                    <a:lnTo>
                      <a:pt x="57110" y="585031"/>
                    </a:lnTo>
                    <a:cubicBezTo>
                      <a:pt x="57110" y="598856"/>
                      <a:pt x="45906" y="610063"/>
                      <a:pt x="32077" y="610063"/>
                    </a:cubicBezTo>
                    <a:cubicBezTo>
                      <a:pt x="32068" y="610063"/>
                      <a:pt x="32068" y="610063"/>
                      <a:pt x="32059" y="610063"/>
                    </a:cubicBezTo>
                    <a:close/>
                  </a:path>
                </a:pathLst>
              </a:custGeom>
              <a:grpFill/>
              <a:ln w="901" cap="flat">
                <a:noFill/>
                <a:prstDash val="solid"/>
                <a:miter/>
              </a:ln>
            </p:spPr>
            <p:txBody>
              <a:bodyPr rtlCol="0" anchor="ctr"/>
              <a:lstStyle/>
              <a:p>
                <a:endParaRPr lang="en-US" sz="2040" dirty="0"/>
              </a:p>
            </p:txBody>
          </p:sp>
          <p:sp>
            <p:nvSpPr>
              <p:cNvPr id="401" name="Freeform 99">
                <a:extLst>
                  <a:ext uri="{FF2B5EF4-FFF2-40B4-BE49-F238E27FC236}">
                    <a16:creationId xmlns:a16="http://schemas.microsoft.com/office/drawing/2014/main" id="{CD62BF6D-DB6A-45CE-9259-1B9C6B7553D0}"/>
                  </a:ext>
                </a:extLst>
              </p:cNvPr>
              <p:cNvSpPr/>
              <p:nvPr/>
            </p:nvSpPr>
            <p:spPr>
              <a:xfrm>
                <a:off x="8975637" y="9622798"/>
                <a:ext cx="50111" cy="500985"/>
              </a:xfrm>
              <a:custGeom>
                <a:avLst/>
                <a:gdLst>
                  <a:gd name="connsiteX0" fmla="*/ 32077 w 50111"/>
                  <a:gd name="connsiteY0" fmla="*/ 502718 h 500985"/>
                  <a:gd name="connsiteX1" fmla="*/ 32077 w 50111"/>
                  <a:gd name="connsiteY1" fmla="*/ 502718 h 500985"/>
                  <a:gd name="connsiteX2" fmla="*/ 7026 w 50111"/>
                  <a:gd name="connsiteY2" fmla="*/ 477705 h 500985"/>
                  <a:gd name="connsiteX3" fmla="*/ 7026 w 50111"/>
                  <a:gd name="connsiteY3" fmla="*/ 477687 h 500985"/>
                  <a:gd name="connsiteX4" fmla="*/ 7026 w 50111"/>
                  <a:gd name="connsiteY4" fmla="*/ 26791 h 500985"/>
                  <a:gd name="connsiteX5" fmla="*/ 32068 w 50111"/>
                  <a:gd name="connsiteY5" fmla="*/ 1733 h 500985"/>
                  <a:gd name="connsiteX6" fmla="*/ 32077 w 50111"/>
                  <a:gd name="connsiteY6" fmla="*/ 1733 h 500985"/>
                  <a:gd name="connsiteX7" fmla="*/ 32077 w 50111"/>
                  <a:gd name="connsiteY7" fmla="*/ 1733 h 500985"/>
                  <a:gd name="connsiteX8" fmla="*/ 57137 w 50111"/>
                  <a:gd name="connsiteY8" fmla="*/ 26791 h 500985"/>
                  <a:gd name="connsiteX9" fmla="*/ 57137 w 50111"/>
                  <a:gd name="connsiteY9" fmla="*/ 477687 h 500985"/>
                  <a:gd name="connsiteX10" fmla="*/ 32077 w 50111"/>
                  <a:gd name="connsiteY10"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500985">
                    <a:moveTo>
                      <a:pt x="32077" y="502718"/>
                    </a:moveTo>
                    <a:lnTo>
                      <a:pt x="32077" y="502718"/>
                    </a:lnTo>
                    <a:cubicBezTo>
                      <a:pt x="18249" y="502728"/>
                      <a:pt x="7035" y="491529"/>
                      <a:pt x="7026" y="477705"/>
                    </a:cubicBezTo>
                    <a:cubicBezTo>
                      <a:pt x="7026" y="477698"/>
                      <a:pt x="7026" y="477693"/>
                      <a:pt x="7026" y="477687"/>
                    </a:cubicBezTo>
                    <a:lnTo>
                      <a:pt x="7026" y="26791"/>
                    </a:lnTo>
                    <a:cubicBezTo>
                      <a:pt x="7017" y="12955"/>
                      <a:pt x="18231" y="1742"/>
                      <a:pt x="32068" y="1733"/>
                    </a:cubicBezTo>
                    <a:cubicBezTo>
                      <a:pt x="32068" y="1733"/>
                      <a:pt x="32077" y="1733"/>
                      <a:pt x="32077" y="1733"/>
                    </a:cubicBezTo>
                    <a:lnTo>
                      <a:pt x="32077" y="1733"/>
                    </a:lnTo>
                    <a:cubicBezTo>
                      <a:pt x="45914" y="1733"/>
                      <a:pt x="57137" y="12955"/>
                      <a:pt x="57137" y="26791"/>
                    </a:cubicBezTo>
                    <a:lnTo>
                      <a:pt x="57137" y="477687"/>
                    </a:lnTo>
                    <a:cubicBezTo>
                      <a:pt x="57128" y="491517"/>
                      <a:pt x="45905" y="502723"/>
                      <a:pt x="32077" y="502718"/>
                    </a:cubicBezTo>
                    <a:close/>
                  </a:path>
                </a:pathLst>
              </a:custGeom>
              <a:grpFill/>
              <a:ln w="901" cap="flat">
                <a:noFill/>
                <a:prstDash val="solid"/>
                <a:miter/>
              </a:ln>
            </p:spPr>
            <p:txBody>
              <a:bodyPr rtlCol="0" anchor="ctr"/>
              <a:lstStyle/>
              <a:p>
                <a:endParaRPr lang="en-US" sz="2040" dirty="0"/>
              </a:p>
            </p:txBody>
          </p:sp>
          <p:sp>
            <p:nvSpPr>
              <p:cNvPr id="402" name="Freeform 100">
                <a:extLst>
                  <a:ext uri="{FF2B5EF4-FFF2-40B4-BE49-F238E27FC236}">
                    <a16:creationId xmlns:a16="http://schemas.microsoft.com/office/drawing/2014/main" id="{AECC991D-263C-49F1-94C4-7AA86E9BCBD8}"/>
                  </a:ext>
                </a:extLst>
              </p:cNvPr>
              <p:cNvSpPr/>
              <p:nvPr/>
            </p:nvSpPr>
            <p:spPr>
              <a:xfrm>
                <a:off x="9104462" y="9622798"/>
                <a:ext cx="50120" cy="500985"/>
              </a:xfrm>
              <a:custGeom>
                <a:avLst/>
                <a:gdLst>
                  <a:gd name="connsiteX0" fmla="*/ 32086 w 50120"/>
                  <a:gd name="connsiteY0" fmla="*/ 502718 h 500985"/>
                  <a:gd name="connsiteX1" fmla="*/ 32086 w 50120"/>
                  <a:gd name="connsiteY1" fmla="*/ 502718 h 500985"/>
                  <a:gd name="connsiteX2" fmla="*/ 7026 w 50120"/>
                  <a:gd name="connsiteY2" fmla="*/ 477696 h 500985"/>
                  <a:gd name="connsiteX3" fmla="*/ 7026 w 50120"/>
                  <a:gd name="connsiteY3" fmla="*/ 477687 h 500985"/>
                  <a:gd name="connsiteX4" fmla="*/ 7026 w 50120"/>
                  <a:gd name="connsiteY4" fmla="*/ 26791 h 500985"/>
                  <a:gd name="connsiteX5" fmla="*/ 32086 w 50120"/>
                  <a:gd name="connsiteY5" fmla="*/ 1733 h 500985"/>
                  <a:gd name="connsiteX6" fmla="*/ 32086 w 50120"/>
                  <a:gd name="connsiteY6" fmla="*/ 1733 h 500985"/>
                  <a:gd name="connsiteX7" fmla="*/ 57147 w 50120"/>
                  <a:gd name="connsiteY7" fmla="*/ 26791 h 500985"/>
                  <a:gd name="connsiteX8" fmla="*/ 57147 w 50120"/>
                  <a:gd name="connsiteY8" fmla="*/ 477687 h 500985"/>
                  <a:gd name="connsiteX9" fmla="*/ 32086 w 50120"/>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20" h="500985">
                    <a:moveTo>
                      <a:pt x="32086" y="502718"/>
                    </a:moveTo>
                    <a:lnTo>
                      <a:pt x="32086" y="502718"/>
                    </a:lnTo>
                    <a:cubicBezTo>
                      <a:pt x="18258" y="502728"/>
                      <a:pt x="7035" y="491524"/>
                      <a:pt x="7026" y="477696"/>
                    </a:cubicBezTo>
                    <a:cubicBezTo>
                      <a:pt x="7026" y="477693"/>
                      <a:pt x="7026" y="477689"/>
                      <a:pt x="7026" y="477687"/>
                    </a:cubicBezTo>
                    <a:lnTo>
                      <a:pt x="7026" y="26791"/>
                    </a:lnTo>
                    <a:cubicBezTo>
                      <a:pt x="7026" y="12955"/>
                      <a:pt x="18249" y="1733"/>
                      <a:pt x="32086" y="1733"/>
                    </a:cubicBezTo>
                    <a:lnTo>
                      <a:pt x="32086" y="1733"/>
                    </a:lnTo>
                    <a:cubicBezTo>
                      <a:pt x="45923" y="1733"/>
                      <a:pt x="57147" y="12955"/>
                      <a:pt x="57147" y="26791"/>
                    </a:cubicBezTo>
                    <a:lnTo>
                      <a:pt x="57147" y="477687"/>
                    </a:lnTo>
                    <a:cubicBezTo>
                      <a:pt x="57137" y="491517"/>
                      <a:pt x="45914" y="502723"/>
                      <a:pt x="32086" y="502718"/>
                    </a:cubicBezTo>
                    <a:close/>
                  </a:path>
                </a:pathLst>
              </a:custGeom>
              <a:grpFill/>
              <a:ln w="901" cap="flat">
                <a:noFill/>
                <a:prstDash val="solid"/>
                <a:miter/>
              </a:ln>
            </p:spPr>
            <p:txBody>
              <a:bodyPr rtlCol="0" anchor="ctr"/>
              <a:lstStyle/>
              <a:p>
                <a:endParaRPr lang="en-US" sz="2040" dirty="0"/>
              </a:p>
            </p:txBody>
          </p:sp>
          <p:sp>
            <p:nvSpPr>
              <p:cNvPr id="403" name="Freeform 101">
                <a:extLst>
                  <a:ext uri="{FF2B5EF4-FFF2-40B4-BE49-F238E27FC236}">
                    <a16:creationId xmlns:a16="http://schemas.microsoft.com/office/drawing/2014/main" id="{07E6F702-FF60-4D42-95D5-A398DCBA5C15}"/>
                  </a:ext>
                </a:extLst>
              </p:cNvPr>
              <p:cNvSpPr/>
              <p:nvPr/>
            </p:nvSpPr>
            <p:spPr>
              <a:xfrm>
                <a:off x="9233296"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8" y="502723"/>
                      <a:pt x="7035" y="491517"/>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5" y="502723"/>
                      <a:pt x="32086" y="502718"/>
                    </a:cubicBezTo>
                    <a:close/>
                  </a:path>
                </a:pathLst>
              </a:custGeom>
              <a:grpFill/>
              <a:ln w="901" cap="flat">
                <a:noFill/>
                <a:prstDash val="solid"/>
                <a:miter/>
              </a:ln>
            </p:spPr>
            <p:txBody>
              <a:bodyPr rtlCol="0" anchor="ctr"/>
              <a:lstStyle/>
              <a:p>
                <a:endParaRPr lang="en-US" sz="2040" dirty="0"/>
              </a:p>
            </p:txBody>
          </p:sp>
        </p:grpSp>
        <p:sp>
          <p:nvSpPr>
            <p:cNvPr id="375" name="Freeform 73">
              <a:extLst>
                <a:ext uri="{FF2B5EF4-FFF2-40B4-BE49-F238E27FC236}">
                  <a16:creationId xmlns:a16="http://schemas.microsoft.com/office/drawing/2014/main" id="{A7611C6D-4C69-4A39-9ADA-D5203A8E724F}"/>
                </a:ext>
              </a:extLst>
            </p:cNvPr>
            <p:cNvSpPr/>
            <p:nvPr/>
          </p:nvSpPr>
          <p:spPr>
            <a:xfrm>
              <a:off x="1452941" y="5950256"/>
              <a:ext cx="3342003" cy="902243"/>
            </a:xfrm>
            <a:custGeom>
              <a:avLst/>
              <a:gdLst>
                <a:gd name="connsiteX0" fmla="*/ 3524308 w 3517281"/>
                <a:gd name="connsiteY0" fmla="*/ 1733 h 878706"/>
                <a:gd name="connsiteX1" fmla="*/ 3524308 w 3517281"/>
                <a:gd name="connsiteY1" fmla="*/ 880440 h 878706"/>
                <a:gd name="connsiteX2" fmla="*/ 7026 w 3517281"/>
                <a:gd name="connsiteY2" fmla="*/ 880440 h 878706"/>
                <a:gd name="connsiteX3" fmla="*/ 7026 w 3517281"/>
                <a:gd name="connsiteY3" fmla="*/ 682605 h 878706"/>
                <a:gd name="connsiteX4" fmla="*/ 7315 w 3517281"/>
                <a:gd name="connsiteY4" fmla="*/ 682867 h 878706"/>
                <a:gd name="connsiteX5" fmla="*/ 309622 w 3517281"/>
                <a:gd name="connsiteY5" fmla="*/ 842717 h 878706"/>
                <a:gd name="connsiteX6" fmla="*/ 327038 w 3517281"/>
                <a:gd name="connsiteY6" fmla="*/ 844772 h 878706"/>
                <a:gd name="connsiteX7" fmla="*/ 413820 w 3517281"/>
                <a:gd name="connsiteY7" fmla="*/ 845673 h 878706"/>
                <a:gd name="connsiteX8" fmla="*/ 773234 w 3517281"/>
                <a:gd name="connsiteY8" fmla="*/ 690943 h 878706"/>
                <a:gd name="connsiteX9" fmla="*/ 782077 w 3517281"/>
                <a:gd name="connsiteY9" fmla="*/ 684634 h 878706"/>
                <a:gd name="connsiteX10" fmla="*/ 790641 w 3517281"/>
                <a:gd name="connsiteY10" fmla="*/ 678369 h 878706"/>
                <a:gd name="connsiteX11" fmla="*/ 1521710 w 3517281"/>
                <a:gd name="connsiteY11" fmla="*/ 261645 h 878706"/>
                <a:gd name="connsiteX12" fmla="*/ 1595367 w 3517281"/>
                <a:gd name="connsiteY12" fmla="*/ 260878 h 878706"/>
                <a:gd name="connsiteX13" fmla="*/ 1802617 w 3517281"/>
                <a:gd name="connsiteY13" fmla="*/ 320261 h 878706"/>
                <a:gd name="connsiteX14" fmla="*/ 1810892 w 3517281"/>
                <a:gd name="connsiteY14" fmla="*/ 325129 h 878706"/>
                <a:gd name="connsiteX15" fmla="*/ 1819745 w 3517281"/>
                <a:gd name="connsiteY15" fmla="*/ 330627 h 878706"/>
                <a:gd name="connsiteX16" fmla="*/ 2331024 w 3517281"/>
                <a:gd name="connsiteY16" fmla="*/ 641503 h 878706"/>
                <a:gd name="connsiteX17" fmla="*/ 2380982 w 3517281"/>
                <a:gd name="connsiteY17" fmla="*/ 647127 h 878706"/>
                <a:gd name="connsiteX18" fmla="*/ 2496313 w 3517281"/>
                <a:gd name="connsiteY18" fmla="*/ 645721 h 878706"/>
                <a:gd name="connsiteX19" fmla="*/ 2625913 w 3517281"/>
                <a:gd name="connsiteY19" fmla="*/ 622556 h 878706"/>
                <a:gd name="connsiteX20" fmla="*/ 2637334 w 3517281"/>
                <a:gd name="connsiteY20" fmla="*/ 619482 h 878706"/>
                <a:gd name="connsiteX21" fmla="*/ 2650180 w 3517281"/>
                <a:gd name="connsiteY21" fmla="*/ 615876 h 878706"/>
                <a:gd name="connsiteX22" fmla="*/ 3522866 w 3517281"/>
                <a:gd name="connsiteY22" fmla="*/ 3094 h 878706"/>
                <a:gd name="connsiteX23" fmla="*/ 3524308 w 3517281"/>
                <a:gd name="connsiteY23" fmla="*/ 1733 h 87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17281" h="878706">
                  <a:moveTo>
                    <a:pt x="3524308" y="1733"/>
                  </a:moveTo>
                  <a:lnTo>
                    <a:pt x="3524308" y="880440"/>
                  </a:lnTo>
                  <a:lnTo>
                    <a:pt x="7026" y="880440"/>
                  </a:lnTo>
                  <a:lnTo>
                    <a:pt x="7026" y="682605"/>
                  </a:lnTo>
                  <a:cubicBezTo>
                    <a:pt x="7026" y="682732"/>
                    <a:pt x="7315" y="682732"/>
                    <a:pt x="7315" y="682867"/>
                  </a:cubicBezTo>
                  <a:cubicBezTo>
                    <a:pt x="64691" y="739951"/>
                    <a:pt x="165752" y="822238"/>
                    <a:pt x="309622" y="842717"/>
                  </a:cubicBezTo>
                  <a:cubicBezTo>
                    <a:pt x="315337" y="843483"/>
                    <a:pt x="321044" y="844258"/>
                    <a:pt x="327038" y="844772"/>
                  </a:cubicBezTo>
                  <a:cubicBezTo>
                    <a:pt x="355875" y="847815"/>
                    <a:pt x="384928" y="848117"/>
                    <a:pt x="413820" y="845673"/>
                  </a:cubicBezTo>
                  <a:cubicBezTo>
                    <a:pt x="541716" y="834668"/>
                    <a:pt x="658751" y="771833"/>
                    <a:pt x="773234" y="690943"/>
                  </a:cubicBezTo>
                  <a:cubicBezTo>
                    <a:pt x="776082" y="688906"/>
                    <a:pt x="778940" y="686851"/>
                    <a:pt x="782077" y="684634"/>
                  </a:cubicBezTo>
                  <a:cubicBezTo>
                    <a:pt x="784934" y="682578"/>
                    <a:pt x="787783" y="680532"/>
                    <a:pt x="790641" y="678369"/>
                  </a:cubicBezTo>
                  <a:cubicBezTo>
                    <a:pt x="1019607" y="513002"/>
                    <a:pt x="1240541" y="282890"/>
                    <a:pt x="1521710" y="261645"/>
                  </a:cubicBezTo>
                  <a:cubicBezTo>
                    <a:pt x="1546220" y="259788"/>
                    <a:pt x="1570820" y="259535"/>
                    <a:pt x="1595367" y="260878"/>
                  </a:cubicBezTo>
                  <a:cubicBezTo>
                    <a:pt x="1679291" y="265611"/>
                    <a:pt x="1745240" y="288145"/>
                    <a:pt x="1802617" y="320261"/>
                  </a:cubicBezTo>
                  <a:cubicBezTo>
                    <a:pt x="1805475" y="321920"/>
                    <a:pt x="1808026" y="323461"/>
                    <a:pt x="1810892" y="325129"/>
                  </a:cubicBezTo>
                  <a:cubicBezTo>
                    <a:pt x="1813948" y="326778"/>
                    <a:pt x="1816905" y="328617"/>
                    <a:pt x="1819745" y="330627"/>
                  </a:cubicBezTo>
                  <a:cubicBezTo>
                    <a:pt x="1982175" y="429778"/>
                    <a:pt x="2076953" y="602725"/>
                    <a:pt x="2331024" y="641503"/>
                  </a:cubicBezTo>
                  <a:cubicBezTo>
                    <a:pt x="2347584" y="644054"/>
                    <a:pt x="2364143" y="645847"/>
                    <a:pt x="2380982" y="647127"/>
                  </a:cubicBezTo>
                  <a:cubicBezTo>
                    <a:pt x="2419393" y="649921"/>
                    <a:pt x="2457974" y="649453"/>
                    <a:pt x="2496313" y="645721"/>
                  </a:cubicBezTo>
                  <a:cubicBezTo>
                    <a:pt x="2540069" y="641539"/>
                    <a:pt x="2583419" y="633787"/>
                    <a:pt x="2625913" y="622556"/>
                  </a:cubicBezTo>
                  <a:cubicBezTo>
                    <a:pt x="2629627" y="621537"/>
                    <a:pt x="2633629" y="620510"/>
                    <a:pt x="2637334" y="619482"/>
                  </a:cubicBezTo>
                  <a:cubicBezTo>
                    <a:pt x="2641616" y="618337"/>
                    <a:pt x="2645898" y="617183"/>
                    <a:pt x="2650180" y="615876"/>
                  </a:cubicBezTo>
                  <a:cubicBezTo>
                    <a:pt x="2937361" y="532815"/>
                    <a:pt x="3236541" y="298592"/>
                    <a:pt x="3522866" y="3094"/>
                  </a:cubicBezTo>
                  <a:cubicBezTo>
                    <a:pt x="3523452" y="2634"/>
                    <a:pt x="3523740" y="2246"/>
                    <a:pt x="3524308" y="1733"/>
                  </a:cubicBezTo>
                  <a:close/>
                </a:path>
              </a:pathLst>
            </a:custGeom>
            <a:solidFill>
              <a:srgbClr val="19548A">
                <a:alpha val="19000"/>
              </a:srgbClr>
            </a:solidFill>
            <a:ln w="901" cap="flat">
              <a:noFill/>
              <a:prstDash val="solid"/>
              <a:miter/>
            </a:ln>
          </p:spPr>
          <p:txBody>
            <a:bodyPr rtlCol="0" anchor="ctr"/>
            <a:lstStyle/>
            <a:p>
              <a:endParaRPr lang="en-US" sz="2040" dirty="0"/>
            </a:p>
          </p:txBody>
        </p:sp>
        <p:sp>
          <p:nvSpPr>
            <p:cNvPr id="376" name="Freeform 74">
              <a:extLst>
                <a:ext uri="{FF2B5EF4-FFF2-40B4-BE49-F238E27FC236}">
                  <a16:creationId xmlns:a16="http://schemas.microsoft.com/office/drawing/2014/main" id="{CA2B97CE-BBA3-42D3-9413-DD6EBFAA5C72}"/>
                </a:ext>
              </a:extLst>
            </p:cNvPr>
            <p:cNvSpPr/>
            <p:nvPr/>
          </p:nvSpPr>
          <p:spPr>
            <a:xfrm>
              <a:off x="-27933" y="6256583"/>
              <a:ext cx="4739047" cy="610660"/>
            </a:xfrm>
            <a:custGeom>
              <a:avLst/>
              <a:gdLst>
                <a:gd name="connsiteX0" fmla="*/ 3524308 w 3517281"/>
                <a:gd name="connsiteY0" fmla="*/ 1733 h 495261"/>
                <a:gd name="connsiteX1" fmla="*/ 3524308 w 3517281"/>
                <a:gd name="connsiteY1" fmla="*/ 496994 h 495261"/>
                <a:gd name="connsiteX2" fmla="*/ 7026 w 3517281"/>
                <a:gd name="connsiteY2" fmla="*/ 496994 h 495261"/>
                <a:gd name="connsiteX3" fmla="*/ 7026 w 3517281"/>
                <a:gd name="connsiteY3" fmla="*/ 385304 h 495261"/>
                <a:gd name="connsiteX4" fmla="*/ 7594 w 3517281"/>
                <a:gd name="connsiteY4" fmla="*/ 385548 h 495261"/>
                <a:gd name="connsiteX5" fmla="*/ 309622 w 3517281"/>
                <a:gd name="connsiteY5" fmla="*/ 475685 h 495261"/>
                <a:gd name="connsiteX6" fmla="*/ 310479 w 3517281"/>
                <a:gd name="connsiteY6" fmla="*/ 475685 h 495261"/>
                <a:gd name="connsiteX7" fmla="*/ 452645 w 3517281"/>
                <a:gd name="connsiteY7" fmla="*/ 474541 h 495261"/>
                <a:gd name="connsiteX8" fmla="*/ 974769 w 3517281"/>
                <a:gd name="connsiteY8" fmla="*/ 302783 h 495261"/>
                <a:gd name="connsiteX9" fmla="*/ 991617 w 3517281"/>
                <a:gd name="connsiteY9" fmla="*/ 295356 h 495261"/>
                <a:gd name="connsiteX10" fmla="*/ 1008456 w 3517281"/>
                <a:gd name="connsiteY10" fmla="*/ 287938 h 495261"/>
                <a:gd name="connsiteX11" fmla="*/ 1475195 w 3517281"/>
                <a:gd name="connsiteY11" fmla="*/ 150613 h 495261"/>
                <a:gd name="connsiteX12" fmla="*/ 1492611 w 3517281"/>
                <a:gd name="connsiteY12" fmla="*/ 149333 h 495261"/>
                <a:gd name="connsiteX13" fmla="*/ 1500607 w 3517281"/>
                <a:gd name="connsiteY13" fmla="*/ 148819 h 495261"/>
                <a:gd name="connsiteX14" fmla="*/ 1512019 w 3517281"/>
                <a:gd name="connsiteY14" fmla="*/ 148053 h 495261"/>
                <a:gd name="connsiteX15" fmla="*/ 1520592 w 3517281"/>
                <a:gd name="connsiteY15" fmla="*/ 147539 h 495261"/>
                <a:gd name="connsiteX16" fmla="*/ 1596530 w 3517281"/>
                <a:gd name="connsiteY16" fmla="*/ 147152 h 495261"/>
                <a:gd name="connsiteX17" fmla="*/ 1626214 w 3517281"/>
                <a:gd name="connsiteY17" fmla="*/ 148693 h 495261"/>
                <a:gd name="connsiteX18" fmla="*/ 2331042 w 3517281"/>
                <a:gd name="connsiteY18" fmla="*/ 362175 h 495261"/>
                <a:gd name="connsiteX19" fmla="*/ 2331944 w 3517281"/>
                <a:gd name="connsiteY19" fmla="*/ 362175 h 495261"/>
                <a:gd name="connsiteX20" fmla="*/ 2529783 w 3517281"/>
                <a:gd name="connsiteY20" fmla="*/ 362427 h 495261"/>
                <a:gd name="connsiteX21" fmla="*/ 2752440 w 3517281"/>
                <a:gd name="connsiteY21" fmla="*/ 327616 h 495261"/>
                <a:gd name="connsiteX22" fmla="*/ 2764708 w 3517281"/>
                <a:gd name="connsiteY22" fmla="*/ 324795 h 495261"/>
                <a:gd name="connsiteX23" fmla="*/ 2778122 w 3517281"/>
                <a:gd name="connsiteY23" fmla="*/ 321595 h 495261"/>
                <a:gd name="connsiteX24" fmla="*/ 3524308 w 3517281"/>
                <a:gd name="connsiteY24" fmla="*/ 1733 h 49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17281" h="495261">
                  <a:moveTo>
                    <a:pt x="3524308" y="1733"/>
                  </a:moveTo>
                  <a:lnTo>
                    <a:pt x="3524308" y="496994"/>
                  </a:lnTo>
                  <a:lnTo>
                    <a:pt x="7026" y="496994"/>
                  </a:lnTo>
                  <a:lnTo>
                    <a:pt x="7026" y="385304"/>
                  </a:lnTo>
                  <a:lnTo>
                    <a:pt x="7594" y="385548"/>
                  </a:lnTo>
                  <a:cubicBezTo>
                    <a:pt x="64980" y="417808"/>
                    <a:pt x="165752" y="464139"/>
                    <a:pt x="309622" y="475685"/>
                  </a:cubicBezTo>
                  <a:lnTo>
                    <a:pt x="310479" y="475685"/>
                  </a:lnTo>
                  <a:cubicBezTo>
                    <a:pt x="357804" y="479541"/>
                    <a:pt x="405383" y="479157"/>
                    <a:pt x="452645" y="474541"/>
                  </a:cubicBezTo>
                  <a:cubicBezTo>
                    <a:pt x="639631" y="456747"/>
                    <a:pt x="804342" y="378418"/>
                    <a:pt x="974769" y="302783"/>
                  </a:cubicBezTo>
                  <a:cubicBezTo>
                    <a:pt x="980484" y="300223"/>
                    <a:pt x="985911" y="297790"/>
                    <a:pt x="991617" y="295356"/>
                  </a:cubicBezTo>
                  <a:cubicBezTo>
                    <a:pt x="997025" y="292805"/>
                    <a:pt x="1002750" y="290362"/>
                    <a:pt x="1008456" y="287938"/>
                  </a:cubicBezTo>
                  <a:cubicBezTo>
                    <a:pt x="1152912" y="224589"/>
                    <a:pt x="1303065" y="166252"/>
                    <a:pt x="1475195" y="150613"/>
                  </a:cubicBezTo>
                  <a:cubicBezTo>
                    <a:pt x="1480910" y="150099"/>
                    <a:pt x="1486626" y="149712"/>
                    <a:pt x="1492611" y="149333"/>
                  </a:cubicBezTo>
                  <a:cubicBezTo>
                    <a:pt x="1495180" y="149072"/>
                    <a:pt x="1497758" y="148945"/>
                    <a:pt x="1500607" y="148819"/>
                  </a:cubicBezTo>
                  <a:cubicBezTo>
                    <a:pt x="1504321" y="148441"/>
                    <a:pt x="1508315" y="148179"/>
                    <a:pt x="1512019" y="148053"/>
                  </a:cubicBezTo>
                  <a:cubicBezTo>
                    <a:pt x="1514886" y="147927"/>
                    <a:pt x="1517734" y="147665"/>
                    <a:pt x="1520592" y="147539"/>
                  </a:cubicBezTo>
                  <a:cubicBezTo>
                    <a:pt x="1545436" y="146521"/>
                    <a:pt x="1570829" y="146386"/>
                    <a:pt x="1596530" y="147152"/>
                  </a:cubicBezTo>
                  <a:cubicBezTo>
                    <a:pt x="1606806" y="147539"/>
                    <a:pt x="1616506" y="147927"/>
                    <a:pt x="1626214" y="148693"/>
                  </a:cubicBezTo>
                  <a:cubicBezTo>
                    <a:pt x="1936238" y="168659"/>
                    <a:pt x="1991623" y="332736"/>
                    <a:pt x="2331042" y="362175"/>
                  </a:cubicBezTo>
                  <a:lnTo>
                    <a:pt x="2331944" y="362175"/>
                  </a:lnTo>
                  <a:cubicBezTo>
                    <a:pt x="2396749" y="367800"/>
                    <a:pt x="2462968" y="367673"/>
                    <a:pt x="2529783" y="362427"/>
                  </a:cubicBezTo>
                  <a:cubicBezTo>
                    <a:pt x="2603143" y="356659"/>
                    <a:pt x="2677358" y="344769"/>
                    <a:pt x="2752440" y="327616"/>
                  </a:cubicBezTo>
                  <a:cubicBezTo>
                    <a:pt x="2756424" y="326715"/>
                    <a:pt x="2760715" y="325814"/>
                    <a:pt x="2764708" y="324795"/>
                  </a:cubicBezTo>
                  <a:cubicBezTo>
                    <a:pt x="2769278" y="323776"/>
                    <a:pt x="2773560" y="322749"/>
                    <a:pt x="2778122" y="321595"/>
                  </a:cubicBezTo>
                  <a:cubicBezTo>
                    <a:pt x="3025883" y="261158"/>
                    <a:pt x="3279945" y="144439"/>
                    <a:pt x="3524308" y="1733"/>
                  </a:cubicBezTo>
                  <a:close/>
                </a:path>
              </a:pathLst>
            </a:custGeom>
            <a:solidFill>
              <a:srgbClr val="3BA1CD">
                <a:alpha val="48000"/>
              </a:srgbClr>
            </a:solidFill>
            <a:ln w="901" cap="flat">
              <a:noFill/>
              <a:prstDash val="solid"/>
              <a:miter/>
            </a:ln>
          </p:spPr>
          <p:txBody>
            <a:bodyPr rtlCol="0" anchor="ctr"/>
            <a:lstStyle/>
            <a:p>
              <a:endParaRPr lang="en-US" sz="2040" dirty="0"/>
            </a:p>
          </p:txBody>
        </p:sp>
      </p:grpSp>
      <p:grpSp>
        <p:nvGrpSpPr>
          <p:cNvPr id="430" name="Group 429">
            <a:extLst>
              <a:ext uri="{FF2B5EF4-FFF2-40B4-BE49-F238E27FC236}">
                <a16:creationId xmlns:a16="http://schemas.microsoft.com/office/drawing/2014/main" id="{EE94020A-E1C0-4B30-AC6C-887AECBDCE11}"/>
              </a:ext>
            </a:extLst>
          </p:cNvPr>
          <p:cNvGrpSpPr/>
          <p:nvPr/>
        </p:nvGrpSpPr>
        <p:grpSpPr>
          <a:xfrm>
            <a:off x="8981440" y="6254615"/>
            <a:ext cx="4819465" cy="1530805"/>
            <a:chOff x="-27933" y="5295698"/>
            <a:chExt cx="4822877" cy="1584137"/>
          </a:xfrm>
        </p:grpSpPr>
        <p:grpSp>
          <p:nvGrpSpPr>
            <p:cNvPr id="431" name="Group 430">
              <a:extLst>
                <a:ext uri="{FF2B5EF4-FFF2-40B4-BE49-F238E27FC236}">
                  <a16:creationId xmlns:a16="http://schemas.microsoft.com/office/drawing/2014/main" id="{3D545B2A-A3D1-4826-8E21-5B10F89C327F}"/>
                </a:ext>
              </a:extLst>
            </p:cNvPr>
            <p:cNvGrpSpPr/>
            <p:nvPr/>
          </p:nvGrpSpPr>
          <p:grpSpPr>
            <a:xfrm>
              <a:off x="6124" y="5295698"/>
              <a:ext cx="3872311" cy="1584137"/>
              <a:chOff x="718706" y="-590310"/>
              <a:chExt cx="13281089" cy="7472819"/>
            </a:xfrm>
            <a:solidFill>
              <a:schemeClr val="accent2">
                <a:alpha val="11000"/>
              </a:schemeClr>
            </a:solidFill>
          </p:grpSpPr>
          <p:sp>
            <p:nvSpPr>
              <p:cNvPr id="462" name="Rectangle 461">
                <a:extLst>
                  <a:ext uri="{FF2B5EF4-FFF2-40B4-BE49-F238E27FC236}">
                    <a16:creationId xmlns:a16="http://schemas.microsoft.com/office/drawing/2014/main" id="{AEE5939A-286B-49E4-9896-2C3C413F2C6B}"/>
                  </a:ext>
                </a:extLst>
              </p:cNvPr>
              <p:cNvSpPr/>
              <p:nvPr/>
            </p:nvSpPr>
            <p:spPr>
              <a:xfrm>
                <a:off x="1223563" y="4985237"/>
                <a:ext cx="331518" cy="1872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63" name="Rectangle 462">
                <a:extLst>
                  <a:ext uri="{FF2B5EF4-FFF2-40B4-BE49-F238E27FC236}">
                    <a16:creationId xmlns:a16="http://schemas.microsoft.com/office/drawing/2014/main" id="{4B7444E8-7F61-4C2E-89C0-ACA33DDCE713}"/>
                  </a:ext>
                </a:extLst>
              </p:cNvPr>
              <p:cNvSpPr/>
              <p:nvPr/>
            </p:nvSpPr>
            <p:spPr>
              <a:xfrm>
                <a:off x="1742093" y="3865944"/>
                <a:ext cx="331518" cy="29920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64" name="Rectangle 463">
                <a:extLst>
                  <a:ext uri="{FF2B5EF4-FFF2-40B4-BE49-F238E27FC236}">
                    <a16:creationId xmlns:a16="http://schemas.microsoft.com/office/drawing/2014/main" id="{F75B1614-EBE4-4447-BD34-F77205790BBE}"/>
                  </a:ext>
                </a:extLst>
              </p:cNvPr>
              <p:cNvSpPr/>
              <p:nvPr/>
            </p:nvSpPr>
            <p:spPr>
              <a:xfrm>
                <a:off x="2260623" y="5359078"/>
                <a:ext cx="331518" cy="14989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65" name="Rectangle 464">
                <a:extLst>
                  <a:ext uri="{FF2B5EF4-FFF2-40B4-BE49-F238E27FC236}">
                    <a16:creationId xmlns:a16="http://schemas.microsoft.com/office/drawing/2014/main" id="{6E1B09F1-8137-4A49-844B-8CB0E04A73AA}"/>
                  </a:ext>
                </a:extLst>
              </p:cNvPr>
              <p:cNvSpPr/>
              <p:nvPr/>
            </p:nvSpPr>
            <p:spPr>
              <a:xfrm>
                <a:off x="2779153" y="3183038"/>
                <a:ext cx="331518" cy="3674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66" name="Rectangle 465">
                <a:extLst>
                  <a:ext uri="{FF2B5EF4-FFF2-40B4-BE49-F238E27FC236}">
                    <a16:creationId xmlns:a16="http://schemas.microsoft.com/office/drawing/2014/main" id="{6ECBE023-3832-45AD-A1CD-6A811F776A3A}"/>
                  </a:ext>
                </a:extLst>
              </p:cNvPr>
              <p:cNvSpPr/>
              <p:nvPr/>
            </p:nvSpPr>
            <p:spPr>
              <a:xfrm>
                <a:off x="3297683" y="4178461"/>
                <a:ext cx="331518" cy="26795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67" name="Rectangle 466">
                <a:extLst>
                  <a:ext uri="{FF2B5EF4-FFF2-40B4-BE49-F238E27FC236}">
                    <a16:creationId xmlns:a16="http://schemas.microsoft.com/office/drawing/2014/main" id="{FBB745D1-57F6-49BD-AFE5-786CB6EB4730}"/>
                  </a:ext>
                </a:extLst>
              </p:cNvPr>
              <p:cNvSpPr/>
              <p:nvPr/>
            </p:nvSpPr>
            <p:spPr>
              <a:xfrm>
                <a:off x="3816213" y="5359078"/>
                <a:ext cx="331518" cy="149892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68" name="Rectangle 467">
                <a:extLst>
                  <a:ext uri="{FF2B5EF4-FFF2-40B4-BE49-F238E27FC236}">
                    <a16:creationId xmlns:a16="http://schemas.microsoft.com/office/drawing/2014/main" id="{4E568063-D676-44E6-9F2E-FF0BFAD83FC0}"/>
                  </a:ext>
                </a:extLst>
              </p:cNvPr>
              <p:cNvSpPr/>
              <p:nvPr/>
            </p:nvSpPr>
            <p:spPr>
              <a:xfrm>
                <a:off x="4334743" y="3544765"/>
                <a:ext cx="331518" cy="3313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69" name="Rectangle 468">
                <a:extLst>
                  <a:ext uri="{FF2B5EF4-FFF2-40B4-BE49-F238E27FC236}">
                    <a16:creationId xmlns:a16="http://schemas.microsoft.com/office/drawing/2014/main" id="{2175CD84-43AB-4006-AEAE-0FCDA64418B7}"/>
                  </a:ext>
                </a:extLst>
              </p:cNvPr>
              <p:cNvSpPr/>
              <p:nvPr/>
            </p:nvSpPr>
            <p:spPr>
              <a:xfrm>
                <a:off x="4853273" y="4586617"/>
                <a:ext cx="331518" cy="22713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70" name="Rectangle 469">
                <a:extLst>
                  <a:ext uri="{FF2B5EF4-FFF2-40B4-BE49-F238E27FC236}">
                    <a16:creationId xmlns:a16="http://schemas.microsoft.com/office/drawing/2014/main" id="{C3251A49-8D0A-4F54-AF0A-2804BCDD2E44}"/>
                  </a:ext>
                </a:extLst>
              </p:cNvPr>
              <p:cNvSpPr/>
              <p:nvPr/>
            </p:nvSpPr>
            <p:spPr>
              <a:xfrm>
                <a:off x="5371803" y="3770377"/>
                <a:ext cx="331518" cy="30876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71" name="Rectangle 470">
                <a:extLst>
                  <a:ext uri="{FF2B5EF4-FFF2-40B4-BE49-F238E27FC236}">
                    <a16:creationId xmlns:a16="http://schemas.microsoft.com/office/drawing/2014/main" id="{98907947-DBA5-41C5-BFF9-A24C3E4C3B3A}"/>
                  </a:ext>
                </a:extLst>
              </p:cNvPr>
              <p:cNvSpPr/>
              <p:nvPr/>
            </p:nvSpPr>
            <p:spPr>
              <a:xfrm>
                <a:off x="5890333" y="2929133"/>
                <a:ext cx="331518" cy="39288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72" name="Rectangle 471">
                <a:extLst>
                  <a:ext uri="{FF2B5EF4-FFF2-40B4-BE49-F238E27FC236}">
                    <a16:creationId xmlns:a16="http://schemas.microsoft.com/office/drawing/2014/main" id="{792C34BC-22AF-4DF3-BE70-8CBF9269C742}"/>
                  </a:ext>
                </a:extLst>
              </p:cNvPr>
              <p:cNvSpPr/>
              <p:nvPr/>
            </p:nvSpPr>
            <p:spPr>
              <a:xfrm>
                <a:off x="6408863" y="3333975"/>
                <a:ext cx="331518" cy="35240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73" name="Rectangle 472">
                <a:extLst>
                  <a:ext uri="{FF2B5EF4-FFF2-40B4-BE49-F238E27FC236}">
                    <a16:creationId xmlns:a16="http://schemas.microsoft.com/office/drawing/2014/main" id="{74EDB2E0-327D-4660-862D-073E9535AA81}"/>
                  </a:ext>
                </a:extLst>
              </p:cNvPr>
              <p:cNvSpPr/>
              <p:nvPr/>
            </p:nvSpPr>
            <p:spPr>
              <a:xfrm>
                <a:off x="6927393" y="1736203"/>
                <a:ext cx="331518" cy="51217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74" name="Rectangle 473">
                <a:extLst>
                  <a:ext uri="{FF2B5EF4-FFF2-40B4-BE49-F238E27FC236}">
                    <a16:creationId xmlns:a16="http://schemas.microsoft.com/office/drawing/2014/main" id="{515BF013-A8C5-45E5-89BE-E508FB7C579D}"/>
                  </a:ext>
                </a:extLst>
              </p:cNvPr>
              <p:cNvSpPr/>
              <p:nvPr/>
            </p:nvSpPr>
            <p:spPr>
              <a:xfrm>
                <a:off x="7445923" y="3236835"/>
                <a:ext cx="331518" cy="36211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75" name="Rectangle 474">
                <a:extLst>
                  <a:ext uri="{FF2B5EF4-FFF2-40B4-BE49-F238E27FC236}">
                    <a16:creationId xmlns:a16="http://schemas.microsoft.com/office/drawing/2014/main" id="{E3AE2F86-CDFD-45F3-BABD-6FAC81BB8A34}"/>
                  </a:ext>
                </a:extLst>
              </p:cNvPr>
              <p:cNvSpPr/>
              <p:nvPr/>
            </p:nvSpPr>
            <p:spPr>
              <a:xfrm>
                <a:off x="7964453" y="2984067"/>
                <a:ext cx="331518" cy="38739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76" name="Rectangle 475">
                <a:extLst>
                  <a:ext uri="{FF2B5EF4-FFF2-40B4-BE49-F238E27FC236}">
                    <a16:creationId xmlns:a16="http://schemas.microsoft.com/office/drawing/2014/main" id="{4B05C41E-937C-4A10-86BE-C43E27BA3089}"/>
                  </a:ext>
                </a:extLst>
              </p:cNvPr>
              <p:cNvSpPr/>
              <p:nvPr/>
            </p:nvSpPr>
            <p:spPr>
              <a:xfrm>
                <a:off x="8482983" y="2141316"/>
                <a:ext cx="331518" cy="47166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77" name="Rectangle 476">
                <a:extLst>
                  <a:ext uri="{FF2B5EF4-FFF2-40B4-BE49-F238E27FC236}">
                    <a16:creationId xmlns:a16="http://schemas.microsoft.com/office/drawing/2014/main" id="{343E5B22-9AB7-48E3-A0B9-87443EC69A80}"/>
                  </a:ext>
                </a:extLst>
              </p:cNvPr>
              <p:cNvSpPr/>
              <p:nvPr/>
            </p:nvSpPr>
            <p:spPr>
              <a:xfrm>
                <a:off x="9001513" y="2984067"/>
                <a:ext cx="331518" cy="38739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78" name="Rectangle 477">
                <a:extLst>
                  <a:ext uri="{FF2B5EF4-FFF2-40B4-BE49-F238E27FC236}">
                    <a16:creationId xmlns:a16="http://schemas.microsoft.com/office/drawing/2014/main" id="{E34D4502-3F19-4AB8-980A-45156A116E7B}"/>
                  </a:ext>
                </a:extLst>
              </p:cNvPr>
              <p:cNvSpPr/>
              <p:nvPr/>
            </p:nvSpPr>
            <p:spPr>
              <a:xfrm>
                <a:off x="9520043" y="1461211"/>
                <a:ext cx="331518" cy="53967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79" name="Rectangle 478">
                <a:extLst>
                  <a:ext uri="{FF2B5EF4-FFF2-40B4-BE49-F238E27FC236}">
                    <a16:creationId xmlns:a16="http://schemas.microsoft.com/office/drawing/2014/main" id="{03C05FD9-4656-413D-BFB7-4A50A313E3B4}"/>
                  </a:ext>
                </a:extLst>
              </p:cNvPr>
              <p:cNvSpPr/>
              <p:nvPr/>
            </p:nvSpPr>
            <p:spPr>
              <a:xfrm>
                <a:off x="10038573" y="1770927"/>
                <a:ext cx="331518" cy="50870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80" name="Rectangle 479">
                <a:extLst>
                  <a:ext uri="{FF2B5EF4-FFF2-40B4-BE49-F238E27FC236}">
                    <a16:creationId xmlns:a16="http://schemas.microsoft.com/office/drawing/2014/main" id="{F9F6CB68-0323-49AB-ABB5-235AC7B79F87}"/>
                  </a:ext>
                </a:extLst>
              </p:cNvPr>
              <p:cNvSpPr/>
              <p:nvPr/>
            </p:nvSpPr>
            <p:spPr>
              <a:xfrm>
                <a:off x="10557103" y="2789499"/>
                <a:ext cx="331518" cy="40685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81" name="Rectangle 480">
                <a:extLst>
                  <a:ext uri="{FF2B5EF4-FFF2-40B4-BE49-F238E27FC236}">
                    <a16:creationId xmlns:a16="http://schemas.microsoft.com/office/drawing/2014/main" id="{A0CA9D94-6930-43E8-B105-D258A533E770}"/>
                  </a:ext>
                </a:extLst>
              </p:cNvPr>
              <p:cNvSpPr/>
              <p:nvPr/>
            </p:nvSpPr>
            <p:spPr>
              <a:xfrm>
                <a:off x="11075633" y="879676"/>
                <a:ext cx="331518" cy="59783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82" name="Rectangle 481">
                <a:extLst>
                  <a:ext uri="{FF2B5EF4-FFF2-40B4-BE49-F238E27FC236}">
                    <a16:creationId xmlns:a16="http://schemas.microsoft.com/office/drawing/2014/main" id="{96FF0CD0-29F9-454B-8D6B-D6DBEA438E4C}"/>
                  </a:ext>
                </a:extLst>
              </p:cNvPr>
              <p:cNvSpPr/>
              <p:nvPr/>
            </p:nvSpPr>
            <p:spPr>
              <a:xfrm>
                <a:off x="11594163" y="613460"/>
                <a:ext cx="331518" cy="6244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83" name="Rectangle 482">
                <a:extLst>
                  <a:ext uri="{FF2B5EF4-FFF2-40B4-BE49-F238E27FC236}">
                    <a16:creationId xmlns:a16="http://schemas.microsoft.com/office/drawing/2014/main" id="{8385624A-3BF5-40B9-BE64-0EAAA5F0AC78}"/>
                  </a:ext>
                </a:extLst>
              </p:cNvPr>
              <p:cNvSpPr/>
              <p:nvPr/>
            </p:nvSpPr>
            <p:spPr>
              <a:xfrm>
                <a:off x="12112693" y="2522402"/>
                <a:ext cx="331518" cy="43355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84" name="Rectangle 483">
                <a:extLst>
                  <a:ext uri="{FF2B5EF4-FFF2-40B4-BE49-F238E27FC236}">
                    <a16:creationId xmlns:a16="http://schemas.microsoft.com/office/drawing/2014/main" id="{A0854D53-D5C8-4E67-A0C5-7B4F7A7CBAE4}"/>
                  </a:ext>
                </a:extLst>
              </p:cNvPr>
              <p:cNvSpPr/>
              <p:nvPr/>
            </p:nvSpPr>
            <p:spPr>
              <a:xfrm>
                <a:off x="12631223" y="3171475"/>
                <a:ext cx="331518" cy="368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85" name="Rectangle 484">
                <a:extLst>
                  <a:ext uri="{FF2B5EF4-FFF2-40B4-BE49-F238E27FC236}">
                    <a16:creationId xmlns:a16="http://schemas.microsoft.com/office/drawing/2014/main" id="{C3C28DD0-689A-46BF-AA57-3DD55B298D1D}"/>
                  </a:ext>
                </a:extLst>
              </p:cNvPr>
              <p:cNvSpPr/>
              <p:nvPr/>
            </p:nvSpPr>
            <p:spPr>
              <a:xfrm>
                <a:off x="13149753" y="157752"/>
                <a:ext cx="331518" cy="67002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86" name="Rectangle 485">
                <a:extLst>
                  <a:ext uri="{FF2B5EF4-FFF2-40B4-BE49-F238E27FC236}">
                    <a16:creationId xmlns:a16="http://schemas.microsoft.com/office/drawing/2014/main" id="{D24421C6-5359-4BBA-B819-80FD37A0C4AD}"/>
                  </a:ext>
                </a:extLst>
              </p:cNvPr>
              <p:cNvSpPr/>
              <p:nvPr/>
            </p:nvSpPr>
            <p:spPr>
              <a:xfrm>
                <a:off x="13668277" y="-590310"/>
                <a:ext cx="331518" cy="744830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87" name="Rectangle 486">
                <a:extLst>
                  <a:ext uri="{FF2B5EF4-FFF2-40B4-BE49-F238E27FC236}">
                    <a16:creationId xmlns:a16="http://schemas.microsoft.com/office/drawing/2014/main" id="{CBABDF0E-BB5A-4BFF-9F57-7F770ACB5B2C}"/>
                  </a:ext>
                </a:extLst>
              </p:cNvPr>
              <p:cNvSpPr/>
              <p:nvPr/>
            </p:nvSpPr>
            <p:spPr>
              <a:xfrm>
                <a:off x="718706" y="5683120"/>
                <a:ext cx="308599" cy="11993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grpSp>
        <p:grpSp>
          <p:nvGrpSpPr>
            <p:cNvPr id="432" name="Group 431">
              <a:extLst>
                <a:ext uri="{FF2B5EF4-FFF2-40B4-BE49-F238E27FC236}">
                  <a16:creationId xmlns:a16="http://schemas.microsoft.com/office/drawing/2014/main" id="{08585D57-ABED-4B39-878D-8890D84A56D4}"/>
                </a:ext>
              </a:extLst>
            </p:cNvPr>
            <p:cNvGrpSpPr/>
            <p:nvPr/>
          </p:nvGrpSpPr>
          <p:grpSpPr>
            <a:xfrm>
              <a:off x="1102720" y="6193290"/>
              <a:ext cx="3399868" cy="679909"/>
              <a:chOff x="5883539" y="9443874"/>
              <a:chExt cx="3399868" cy="679909"/>
            </a:xfrm>
            <a:solidFill>
              <a:srgbClr val="3BA1CD">
                <a:alpha val="41000"/>
              </a:srgbClr>
            </a:solidFill>
          </p:grpSpPr>
          <p:sp>
            <p:nvSpPr>
              <p:cNvPr id="435" name="Freeform 75">
                <a:extLst>
                  <a:ext uri="{FF2B5EF4-FFF2-40B4-BE49-F238E27FC236}">
                    <a16:creationId xmlns:a16="http://schemas.microsoft.com/office/drawing/2014/main" id="{C3C1135D-124B-471A-95D0-392119972B0A}"/>
                  </a:ext>
                </a:extLst>
              </p:cNvPr>
              <p:cNvSpPr/>
              <p:nvPr/>
            </p:nvSpPr>
            <p:spPr>
              <a:xfrm>
                <a:off x="5883539"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5" y="502723"/>
                      <a:pt x="7036" y="491517"/>
                      <a:pt x="7026" y="477687"/>
                    </a:cubicBezTo>
                    <a:lnTo>
                      <a:pt x="7026" y="26791"/>
                    </a:lnTo>
                    <a:cubicBezTo>
                      <a:pt x="7026" y="12955"/>
                      <a:pt x="18246" y="1733"/>
                      <a:pt x="32086" y="1733"/>
                    </a:cubicBezTo>
                    <a:lnTo>
                      <a:pt x="32086" y="1733"/>
                    </a:lnTo>
                    <a:cubicBezTo>
                      <a:pt x="45924" y="1742"/>
                      <a:pt x="57137" y="12955"/>
                      <a:pt x="57137" y="26791"/>
                    </a:cubicBezTo>
                    <a:lnTo>
                      <a:pt x="57137" y="477687"/>
                    </a:lnTo>
                    <a:cubicBezTo>
                      <a:pt x="57132" y="491515"/>
                      <a:pt x="45916" y="502723"/>
                      <a:pt x="32086" y="502718"/>
                    </a:cubicBezTo>
                    <a:close/>
                  </a:path>
                </a:pathLst>
              </a:custGeom>
              <a:grpFill/>
              <a:ln w="901" cap="flat">
                <a:noFill/>
                <a:prstDash val="solid"/>
                <a:miter/>
              </a:ln>
            </p:spPr>
            <p:txBody>
              <a:bodyPr rtlCol="0" anchor="ctr"/>
              <a:lstStyle/>
              <a:p>
                <a:endParaRPr lang="en-US" sz="2040" dirty="0"/>
              </a:p>
            </p:txBody>
          </p:sp>
          <p:sp>
            <p:nvSpPr>
              <p:cNvPr id="436" name="Freeform 76">
                <a:extLst>
                  <a:ext uri="{FF2B5EF4-FFF2-40B4-BE49-F238E27FC236}">
                    <a16:creationId xmlns:a16="http://schemas.microsoft.com/office/drawing/2014/main" id="{40475A26-9240-47D6-920A-91BB74E4844A}"/>
                  </a:ext>
                </a:extLst>
              </p:cNvPr>
              <p:cNvSpPr/>
              <p:nvPr/>
            </p:nvSpPr>
            <p:spPr>
              <a:xfrm>
                <a:off x="6012373" y="9773102"/>
                <a:ext cx="50111" cy="350680"/>
              </a:xfrm>
              <a:custGeom>
                <a:avLst/>
                <a:gdLst>
                  <a:gd name="connsiteX0" fmla="*/ 32086 w 50111"/>
                  <a:gd name="connsiteY0" fmla="*/ 352413 h 350680"/>
                  <a:gd name="connsiteX1" fmla="*/ 32086 w 50111"/>
                  <a:gd name="connsiteY1" fmla="*/ 352413 h 350680"/>
                  <a:gd name="connsiteX2" fmla="*/ 7026 w 50111"/>
                  <a:gd name="connsiteY2" fmla="*/ 327382 h 350680"/>
                  <a:gd name="connsiteX3" fmla="*/ 7026 w 50111"/>
                  <a:gd name="connsiteY3" fmla="*/ 26782 h 350680"/>
                  <a:gd name="connsiteX4" fmla="*/ 32086 w 50111"/>
                  <a:gd name="connsiteY4" fmla="*/ 1733 h 350680"/>
                  <a:gd name="connsiteX5" fmla="*/ 32086 w 50111"/>
                  <a:gd name="connsiteY5" fmla="*/ 1733 h 350680"/>
                  <a:gd name="connsiteX6" fmla="*/ 57137 w 50111"/>
                  <a:gd name="connsiteY6" fmla="*/ 26782 h 350680"/>
                  <a:gd name="connsiteX7" fmla="*/ 57137 w 50111"/>
                  <a:gd name="connsiteY7" fmla="*/ 327382 h 350680"/>
                  <a:gd name="connsiteX8" fmla="*/ 32086 w 50111"/>
                  <a:gd name="connsiteY8" fmla="*/ 352413 h 35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350680">
                    <a:moveTo>
                      <a:pt x="32086" y="352413"/>
                    </a:moveTo>
                    <a:lnTo>
                      <a:pt x="32086" y="352413"/>
                    </a:lnTo>
                    <a:cubicBezTo>
                      <a:pt x="18255" y="352419"/>
                      <a:pt x="7036" y="341213"/>
                      <a:pt x="7026" y="327382"/>
                    </a:cubicBezTo>
                    <a:lnTo>
                      <a:pt x="7026" y="26782"/>
                    </a:lnTo>
                    <a:cubicBezTo>
                      <a:pt x="7032" y="12946"/>
                      <a:pt x="18249" y="1733"/>
                      <a:pt x="32086" y="1733"/>
                    </a:cubicBezTo>
                    <a:lnTo>
                      <a:pt x="32086" y="1733"/>
                    </a:lnTo>
                    <a:cubicBezTo>
                      <a:pt x="45922" y="1733"/>
                      <a:pt x="57137" y="12946"/>
                      <a:pt x="57137" y="26782"/>
                    </a:cubicBezTo>
                    <a:lnTo>
                      <a:pt x="57137" y="327382"/>
                    </a:lnTo>
                    <a:cubicBezTo>
                      <a:pt x="57132" y="341211"/>
                      <a:pt x="45916" y="352419"/>
                      <a:pt x="32086" y="352413"/>
                    </a:cubicBezTo>
                    <a:close/>
                  </a:path>
                </a:pathLst>
              </a:custGeom>
              <a:grpFill/>
              <a:ln w="901" cap="flat">
                <a:noFill/>
                <a:prstDash val="solid"/>
                <a:miter/>
              </a:ln>
            </p:spPr>
            <p:txBody>
              <a:bodyPr rtlCol="0" anchor="ctr"/>
              <a:lstStyle/>
              <a:p>
                <a:endParaRPr lang="en-US" sz="2040" dirty="0"/>
              </a:p>
            </p:txBody>
          </p:sp>
          <p:sp>
            <p:nvSpPr>
              <p:cNvPr id="437" name="Freeform 77">
                <a:extLst>
                  <a:ext uri="{FF2B5EF4-FFF2-40B4-BE49-F238E27FC236}">
                    <a16:creationId xmlns:a16="http://schemas.microsoft.com/office/drawing/2014/main" id="{26A3B68F-B4C5-49F2-BCC5-C142A4C56A79}"/>
                  </a:ext>
                </a:extLst>
              </p:cNvPr>
              <p:cNvSpPr/>
              <p:nvPr/>
            </p:nvSpPr>
            <p:spPr>
              <a:xfrm>
                <a:off x="6141207" y="9851810"/>
                <a:ext cx="50111" cy="271972"/>
              </a:xfrm>
              <a:custGeom>
                <a:avLst/>
                <a:gdLst>
                  <a:gd name="connsiteX0" fmla="*/ 32095 w 50111"/>
                  <a:gd name="connsiteY0" fmla="*/ 273705 h 271972"/>
                  <a:gd name="connsiteX1" fmla="*/ 32095 w 50111"/>
                  <a:gd name="connsiteY1" fmla="*/ 273705 h 271972"/>
                  <a:gd name="connsiteX2" fmla="*/ 7026 w 50111"/>
                  <a:gd name="connsiteY2" fmla="*/ 248674 h 271972"/>
                  <a:gd name="connsiteX3" fmla="*/ 7026 w 50111"/>
                  <a:gd name="connsiteY3" fmla="*/ 26800 h 271972"/>
                  <a:gd name="connsiteX4" fmla="*/ 32095 w 50111"/>
                  <a:gd name="connsiteY4" fmla="*/ 1733 h 271972"/>
                  <a:gd name="connsiteX5" fmla="*/ 32095 w 50111"/>
                  <a:gd name="connsiteY5" fmla="*/ 1733 h 271972"/>
                  <a:gd name="connsiteX6" fmla="*/ 57137 w 50111"/>
                  <a:gd name="connsiteY6" fmla="*/ 26800 h 271972"/>
                  <a:gd name="connsiteX7" fmla="*/ 57137 w 50111"/>
                  <a:gd name="connsiteY7" fmla="*/ 248674 h 271972"/>
                  <a:gd name="connsiteX8" fmla="*/ 32104 w 50111"/>
                  <a:gd name="connsiteY8" fmla="*/ 273705 h 271972"/>
                  <a:gd name="connsiteX9" fmla="*/ 32095 w 50111"/>
                  <a:gd name="connsiteY9" fmla="*/ 273705 h 271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271972">
                    <a:moveTo>
                      <a:pt x="32095" y="273705"/>
                    </a:moveTo>
                    <a:lnTo>
                      <a:pt x="32095" y="273705"/>
                    </a:lnTo>
                    <a:cubicBezTo>
                      <a:pt x="18260" y="273715"/>
                      <a:pt x="7036" y="262508"/>
                      <a:pt x="7026" y="248674"/>
                    </a:cubicBezTo>
                    <a:lnTo>
                      <a:pt x="7026" y="26800"/>
                    </a:lnTo>
                    <a:cubicBezTo>
                      <a:pt x="7032" y="12955"/>
                      <a:pt x="18252" y="1742"/>
                      <a:pt x="32095" y="1733"/>
                    </a:cubicBezTo>
                    <a:lnTo>
                      <a:pt x="32095" y="1733"/>
                    </a:lnTo>
                    <a:cubicBezTo>
                      <a:pt x="45933" y="1742"/>
                      <a:pt x="57143" y="12964"/>
                      <a:pt x="57137" y="26800"/>
                    </a:cubicBezTo>
                    <a:lnTo>
                      <a:pt x="57137" y="248674"/>
                    </a:lnTo>
                    <a:cubicBezTo>
                      <a:pt x="57137" y="262498"/>
                      <a:pt x="45930" y="273705"/>
                      <a:pt x="32104" y="273705"/>
                    </a:cubicBezTo>
                    <a:cubicBezTo>
                      <a:pt x="32102" y="273705"/>
                      <a:pt x="32098" y="273705"/>
                      <a:pt x="32095" y="273705"/>
                    </a:cubicBezTo>
                    <a:close/>
                  </a:path>
                </a:pathLst>
              </a:custGeom>
              <a:grpFill/>
              <a:ln w="901" cap="flat">
                <a:noFill/>
                <a:prstDash val="solid"/>
                <a:miter/>
              </a:ln>
            </p:spPr>
            <p:txBody>
              <a:bodyPr rtlCol="0" anchor="ctr"/>
              <a:lstStyle/>
              <a:p>
                <a:endParaRPr lang="en-US" sz="2040" dirty="0"/>
              </a:p>
            </p:txBody>
          </p:sp>
          <p:sp>
            <p:nvSpPr>
              <p:cNvPr id="438" name="Freeform 78">
                <a:extLst>
                  <a:ext uri="{FF2B5EF4-FFF2-40B4-BE49-F238E27FC236}">
                    <a16:creationId xmlns:a16="http://schemas.microsoft.com/office/drawing/2014/main" id="{3557AAE5-DC0D-4831-B03B-6C6055E224CB}"/>
                  </a:ext>
                </a:extLst>
              </p:cNvPr>
              <p:cNvSpPr/>
              <p:nvPr/>
            </p:nvSpPr>
            <p:spPr>
              <a:xfrm>
                <a:off x="6270059" y="9923398"/>
                <a:ext cx="50093" cy="200385"/>
              </a:xfrm>
              <a:custGeom>
                <a:avLst/>
                <a:gdLst>
                  <a:gd name="connsiteX0" fmla="*/ 32077 w 50093"/>
                  <a:gd name="connsiteY0" fmla="*/ 202118 h 200385"/>
                  <a:gd name="connsiteX1" fmla="*/ 32077 w 50093"/>
                  <a:gd name="connsiteY1" fmla="*/ 202118 h 200385"/>
                  <a:gd name="connsiteX2" fmla="*/ 7026 w 50093"/>
                  <a:gd name="connsiteY2" fmla="*/ 177086 h 200385"/>
                  <a:gd name="connsiteX3" fmla="*/ 7026 w 50093"/>
                  <a:gd name="connsiteY3" fmla="*/ 26782 h 200385"/>
                  <a:gd name="connsiteX4" fmla="*/ 32077 w 50093"/>
                  <a:gd name="connsiteY4" fmla="*/ 1733 h 200385"/>
                  <a:gd name="connsiteX5" fmla="*/ 32077 w 50093"/>
                  <a:gd name="connsiteY5" fmla="*/ 1733 h 200385"/>
                  <a:gd name="connsiteX6" fmla="*/ 57119 w 50093"/>
                  <a:gd name="connsiteY6" fmla="*/ 26782 h 200385"/>
                  <a:gd name="connsiteX7" fmla="*/ 57119 w 50093"/>
                  <a:gd name="connsiteY7" fmla="*/ 177086 h 200385"/>
                  <a:gd name="connsiteX8" fmla="*/ 32086 w 50093"/>
                  <a:gd name="connsiteY8" fmla="*/ 202118 h 200385"/>
                  <a:gd name="connsiteX9" fmla="*/ 32077 w 50093"/>
                  <a:gd name="connsiteY9" fmla="*/ 202118 h 2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200385">
                    <a:moveTo>
                      <a:pt x="32077" y="202118"/>
                    </a:moveTo>
                    <a:lnTo>
                      <a:pt x="32077" y="202118"/>
                    </a:lnTo>
                    <a:cubicBezTo>
                      <a:pt x="18247" y="202123"/>
                      <a:pt x="7031" y="190915"/>
                      <a:pt x="7026" y="177086"/>
                    </a:cubicBezTo>
                    <a:lnTo>
                      <a:pt x="7026" y="26782"/>
                    </a:lnTo>
                    <a:cubicBezTo>
                      <a:pt x="7026" y="12948"/>
                      <a:pt x="18242" y="1733"/>
                      <a:pt x="32077" y="1733"/>
                    </a:cubicBezTo>
                    <a:lnTo>
                      <a:pt x="32077" y="1733"/>
                    </a:lnTo>
                    <a:cubicBezTo>
                      <a:pt x="45909" y="1738"/>
                      <a:pt x="57119" y="12951"/>
                      <a:pt x="57119" y="26782"/>
                    </a:cubicBezTo>
                    <a:lnTo>
                      <a:pt x="57119" y="177086"/>
                    </a:lnTo>
                    <a:cubicBezTo>
                      <a:pt x="57119" y="190911"/>
                      <a:pt x="45912" y="202118"/>
                      <a:pt x="32086" y="202118"/>
                    </a:cubicBezTo>
                    <a:cubicBezTo>
                      <a:pt x="32083" y="202118"/>
                      <a:pt x="32080" y="202118"/>
                      <a:pt x="32077" y="202118"/>
                    </a:cubicBezTo>
                    <a:close/>
                  </a:path>
                </a:pathLst>
              </a:custGeom>
              <a:grpFill/>
              <a:ln w="901" cap="flat">
                <a:noFill/>
                <a:prstDash val="solid"/>
                <a:miter/>
              </a:ln>
            </p:spPr>
            <p:txBody>
              <a:bodyPr rtlCol="0" anchor="ctr"/>
              <a:lstStyle/>
              <a:p>
                <a:endParaRPr lang="en-US" sz="2040" dirty="0"/>
              </a:p>
            </p:txBody>
          </p:sp>
          <p:sp>
            <p:nvSpPr>
              <p:cNvPr id="439" name="Freeform 79">
                <a:extLst>
                  <a:ext uri="{FF2B5EF4-FFF2-40B4-BE49-F238E27FC236}">
                    <a16:creationId xmlns:a16="http://schemas.microsoft.com/office/drawing/2014/main" id="{BBE4E15E-96A6-43AB-89D8-CCFEC845D46E}"/>
                  </a:ext>
                </a:extLst>
              </p:cNvPr>
              <p:cNvSpPr/>
              <p:nvPr/>
            </p:nvSpPr>
            <p:spPr>
              <a:xfrm>
                <a:off x="6398893" y="9708672"/>
                <a:ext cx="50111" cy="415110"/>
              </a:xfrm>
              <a:custGeom>
                <a:avLst/>
                <a:gdLst>
                  <a:gd name="connsiteX0" fmla="*/ 32086 w 50111"/>
                  <a:gd name="connsiteY0" fmla="*/ 416844 h 415110"/>
                  <a:gd name="connsiteX1" fmla="*/ 32086 w 50111"/>
                  <a:gd name="connsiteY1" fmla="*/ 416844 h 415110"/>
                  <a:gd name="connsiteX2" fmla="*/ 7026 w 50111"/>
                  <a:gd name="connsiteY2" fmla="*/ 391821 h 415110"/>
                  <a:gd name="connsiteX3" fmla="*/ 7026 w 50111"/>
                  <a:gd name="connsiteY3" fmla="*/ 391812 h 415110"/>
                  <a:gd name="connsiteX4" fmla="*/ 7026 w 50111"/>
                  <a:gd name="connsiteY4" fmla="*/ 26800 h 415110"/>
                  <a:gd name="connsiteX5" fmla="*/ 32077 w 50111"/>
                  <a:gd name="connsiteY5" fmla="*/ 1733 h 415110"/>
                  <a:gd name="connsiteX6" fmla="*/ 32086 w 50111"/>
                  <a:gd name="connsiteY6" fmla="*/ 1733 h 415110"/>
                  <a:gd name="connsiteX7" fmla="*/ 32086 w 50111"/>
                  <a:gd name="connsiteY7" fmla="*/ 1733 h 415110"/>
                  <a:gd name="connsiteX8" fmla="*/ 57137 w 50111"/>
                  <a:gd name="connsiteY8" fmla="*/ 26800 h 415110"/>
                  <a:gd name="connsiteX9" fmla="*/ 57137 w 50111"/>
                  <a:gd name="connsiteY9" fmla="*/ 391812 h 415110"/>
                  <a:gd name="connsiteX10" fmla="*/ 32086 w 50111"/>
                  <a:gd name="connsiteY10" fmla="*/ 416844 h 415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415110">
                    <a:moveTo>
                      <a:pt x="32086" y="416844"/>
                    </a:moveTo>
                    <a:lnTo>
                      <a:pt x="32086" y="416844"/>
                    </a:lnTo>
                    <a:cubicBezTo>
                      <a:pt x="18256" y="416853"/>
                      <a:pt x="7036" y="405650"/>
                      <a:pt x="7026" y="391821"/>
                    </a:cubicBezTo>
                    <a:cubicBezTo>
                      <a:pt x="7026" y="391819"/>
                      <a:pt x="7026" y="391815"/>
                      <a:pt x="7026" y="391812"/>
                    </a:cubicBezTo>
                    <a:lnTo>
                      <a:pt x="7026" y="26800"/>
                    </a:lnTo>
                    <a:cubicBezTo>
                      <a:pt x="7021" y="12964"/>
                      <a:pt x="18237" y="1742"/>
                      <a:pt x="32077" y="1733"/>
                    </a:cubicBezTo>
                    <a:cubicBezTo>
                      <a:pt x="32080" y="1733"/>
                      <a:pt x="32083" y="1733"/>
                      <a:pt x="32086" y="1733"/>
                    </a:cubicBezTo>
                    <a:lnTo>
                      <a:pt x="32086" y="1733"/>
                    </a:lnTo>
                    <a:cubicBezTo>
                      <a:pt x="45927" y="1742"/>
                      <a:pt x="57143" y="12964"/>
                      <a:pt x="57137" y="26800"/>
                    </a:cubicBezTo>
                    <a:lnTo>
                      <a:pt x="57137" y="391812"/>
                    </a:lnTo>
                    <a:cubicBezTo>
                      <a:pt x="57132" y="405641"/>
                      <a:pt x="45917" y="416849"/>
                      <a:pt x="32086" y="416844"/>
                    </a:cubicBezTo>
                    <a:close/>
                  </a:path>
                </a:pathLst>
              </a:custGeom>
              <a:grpFill/>
              <a:ln w="901" cap="flat">
                <a:noFill/>
                <a:prstDash val="solid"/>
                <a:miter/>
              </a:ln>
            </p:spPr>
            <p:txBody>
              <a:bodyPr rtlCol="0" anchor="ctr"/>
              <a:lstStyle/>
              <a:p>
                <a:endParaRPr lang="en-US" sz="2040" dirty="0"/>
              </a:p>
            </p:txBody>
          </p:sp>
          <p:sp>
            <p:nvSpPr>
              <p:cNvPr id="440" name="Freeform 80">
                <a:extLst>
                  <a:ext uri="{FF2B5EF4-FFF2-40B4-BE49-F238E27FC236}">
                    <a16:creationId xmlns:a16="http://schemas.microsoft.com/office/drawing/2014/main" id="{03C7C542-B34D-40FE-B32A-5CC302D09DA0}"/>
                  </a:ext>
                </a:extLst>
              </p:cNvPr>
              <p:cNvSpPr/>
              <p:nvPr/>
            </p:nvSpPr>
            <p:spPr>
              <a:xfrm>
                <a:off x="6527727" y="9622798"/>
                <a:ext cx="50111" cy="500985"/>
              </a:xfrm>
              <a:custGeom>
                <a:avLst/>
                <a:gdLst>
                  <a:gd name="connsiteX0" fmla="*/ 32077 w 50111"/>
                  <a:gd name="connsiteY0" fmla="*/ 502718 h 500985"/>
                  <a:gd name="connsiteX1" fmla="*/ 32077 w 50111"/>
                  <a:gd name="connsiteY1" fmla="*/ 502718 h 500985"/>
                  <a:gd name="connsiteX2" fmla="*/ 7026 w 50111"/>
                  <a:gd name="connsiteY2" fmla="*/ 477687 h 500985"/>
                  <a:gd name="connsiteX3" fmla="*/ 7026 w 50111"/>
                  <a:gd name="connsiteY3" fmla="*/ 26791 h 500985"/>
                  <a:gd name="connsiteX4" fmla="*/ 32077 w 50111"/>
                  <a:gd name="connsiteY4" fmla="*/ 1733 h 500985"/>
                  <a:gd name="connsiteX5" fmla="*/ 32077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 name="connsiteX9" fmla="*/ 32077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77" y="502718"/>
                    </a:moveTo>
                    <a:lnTo>
                      <a:pt x="32077" y="502718"/>
                    </a:lnTo>
                    <a:cubicBezTo>
                      <a:pt x="18247" y="502723"/>
                      <a:pt x="7032" y="491515"/>
                      <a:pt x="7026" y="477687"/>
                    </a:cubicBezTo>
                    <a:lnTo>
                      <a:pt x="7026" y="26791"/>
                    </a:lnTo>
                    <a:cubicBezTo>
                      <a:pt x="7026" y="12955"/>
                      <a:pt x="18240" y="1742"/>
                      <a:pt x="32077" y="1733"/>
                    </a:cubicBezTo>
                    <a:lnTo>
                      <a:pt x="32077" y="1733"/>
                    </a:lnTo>
                    <a:cubicBezTo>
                      <a:pt x="45918" y="1733"/>
                      <a:pt x="57137" y="12955"/>
                      <a:pt x="57137" y="26791"/>
                    </a:cubicBezTo>
                    <a:lnTo>
                      <a:pt x="57137" y="477687"/>
                    </a:lnTo>
                    <a:cubicBezTo>
                      <a:pt x="57132" y="491515"/>
                      <a:pt x="45916" y="502723"/>
                      <a:pt x="32086" y="502718"/>
                    </a:cubicBezTo>
                    <a:cubicBezTo>
                      <a:pt x="32084" y="502718"/>
                      <a:pt x="32080" y="502718"/>
                      <a:pt x="32077" y="502718"/>
                    </a:cubicBezTo>
                    <a:close/>
                  </a:path>
                </a:pathLst>
              </a:custGeom>
              <a:grpFill/>
              <a:ln w="901" cap="flat">
                <a:noFill/>
                <a:prstDash val="solid"/>
                <a:miter/>
              </a:ln>
            </p:spPr>
            <p:txBody>
              <a:bodyPr rtlCol="0" anchor="ctr"/>
              <a:lstStyle/>
              <a:p>
                <a:endParaRPr lang="en-US" sz="2040" dirty="0"/>
              </a:p>
            </p:txBody>
          </p:sp>
          <p:sp>
            <p:nvSpPr>
              <p:cNvPr id="441" name="Freeform 81">
                <a:extLst>
                  <a:ext uri="{FF2B5EF4-FFF2-40B4-BE49-F238E27FC236}">
                    <a16:creationId xmlns:a16="http://schemas.microsoft.com/office/drawing/2014/main" id="{6352FDA0-0D19-4BA1-A97B-05FAB3CB7D82}"/>
                  </a:ext>
                </a:extLst>
              </p:cNvPr>
              <p:cNvSpPr/>
              <p:nvPr/>
            </p:nvSpPr>
            <p:spPr>
              <a:xfrm>
                <a:off x="6656570" y="9515453"/>
                <a:ext cx="50102" cy="608330"/>
              </a:xfrm>
              <a:custGeom>
                <a:avLst/>
                <a:gdLst>
                  <a:gd name="connsiteX0" fmla="*/ 32068 w 50102"/>
                  <a:gd name="connsiteY0" fmla="*/ 610063 h 608330"/>
                  <a:gd name="connsiteX1" fmla="*/ 32068 w 50102"/>
                  <a:gd name="connsiteY1" fmla="*/ 610063 h 608330"/>
                  <a:gd name="connsiteX2" fmla="*/ 7026 w 50102"/>
                  <a:gd name="connsiteY2" fmla="*/ 585040 h 608330"/>
                  <a:gd name="connsiteX3" fmla="*/ 7026 w 50102"/>
                  <a:gd name="connsiteY3" fmla="*/ 585031 h 608330"/>
                  <a:gd name="connsiteX4" fmla="*/ 7026 w 50102"/>
                  <a:gd name="connsiteY4" fmla="*/ 26764 h 608330"/>
                  <a:gd name="connsiteX5" fmla="*/ 32041 w 50102"/>
                  <a:gd name="connsiteY5" fmla="*/ 1733 h 608330"/>
                  <a:gd name="connsiteX6" fmla="*/ 32068 w 50102"/>
                  <a:gd name="connsiteY6" fmla="*/ 1733 h 608330"/>
                  <a:gd name="connsiteX7" fmla="*/ 32068 w 50102"/>
                  <a:gd name="connsiteY7" fmla="*/ 1733 h 608330"/>
                  <a:gd name="connsiteX8" fmla="*/ 57128 w 50102"/>
                  <a:gd name="connsiteY8" fmla="*/ 26737 h 608330"/>
                  <a:gd name="connsiteX9" fmla="*/ 57128 w 50102"/>
                  <a:gd name="connsiteY9" fmla="*/ 26764 h 608330"/>
                  <a:gd name="connsiteX10" fmla="*/ 57128 w 50102"/>
                  <a:gd name="connsiteY10" fmla="*/ 585031 h 608330"/>
                  <a:gd name="connsiteX11" fmla="*/ 32077 w 50102"/>
                  <a:gd name="connsiteY11" fmla="*/ 610063 h 608330"/>
                  <a:gd name="connsiteX12" fmla="*/ 32068 w 50102"/>
                  <a:gd name="connsiteY12"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102" h="608330">
                    <a:moveTo>
                      <a:pt x="32068" y="610063"/>
                    </a:moveTo>
                    <a:lnTo>
                      <a:pt x="32068" y="610063"/>
                    </a:lnTo>
                    <a:cubicBezTo>
                      <a:pt x="18243" y="610068"/>
                      <a:pt x="7032" y="598865"/>
                      <a:pt x="7026" y="585040"/>
                    </a:cubicBezTo>
                    <a:cubicBezTo>
                      <a:pt x="7026" y="585038"/>
                      <a:pt x="7026" y="585034"/>
                      <a:pt x="7026" y="585031"/>
                    </a:cubicBezTo>
                    <a:lnTo>
                      <a:pt x="7026" y="26764"/>
                    </a:lnTo>
                    <a:cubicBezTo>
                      <a:pt x="7021" y="12946"/>
                      <a:pt x="18221" y="1742"/>
                      <a:pt x="32041" y="1733"/>
                    </a:cubicBezTo>
                    <a:cubicBezTo>
                      <a:pt x="32050" y="1733"/>
                      <a:pt x="32059" y="1733"/>
                      <a:pt x="32068" y="1733"/>
                    </a:cubicBezTo>
                    <a:lnTo>
                      <a:pt x="32068" y="1733"/>
                    </a:lnTo>
                    <a:cubicBezTo>
                      <a:pt x="45894" y="1715"/>
                      <a:pt x="57113" y="12910"/>
                      <a:pt x="57128" y="26737"/>
                    </a:cubicBezTo>
                    <a:cubicBezTo>
                      <a:pt x="57128" y="26746"/>
                      <a:pt x="57128" y="26755"/>
                      <a:pt x="57128" y="26764"/>
                    </a:cubicBezTo>
                    <a:lnTo>
                      <a:pt x="57128" y="585031"/>
                    </a:lnTo>
                    <a:cubicBezTo>
                      <a:pt x="57123" y="598860"/>
                      <a:pt x="45907" y="610068"/>
                      <a:pt x="32077" y="610063"/>
                    </a:cubicBezTo>
                    <a:cubicBezTo>
                      <a:pt x="32075" y="610063"/>
                      <a:pt x="32071" y="610063"/>
                      <a:pt x="32068" y="610063"/>
                    </a:cubicBezTo>
                    <a:close/>
                  </a:path>
                </a:pathLst>
              </a:custGeom>
              <a:grpFill/>
              <a:ln w="901" cap="flat">
                <a:noFill/>
                <a:prstDash val="solid"/>
                <a:miter/>
              </a:ln>
            </p:spPr>
            <p:txBody>
              <a:bodyPr rtlCol="0" anchor="ctr"/>
              <a:lstStyle/>
              <a:p>
                <a:endParaRPr lang="en-US" sz="2040" dirty="0"/>
              </a:p>
            </p:txBody>
          </p:sp>
          <p:sp>
            <p:nvSpPr>
              <p:cNvPr id="442" name="Freeform 82">
                <a:extLst>
                  <a:ext uri="{FF2B5EF4-FFF2-40B4-BE49-F238E27FC236}">
                    <a16:creationId xmlns:a16="http://schemas.microsoft.com/office/drawing/2014/main" id="{53828E13-3151-4D45-BB44-A1A6C054574B}"/>
                  </a:ext>
                </a:extLst>
              </p:cNvPr>
              <p:cNvSpPr/>
              <p:nvPr/>
            </p:nvSpPr>
            <p:spPr>
              <a:xfrm>
                <a:off x="6785395" y="9443874"/>
                <a:ext cx="50147" cy="679908"/>
              </a:xfrm>
              <a:custGeom>
                <a:avLst/>
                <a:gdLst>
                  <a:gd name="connsiteX0" fmla="*/ 32086 w 50147"/>
                  <a:gd name="connsiteY0" fmla="*/ 681641 h 679908"/>
                  <a:gd name="connsiteX1" fmla="*/ 32086 w 50147"/>
                  <a:gd name="connsiteY1" fmla="*/ 681641 h 679908"/>
                  <a:gd name="connsiteX2" fmla="*/ 7026 w 50147"/>
                  <a:gd name="connsiteY2" fmla="*/ 656610 h 679908"/>
                  <a:gd name="connsiteX3" fmla="*/ 7026 w 50147"/>
                  <a:gd name="connsiteY3" fmla="*/ 26782 h 679908"/>
                  <a:gd name="connsiteX4" fmla="*/ 32086 w 50147"/>
                  <a:gd name="connsiteY4" fmla="*/ 1733 h 679908"/>
                  <a:gd name="connsiteX5" fmla="*/ 32086 w 50147"/>
                  <a:gd name="connsiteY5" fmla="*/ 1733 h 679908"/>
                  <a:gd name="connsiteX6" fmla="*/ 57173 w 50147"/>
                  <a:gd name="connsiteY6" fmla="*/ 26746 h 679908"/>
                  <a:gd name="connsiteX7" fmla="*/ 57173 w 50147"/>
                  <a:gd name="connsiteY7" fmla="*/ 26782 h 679908"/>
                  <a:gd name="connsiteX8" fmla="*/ 57173 w 50147"/>
                  <a:gd name="connsiteY8" fmla="*/ 656610 h 679908"/>
                  <a:gd name="connsiteX9" fmla="*/ 32122 w 50147"/>
                  <a:gd name="connsiteY9" fmla="*/ 681641 h 679908"/>
                  <a:gd name="connsiteX10" fmla="*/ 32086 w 50147"/>
                  <a:gd name="connsiteY10" fmla="*/ 681641 h 67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47" h="679908">
                    <a:moveTo>
                      <a:pt x="32086" y="681641"/>
                    </a:moveTo>
                    <a:lnTo>
                      <a:pt x="32086" y="681641"/>
                    </a:lnTo>
                    <a:cubicBezTo>
                      <a:pt x="18255" y="681646"/>
                      <a:pt x="7036" y="670440"/>
                      <a:pt x="7026" y="656610"/>
                    </a:cubicBezTo>
                    <a:lnTo>
                      <a:pt x="7026" y="26782"/>
                    </a:lnTo>
                    <a:cubicBezTo>
                      <a:pt x="7032" y="12946"/>
                      <a:pt x="18249" y="1733"/>
                      <a:pt x="32086" y="1733"/>
                    </a:cubicBezTo>
                    <a:lnTo>
                      <a:pt x="32086" y="1733"/>
                    </a:lnTo>
                    <a:cubicBezTo>
                      <a:pt x="45922" y="1715"/>
                      <a:pt x="57154" y="12910"/>
                      <a:pt x="57173" y="26746"/>
                    </a:cubicBezTo>
                    <a:cubicBezTo>
                      <a:pt x="57173" y="26755"/>
                      <a:pt x="57173" y="26773"/>
                      <a:pt x="57173" y="26782"/>
                    </a:cubicBezTo>
                    <a:lnTo>
                      <a:pt x="57173" y="656610"/>
                    </a:lnTo>
                    <a:cubicBezTo>
                      <a:pt x="57169" y="670439"/>
                      <a:pt x="45952" y="681646"/>
                      <a:pt x="32122" y="681641"/>
                    </a:cubicBezTo>
                    <a:cubicBezTo>
                      <a:pt x="32111" y="681641"/>
                      <a:pt x="32098" y="681641"/>
                      <a:pt x="32086" y="681641"/>
                    </a:cubicBezTo>
                    <a:close/>
                  </a:path>
                </a:pathLst>
              </a:custGeom>
              <a:grpFill/>
              <a:ln w="901" cap="flat">
                <a:noFill/>
                <a:prstDash val="solid"/>
                <a:miter/>
              </a:ln>
            </p:spPr>
            <p:txBody>
              <a:bodyPr rtlCol="0" anchor="ctr"/>
              <a:lstStyle/>
              <a:p>
                <a:endParaRPr lang="en-US" sz="2040" dirty="0"/>
              </a:p>
            </p:txBody>
          </p:sp>
          <p:sp>
            <p:nvSpPr>
              <p:cNvPr id="443" name="Freeform 83">
                <a:extLst>
                  <a:ext uri="{FF2B5EF4-FFF2-40B4-BE49-F238E27FC236}">
                    <a16:creationId xmlns:a16="http://schemas.microsoft.com/office/drawing/2014/main" id="{8A313957-7B76-40A4-B02E-7AFFD21F5288}"/>
                  </a:ext>
                </a:extLst>
              </p:cNvPr>
              <p:cNvSpPr/>
              <p:nvPr/>
            </p:nvSpPr>
            <p:spPr>
              <a:xfrm>
                <a:off x="6914229" y="9479668"/>
                <a:ext cx="50111" cy="644114"/>
              </a:xfrm>
              <a:custGeom>
                <a:avLst/>
                <a:gdLst>
                  <a:gd name="connsiteX0" fmla="*/ 32086 w 50111"/>
                  <a:gd name="connsiteY0" fmla="*/ 645847 h 644114"/>
                  <a:gd name="connsiteX1" fmla="*/ 32086 w 50111"/>
                  <a:gd name="connsiteY1" fmla="*/ 645847 h 644114"/>
                  <a:gd name="connsiteX2" fmla="*/ 7026 w 50111"/>
                  <a:gd name="connsiteY2" fmla="*/ 620816 h 644114"/>
                  <a:gd name="connsiteX3" fmla="*/ 7026 w 50111"/>
                  <a:gd name="connsiteY3" fmla="*/ 26764 h 644114"/>
                  <a:gd name="connsiteX4" fmla="*/ 32086 w 50111"/>
                  <a:gd name="connsiteY4" fmla="*/ 1733 h 644114"/>
                  <a:gd name="connsiteX5" fmla="*/ 32086 w 50111"/>
                  <a:gd name="connsiteY5" fmla="*/ 1733 h 644114"/>
                  <a:gd name="connsiteX6" fmla="*/ 57137 w 50111"/>
                  <a:gd name="connsiteY6" fmla="*/ 26764 h 644114"/>
                  <a:gd name="connsiteX7" fmla="*/ 57137 w 50111"/>
                  <a:gd name="connsiteY7" fmla="*/ 620816 h 644114"/>
                  <a:gd name="connsiteX8" fmla="*/ 32086 w 50111"/>
                  <a:gd name="connsiteY8" fmla="*/ 645847 h 64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644114">
                    <a:moveTo>
                      <a:pt x="32086" y="645847"/>
                    </a:moveTo>
                    <a:lnTo>
                      <a:pt x="32086" y="645847"/>
                    </a:lnTo>
                    <a:cubicBezTo>
                      <a:pt x="18255" y="645853"/>
                      <a:pt x="7036" y="634647"/>
                      <a:pt x="7026" y="620816"/>
                    </a:cubicBezTo>
                    <a:lnTo>
                      <a:pt x="7026" y="26764"/>
                    </a:lnTo>
                    <a:cubicBezTo>
                      <a:pt x="7036" y="12937"/>
                      <a:pt x="18255" y="1724"/>
                      <a:pt x="32086" y="1733"/>
                    </a:cubicBezTo>
                    <a:lnTo>
                      <a:pt x="32086" y="1733"/>
                    </a:lnTo>
                    <a:cubicBezTo>
                      <a:pt x="45916" y="1724"/>
                      <a:pt x="57133" y="12937"/>
                      <a:pt x="57137" y="26764"/>
                    </a:cubicBezTo>
                    <a:lnTo>
                      <a:pt x="57137" y="620816"/>
                    </a:lnTo>
                    <a:cubicBezTo>
                      <a:pt x="57133" y="634645"/>
                      <a:pt x="45916" y="645853"/>
                      <a:pt x="32086" y="645847"/>
                    </a:cubicBezTo>
                    <a:close/>
                  </a:path>
                </a:pathLst>
              </a:custGeom>
              <a:grpFill/>
              <a:ln w="901" cap="flat">
                <a:noFill/>
                <a:prstDash val="solid"/>
                <a:miter/>
              </a:ln>
            </p:spPr>
            <p:txBody>
              <a:bodyPr rtlCol="0" anchor="ctr"/>
              <a:lstStyle/>
              <a:p>
                <a:endParaRPr lang="en-US" sz="2040" dirty="0"/>
              </a:p>
            </p:txBody>
          </p:sp>
          <p:sp>
            <p:nvSpPr>
              <p:cNvPr id="444" name="Freeform 84">
                <a:extLst>
                  <a:ext uri="{FF2B5EF4-FFF2-40B4-BE49-F238E27FC236}">
                    <a16:creationId xmlns:a16="http://schemas.microsoft.com/office/drawing/2014/main" id="{132166A4-10A1-4D4B-8278-5CFCDCE38ABA}"/>
                  </a:ext>
                </a:extLst>
              </p:cNvPr>
              <p:cNvSpPr/>
              <p:nvPr/>
            </p:nvSpPr>
            <p:spPr>
              <a:xfrm>
                <a:off x="7043072" y="9515453"/>
                <a:ext cx="50093" cy="608330"/>
              </a:xfrm>
              <a:custGeom>
                <a:avLst/>
                <a:gdLst>
                  <a:gd name="connsiteX0" fmla="*/ 32068 w 50093"/>
                  <a:gd name="connsiteY0" fmla="*/ 610063 h 608330"/>
                  <a:gd name="connsiteX1" fmla="*/ 32068 w 50093"/>
                  <a:gd name="connsiteY1" fmla="*/ 610063 h 608330"/>
                  <a:gd name="connsiteX2" fmla="*/ 7026 w 50093"/>
                  <a:gd name="connsiteY2" fmla="*/ 585040 h 608330"/>
                  <a:gd name="connsiteX3" fmla="*/ 7026 w 50093"/>
                  <a:gd name="connsiteY3" fmla="*/ 585031 h 608330"/>
                  <a:gd name="connsiteX4" fmla="*/ 7026 w 50093"/>
                  <a:gd name="connsiteY4" fmla="*/ 26764 h 608330"/>
                  <a:gd name="connsiteX5" fmla="*/ 32041 w 50093"/>
                  <a:gd name="connsiteY5" fmla="*/ 1733 h 608330"/>
                  <a:gd name="connsiteX6" fmla="*/ 32068 w 50093"/>
                  <a:gd name="connsiteY6" fmla="*/ 1733 h 608330"/>
                  <a:gd name="connsiteX7" fmla="*/ 32068 w 50093"/>
                  <a:gd name="connsiteY7" fmla="*/ 1733 h 608330"/>
                  <a:gd name="connsiteX8" fmla="*/ 57119 w 50093"/>
                  <a:gd name="connsiteY8" fmla="*/ 26728 h 608330"/>
                  <a:gd name="connsiteX9" fmla="*/ 57119 w 50093"/>
                  <a:gd name="connsiteY9" fmla="*/ 26764 h 608330"/>
                  <a:gd name="connsiteX10" fmla="*/ 57119 w 50093"/>
                  <a:gd name="connsiteY10" fmla="*/ 585031 h 608330"/>
                  <a:gd name="connsiteX11" fmla="*/ 32086 w 50093"/>
                  <a:gd name="connsiteY11" fmla="*/ 610063 h 608330"/>
                  <a:gd name="connsiteX12" fmla="*/ 32068 w 50093"/>
                  <a:gd name="connsiteY12"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93" h="608330">
                    <a:moveTo>
                      <a:pt x="32068" y="610063"/>
                    </a:moveTo>
                    <a:lnTo>
                      <a:pt x="32068" y="610063"/>
                    </a:lnTo>
                    <a:cubicBezTo>
                      <a:pt x="18243" y="610068"/>
                      <a:pt x="7032" y="598865"/>
                      <a:pt x="7026" y="585040"/>
                    </a:cubicBezTo>
                    <a:cubicBezTo>
                      <a:pt x="7026" y="585038"/>
                      <a:pt x="7026" y="585034"/>
                      <a:pt x="7026" y="585031"/>
                    </a:cubicBezTo>
                    <a:lnTo>
                      <a:pt x="7026" y="26764"/>
                    </a:lnTo>
                    <a:cubicBezTo>
                      <a:pt x="7021" y="12946"/>
                      <a:pt x="18221" y="1742"/>
                      <a:pt x="32041" y="1733"/>
                    </a:cubicBezTo>
                    <a:cubicBezTo>
                      <a:pt x="32050" y="1733"/>
                      <a:pt x="32059" y="1733"/>
                      <a:pt x="32068" y="1733"/>
                    </a:cubicBezTo>
                    <a:lnTo>
                      <a:pt x="32068" y="1733"/>
                    </a:lnTo>
                    <a:cubicBezTo>
                      <a:pt x="45888" y="1715"/>
                      <a:pt x="57104" y="12910"/>
                      <a:pt x="57119" y="26728"/>
                    </a:cubicBezTo>
                    <a:cubicBezTo>
                      <a:pt x="57119" y="26737"/>
                      <a:pt x="57119" y="26755"/>
                      <a:pt x="57119" y="26764"/>
                    </a:cubicBezTo>
                    <a:lnTo>
                      <a:pt x="57119" y="585031"/>
                    </a:lnTo>
                    <a:cubicBezTo>
                      <a:pt x="57119" y="598856"/>
                      <a:pt x="45912" y="610063"/>
                      <a:pt x="32086" y="610063"/>
                    </a:cubicBezTo>
                    <a:cubicBezTo>
                      <a:pt x="32080" y="610063"/>
                      <a:pt x="32075" y="610063"/>
                      <a:pt x="32068" y="610063"/>
                    </a:cubicBezTo>
                    <a:close/>
                  </a:path>
                </a:pathLst>
              </a:custGeom>
              <a:grpFill/>
              <a:ln w="901" cap="flat">
                <a:noFill/>
                <a:prstDash val="solid"/>
                <a:miter/>
              </a:ln>
            </p:spPr>
            <p:txBody>
              <a:bodyPr rtlCol="0" anchor="ctr"/>
              <a:lstStyle/>
              <a:p>
                <a:endParaRPr lang="en-US" sz="2040" dirty="0"/>
              </a:p>
            </p:txBody>
          </p:sp>
          <p:sp>
            <p:nvSpPr>
              <p:cNvPr id="445" name="Freeform 85">
                <a:extLst>
                  <a:ext uri="{FF2B5EF4-FFF2-40B4-BE49-F238E27FC236}">
                    <a16:creationId xmlns:a16="http://schemas.microsoft.com/office/drawing/2014/main" id="{9B264742-8150-4378-AB02-D1EA22EAF2FC}"/>
                  </a:ext>
                </a:extLst>
              </p:cNvPr>
              <p:cNvSpPr/>
              <p:nvPr/>
            </p:nvSpPr>
            <p:spPr>
              <a:xfrm>
                <a:off x="7171916" y="9622798"/>
                <a:ext cx="50111" cy="500985"/>
              </a:xfrm>
              <a:custGeom>
                <a:avLst/>
                <a:gdLst>
                  <a:gd name="connsiteX0" fmla="*/ 32068 w 50111"/>
                  <a:gd name="connsiteY0" fmla="*/ 502718 h 500985"/>
                  <a:gd name="connsiteX1" fmla="*/ 32068 w 50111"/>
                  <a:gd name="connsiteY1" fmla="*/ 502718 h 500985"/>
                  <a:gd name="connsiteX2" fmla="*/ 7026 w 50111"/>
                  <a:gd name="connsiteY2" fmla="*/ 477696 h 500985"/>
                  <a:gd name="connsiteX3" fmla="*/ 7026 w 50111"/>
                  <a:gd name="connsiteY3" fmla="*/ 477687 h 500985"/>
                  <a:gd name="connsiteX4" fmla="*/ 7026 w 50111"/>
                  <a:gd name="connsiteY4" fmla="*/ 26791 h 500985"/>
                  <a:gd name="connsiteX5" fmla="*/ 32068 w 50111"/>
                  <a:gd name="connsiteY5" fmla="*/ 1733 h 500985"/>
                  <a:gd name="connsiteX6" fmla="*/ 32068 w 50111"/>
                  <a:gd name="connsiteY6" fmla="*/ 1733 h 500985"/>
                  <a:gd name="connsiteX7" fmla="*/ 57137 w 50111"/>
                  <a:gd name="connsiteY7" fmla="*/ 26791 h 500985"/>
                  <a:gd name="connsiteX8" fmla="*/ 57137 w 50111"/>
                  <a:gd name="connsiteY8" fmla="*/ 477687 h 500985"/>
                  <a:gd name="connsiteX9" fmla="*/ 32068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68" y="502718"/>
                    </a:moveTo>
                    <a:lnTo>
                      <a:pt x="32068" y="502718"/>
                    </a:lnTo>
                    <a:cubicBezTo>
                      <a:pt x="18243" y="502723"/>
                      <a:pt x="7032" y="491520"/>
                      <a:pt x="7026" y="477696"/>
                    </a:cubicBezTo>
                    <a:cubicBezTo>
                      <a:pt x="7026" y="477693"/>
                      <a:pt x="7026" y="477689"/>
                      <a:pt x="7026" y="477687"/>
                    </a:cubicBezTo>
                    <a:lnTo>
                      <a:pt x="7026" y="26791"/>
                    </a:lnTo>
                    <a:cubicBezTo>
                      <a:pt x="7021" y="12955"/>
                      <a:pt x="18233" y="1742"/>
                      <a:pt x="32068" y="1733"/>
                    </a:cubicBezTo>
                    <a:lnTo>
                      <a:pt x="32068" y="1733"/>
                    </a:lnTo>
                    <a:cubicBezTo>
                      <a:pt x="45910" y="1733"/>
                      <a:pt x="57132" y="12946"/>
                      <a:pt x="57137" y="26791"/>
                    </a:cubicBezTo>
                    <a:lnTo>
                      <a:pt x="57137" y="477687"/>
                    </a:lnTo>
                    <a:cubicBezTo>
                      <a:pt x="57127" y="491521"/>
                      <a:pt x="45904" y="502728"/>
                      <a:pt x="32068" y="502718"/>
                    </a:cubicBezTo>
                    <a:close/>
                  </a:path>
                </a:pathLst>
              </a:custGeom>
              <a:grpFill/>
              <a:ln w="901" cap="flat">
                <a:noFill/>
                <a:prstDash val="solid"/>
                <a:miter/>
              </a:ln>
            </p:spPr>
            <p:txBody>
              <a:bodyPr rtlCol="0" anchor="ctr"/>
              <a:lstStyle/>
              <a:p>
                <a:endParaRPr lang="en-US" sz="2040" dirty="0"/>
              </a:p>
            </p:txBody>
          </p:sp>
          <p:sp>
            <p:nvSpPr>
              <p:cNvPr id="446" name="Freeform 86">
                <a:extLst>
                  <a:ext uri="{FF2B5EF4-FFF2-40B4-BE49-F238E27FC236}">
                    <a16:creationId xmlns:a16="http://schemas.microsoft.com/office/drawing/2014/main" id="{C570CB2A-D0AB-4C4C-A554-4D75148B9771}"/>
                  </a:ext>
                </a:extLst>
              </p:cNvPr>
              <p:cNvSpPr/>
              <p:nvPr/>
            </p:nvSpPr>
            <p:spPr>
              <a:xfrm>
                <a:off x="7300750"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96 h 500985"/>
                  <a:gd name="connsiteX3" fmla="*/ 7026 w 50111"/>
                  <a:gd name="connsiteY3" fmla="*/ 477687 h 500985"/>
                  <a:gd name="connsiteX4" fmla="*/ 7026 w 50111"/>
                  <a:gd name="connsiteY4" fmla="*/ 26791 h 500985"/>
                  <a:gd name="connsiteX5" fmla="*/ 32086 w 50111"/>
                  <a:gd name="connsiteY5" fmla="*/ 1733 h 500985"/>
                  <a:gd name="connsiteX6" fmla="*/ 32086 w 50111"/>
                  <a:gd name="connsiteY6" fmla="*/ 1733 h 500985"/>
                  <a:gd name="connsiteX7" fmla="*/ 57137 w 50111"/>
                  <a:gd name="connsiteY7" fmla="*/ 26791 h 500985"/>
                  <a:gd name="connsiteX8" fmla="*/ 57137 w 50111"/>
                  <a:gd name="connsiteY8" fmla="*/ 477687 h 500985"/>
                  <a:gd name="connsiteX9" fmla="*/ 32086 w 50111"/>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500985">
                    <a:moveTo>
                      <a:pt x="32086" y="502718"/>
                    </a:moveTo>
                    <a:lnTo>
                      <a:pt x="32086" y="502718"/>
                    </a:lnTo>
                    <a:cubicBezTo>
                      <a:pt x="18258" y="502728"/>
                      <a:pt x="7035" y="491524"/>
                      <a:pt x="7026" y="477696"/>
                    </a:cubicBezTo>
                    <a:cubicBezTo>
                      <a:pt x="7026" y="477693"/>
                      <a:pt x="7026" y="477689"/>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4" y="502723"/>
                      <a:pt x="32086" y="502718"/>
                    </a:cubicBezTo>
                    <a:close/>
                  </a:path>
                </a:pathLst>
              </a:custGeom>
              <a:grpFill/>
              <a:ln w="901" cap="flat">
                <a:noFill/>
                <a:prstDash val="solid"/>
                <a:miter/>
              </a:ln>
            </p:spPr>
            <p:txBody>
              <a:bodyPr rtlCol="0" anchor="ctr"/>
              <a:lstStyle/>
              <a:p>
                <a:endParaRPr lang="en-US" sz="2040" dirty="0"/>
              </a:p>
            </p:txBody>
          </p:sp>
          <p:sp>
            <p:nvSpPr>
              <p:cNvPr id="447" name="Freeform 87">
                <a:extLst>
                  <a:ext uri="{FF2B5EF4-FFF2-40B4-BE49-F238E27FC236}">
                    <a16:creationId xmlns:a16="http://schemas.microsoft.com/office/drawing/2014/main" id="{D2657C7C-42A1-4173-8310-3A66E4FD0AD1}"/>
                  </a:ext>
                </a:extLst>
              </p:cNvPr>
              <p:cNvSpPr/>
              <p:nvPr/>
            </p:nvSpPr>
            <p:spPr>
              <a:xfrm>
                <a:off x="7429584"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8" y="502723"/>
                      <a:pt x="7035" y="491517"/>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4" y="502723"/>
                      <a:pt x="32086" y="502718"/>
                    </a:cubicBezTo>
                    <a:close/>
                  </a:path>
                </a:pathLst>
              </a:custGeom>
              <a:grpFill/>
              <a:ln w="901" cap="flat">
                <a:noFill/>
                <a:prstDash val="solid"/>
                <a:miter/>
              </a:ln>
            </p:spPr>
            <p:txBody>
              <a:bodyPr rtlCol="0" anchor="ctr"/>
              <a:lstStyle/>
              <a:p>
                <a:endParaRPr lang="en-US" sz="2040" dirty="0"/>
              </a:p>
            </p:txBody>
          </p:sp>
          <p:sp>
            <p:nvSpPr>
              <p:cNvPr id="448" name="Freeform 88">
                <a:extLst>
                  <a:ext uri="{FF2B5EF4-FFF2-40B4-BE49-F238E27FC236}">
                    <a16:creationId xmlns:a16="http://schemas.microsoft.com/office/drawing/2014/main" id="{FE6DBB12-106D-4B2C-96DA-720843C1954A}"/>
                  </a:ext>
                </a:extLst>
              </p:cNvPr>
              <p:cNvSpPr/>
              <p:nvPr/>
            </p:nvSpPr>
            <p:spPr>
              <a:xfrm>
                <a:off x="7558418" y="9522610"/>
                <a:ext cx="50111" cy="601173"/>
              </a:xfrm>
              <a:custGeom>
                <a:avLst/>
                <a:gdLst>
                  <a:gd name="connsiteX0" fmla="*/ 32077 w 50111"/>
                  <a:gd name="connsiteY0" fmla="*/ 602906 h 601173"/>
                  <a:gd name="connsiteX1" fmla="*/ 32077 w 50111"/>
                  <a:gd name="connsiteY1" fmla="*/ 602906 h 601173"/>
                  <a:gd name="connsiteX2" fmla="*/ 7026 w 50111"/>
                  <a:gd name="connsiteY2" fmla="*/ 577875 h 601173"/>
                  <a:gd name="connsiteX3" fmla="*/ 7026 w 50111"/>
                  <a:gd name="connsiteY3" fmla="*/ 26764 h 601173"/>
                  <a:gd name="connsiteX4" fmla="*/ 32077 w 50111"/>
                  <a:gd name="connsiteY4" fmla="*/ 1733 h 601173"/>
                  <a:gd name="connsiteX5" fmla="*/ 32077 w 50111"/>
                  <a:gd name="connsiteY5" fmla="*/ 1733 h 601173"/>
                  <a:gd name="connsiteX6" fmla="*/ 57137 w 50111"/>
                  <a:gd name="connsiteY6" fmla="*/ 26764 h 601173"/>
                  <a:gd name="connsiteX7" fmla="*/ 57137 w 50111"/>
                  <a:gd name="connsiteY7" fmla="*/ 577875 h 601173"/>
                  <a:gd name="connsiteX8" fmla="*/ 32086 w 50111"/>
                  <a:gd name="connsiteY8" fmla="*/ 602906 h 601173"/>
                  <a:gd name="connsiteX9" fmla="*/ 32077 w 50111"/>
                  <a:gd name="connsiteY9" fmla="*/ 602906 h 60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11" h="601173">
                    <a:moveTo>
                      <a:pt x="32077" y="602906"/>
                    </a:moveTo>
                    <a:lnTo>
                      <a:pt x="32077" y="602906"/>
                    </a:lnTo>
                    <a:cubicBezTo>
                      <a:pt x="18249" y="602911"/>
                      <a:pt x="7035" y="591703"/>
                      <a:pt x="7026" y="577875"/>
                    </a:cubicBezTo>
                    <a:lnTo>
                      <a:pt x="7026" y="26764"/>
                    </a:lnTo>
                    <a:cubicBezTo>
                      <a:pt x="7035" y="12937"/>
                      <a:pt x="18249" y="1733"/>
                      <a:pt x="32077" y="1733"/>
                    </a:cubicBezTo>
                    <a:lnTo>
                      <a:pt x="32077" y="1733"/>
                    </a:lnTo>
                    <a:cubicBezTo>
                      <a:pt x="45905" y="1724"/>
                      <a:pt x="57128" y="12937"/>
                      <a:pt x="57137" y="26764"/>
                    </a:cubicBezTo>
                    <a:lnTo>
                      <a:pt x="57137" y="577875"/>
                    </a:lnTo>
                    <a:cubicBezTo>
                      <a:pt x="57128" y="591703"/>
                      <a:pt x="45914" y="602911"/>
                      <a:pt x="32086" y="602906"/>
                    </a:cubicBezTo>
                    <a:cubicBezTo>
                      <a:pt x="32086" y="602906"/>
                      <a:pt x="32077" y="602906"/>
                      <a:pt x="32077" y="602906"/>
                    </a:cubicBezTo>
                    <a:close/>
                  </a:path>
                </a:pathLst>
              </a:custGeom>
              <a:grpFill/>
              <a:ln w="901" cap="flat">
                <a:noFill/>
                <a:prstDash val="solid"/>
                <a:miter/>
              </a:ln>
            </p:spPr>
            <p:txBody>
              <a:bodyPr rtlCol="0" anchor="ctr"/>
              <a:lstStyle/>
              <a:p>
                <a:endParaRPr lang="en-US" sz="2040" dirty="0"/>
              </a:p>
            </p:txBody>
          </p:sp>
          <p:sp>
            <p:nvSpPr>
              <p:cNvPr id="449" name="Freeform 89">
                <a:extLst>
                  <a:ext uri="{FF2B5EF4-FFF2-40B4-BE49-F238E27FC236}">
                    <a16:creationId xmlns:a16="http://schemas.microsoft.com/office/drawing/2014/main" id="{A50DC7C8-91CA-4746-A72C-CD3864878A1E}"/>
                  </a:ext>
                </a:extLst>
              </p:cNvPr>
              <p:cNvSpPr/>
              <p:nvPr/>
            </p:nvSpPr>
            <p:spPr>
              <a:xfrm>
                <a:off x="7687270" y="9622798"/>
                <a:ext cx="50093" cy="500985"/>
              </a:xfrm>
              <a:custGeom>
                <a:avLst/>
                <a:gdLst>
                  <a:gd name="connsiteX0" fmla="*/ 32068 w 50093"/>
                  <a:gd name="connsiteY0" fmla="*/ 502718 h 500985"/>
                  <a:gd name="connsiteX1" fmla="*/ 32068 w 50093"/>
                  <a:gd name="connsiteY1" fmla="*/ 502718 h 500985"/>
                  <a:gd name="connsiteX2" fmla="*/ 7026 w 50093"/>
                  <a:gd name="connsiteY2" fmla="*/ 477696 h 500985"/>
                  <a:gd name="connsiteX3" fmla="*/ 7026 w 50093"/>
                  <a:gd name="connsiteY3" fmla="*/ 477687 h 500985"/>
                  <a:gd name="connsiteX4" fmla="*/ 7026 w 50093"/>
                  <a:gd name="connsiteY4" fmla="*/ 26791 h 500985"/>
                  <a:gd name="connsiteX5" fmla="*/ 32068 w 50093"/>
                  <a:gd name="connsiteY5" fmla="*/ 1733 h 500985"/>
                  <a:gd name="connsiteX6" fmla="*/ 32068 w 50093"/>
                  <a:gd name="connsiteY6" fmla="*/ 1733 h 500985"/>
                  <a:gd name="connsiteX7" fmla="*/ 57119 w 50093"/>
                  <a:gd name="connsiteY7" fmla="*/ 26791 h 500985"/>
                  <a:gd name="connsiteX8" fmla="*/ 57119 w 50093"/>
                  <a:gd name="connsiteY8" fmla="*/ 477687 h 500985"/>
                  <a:gd name="connsiteX9" fmla="*/ 32068 w 50093"/>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500985">
                    <a:moveTo>
                      <a:pt x="32068" y="502718"/>
                    </a:moveTo>
                    <a:lnTo>
                      <a:pt x="32068" y="502718"/>
                    </a:lnTo>
                    <a:cubicBezTo>
                      <a:pt x="18240" y="502723"/>
                      <a:pt x="7035" y="491520"/>
                      <a:pt x="7026" y="477696"/>
                    </a:cubicBezTo>
                    <a:cubicBezTo>
                      <a:pt x="7026" y="477693"/>
                      <a:pt x="7026" y="477689"/>
                      <a:pt x="7026" y="477687"/>
                    </a:cubicBezTo>
                    <a:lnTo>
                      <a:pt x="7026" y="26791"/>
                    </a:lnTo>
                    <a:cubicBezTo>
                      <a:pt x="7017" y="12955"/>
                      <a:pt x="18231" y="1742"/>
                      <a:pt x="32068" y="1733"/>
                    </a:cubicBezTo>
                    <a:lnTo>
                      <a:pt x="32068" y="1733"/>
                    </a:lnTo>
                    <a:cubicBezTo>
                      <a:pt x="45905" y="1742"/>
                      <a:pt x="57119" y="12955"/>
                      <a:pt x="57119" y="26791"/>
                    </a:cubicBezTo>
                    <a:lnTo>
                      <a:pt x="57119" y="477687"/>
                    </a:lnTo>
                    <a:cubicBezTo>
                      <a:pt x="57110" y="491515"/>
                      <a:pt x="45896" y="502723"/>
                      <a:pt x="32068" y="502718"/>
                    </a:cubicBezTo>
                    <a:close/>
                  </a:path>
                </a:pathLst>
              </a:custGeom>
              <a:grpFill/>
              <a:ln w="901" cap="flat">
                <a:noFill/>
                <a:prstDash val="solid"/>
                <a:miter/>
              </a:ln>
            </p:spPr>
            <p:txBody>
              <a:bodyPr rtlCol="0" anchor="ctr"/>
              <a:lstStyle/>
              <a:p>
                <a:endParaRPr lang="en-US" sz="2040" dirty="0"/>
              </a:p>
            </p:txBody>
          </p:sp>
          <p:sp>
            <p:nvSpPr>
              <p:cNvPr id="450" name="Freeform 90">
                <a:extLst>
                  <a:ext uri="{FF2B5EF4-FFF2-40B4-BE49-F238E27FC236}">
                    <a16:creationId xmlns:a16="http://schemas.microsoft.com/office/drawing/2014/main" id="{A2D54FCA-45E0-4D26-93B4-92C4239B06E8}"/>
                  </a:ext>
                </a:extLst>
              </p:cNvPr>
              <p:cNvSpPr/>
              <p:nvPr/>
            </p:nvSpPr>
            <p:spPr>
              <a:xfrm>
                <a:off x="7816086" y="9773102"/>
                <a:ext cx="50102" cy="350680"/>
              </a:xfrm>
              <a:custGeom>
                <a:avLst/>
                <a:gdLst>
                  <a:gd name="connsiteX0" fmla="*/ 32095 w 50102"/>
                  <a:gd name="connsiteY0" fmla="*/ 352413 h 350680"/>
                  <a:gd name="connsiteX1" fmla="*/ 32095 w 50102"/>
                  <a:gd name="connsiteY1" fmla="*/ 352413 h 350680"/>
                  <a:gd name="connsiteX2" fmla="*/ 7026 w 50102"/>
                  <a:gd name="connsiteY2" fmla="*/ 327382 h 350680"/>
                  <a:gd name="connsiteX3" fmla="*/ 7026 w 50102"/>
                  <a:gd name="connsiteY3" fmla="*/ 26782 h 350680"/>
                  <a:gd name="connsiteX4" fmla="*/ 32095 w 50102"/>
                  <a:gd name="connsiteY4" fmla="*/ 1733 h 350680"/>
                  <a:gd name="connsiteX5" fmla="*/ 32095 w 50102"/>
                  <a:gd name="connsiteY5" fmla="*/ 1733 h 350680"/>
                  <a:gd name="connsiteX6" fmla="*/ 57128 w 50102"/>
                  <a:gd name="connsiteY6" fmla="*/ 26782 h 350680"/>
                  <a:gd name="connsiteX7" fmla="*/ 57128 w 50102"/>
                  <a:gd name="connsiteY7" fmla="*/ 327382 h 350680"/>
                  <a:gd name="connsiteX8" fmla="*/ 32095 w 50102"/>
                  <a:gd name="connsiteY8" fmla="*/ 352413 h 35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02" h="350680">
                    <a:moveTo>
                      <a:pt x="32095" y="352413"/>
                    </a:moveTo>
                    <a:lnTo>
                      <a:pt x="32095" y="352413"/>
                    </a:lnTo>
                    <a:cubicBezTo>
                      <a:pt x="18258" y="352423"/>
                      <a:pt x="7035" y="341216"/>
                      <a:pt x="7026" y="327382"/>
                    </a:cubicBezTo>
                    <a:lnTo>
                      <a:pt x="7026" y="26782"/>
                    </a:lnTo>
                    <a:cubicBezTo>
                      <a:pt x="7035" y="12946"/>
                      <a:pt x="18258" y="1724"/>
                      <a:pt x="32095" y="1733"/>
                    </a:cubicBezTo>
                    <a:lnTo>
                      <a:pt x="32095" y="1733"/>
                    </a:lnTo>
                    <a:cubicBezTo>
                      <a:pt x="45924" y="1742"/>
                      <a:pt x="57137" y="12955"/>
                      <a:pt x="57128" y="26782"/>
                    </a:cubicBezTo>
                    <a:lnTo>
                      <a:pt x="57128" y="327382"/>
                    </a:lnTo>
                    <a:cubicBezTo>
                      <a:pt x="57128" y="341206"/>
                      <a:pt x="45924" y="352413"/>
                      <a:pt x="32095" y="352413"/>
                    </a:cubicBezTo>
                    <a:close/>
                  </a:path>
                </a:pathLst>
              </a:custGeom>
              <a:grpFill/>
              <a:ln w="901" cap="flat">
                <a:noFill/>
                <a:prstDash val="solid"/>
                <a:miter/>
              </a:ln>
            </p:spPr>
            <p:txBody>
              <a:bodyPr rtlCol="0" anchor="ctr"/>
              <a:lstStyle/>
              <a:p>
                <a:endParaRPr lang="en-US" sz="2040" dirty="0"/>
              </a:p>
            </p:txBody>
          </p:sp>
          <p:sp>
            <p:nvSpPr>
              <p:cNvPr id="451" name="Freeform 91">
                <a:extLst>
                  <a:ext uri="{FF2B5EF4-FFF2-40B4-BE49-F238E27FC236}">
                    <a16:creationId xmlns:a16="http://schemas.microsoft.com/office/drawing/2014/main" id="{6F1CFD38-4FC5-4D30-AAC1-C72CD1E0FBAD}"/>
                  </a:ext>
                </a:extLst>
              </p:cNvPr>
              <p:cNvSpPr/>
              <p:nvPr/>
            </p:nvSpPr>
            <p:spPr>
              <a:xfrm>
                <a:off x="7944938" y="10002115"/>
                <a:ext cx="50093" cy="121667"/>
              </a:xfrm>
              <a:custGeom>
                <a:avLst/>
                <a:gdLst>
                  <a:gd name="connsiteX0" fmla="*/ 32077 w 50093"/>
                  <a:gd name="connsiteY0" fmla="*/ 123400 h 121667"/>
                  <a:gd name="connsiteX1" fmla="*/ 32077 w 50093"/>
                  <a:gd name="connsiteY1" fmla="*/ 123400 h 121667"/>
                  <a:gd name="connsiteX2" fmla="*/ 7026 w 50093"/>
                  <a:gd name="connsiteY2" fmla="*/ 98369 h 121667"/>
                  <a:gd name="connsiteX3" fmla="*/ 7026 w 50093"/>
                  <a:gd name="connsiteY3" fmla="*/ 26791 h 121667"/>
                  <a:gd name="connsiteX4" fmla="*/ 32077 w 50093"/>
                  <a:gd name="connsiteY4" fmla="*/ 1733 h 121667"/>
                  <a:gd name="connsiteX5" fmla="*/ 32077 w 50093"/>
                  <a:gd name="connsiteY5" fmla="*/ 1733 h 121667"/>
                  <a:gd name="connsiteX6" fmla="*/ 57119 w 50093"/>
                  <a:gd name="connsiteY6" fmla="*/ 26791 h 121667"/>
                  <a:gd name="connsiteX7" fmla="*/ 57119 w 50093"/>
                  <a:gd name="connsiteY7" fmla="*/ 98369 h 121667"/>
                  <a:gd name="connsiteX8" fmla="*/ 32086 w 50093"/>
                  <a:gd name="connsiteY8" fmla="*/ 123400 h 121667"/>
                  <a:gd name="connsiteX9" fmla="*/ 32077 w 50093"/>
                  <a:gd name="connsiteY9" fmla="*/ 123400 h 121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93" h="121667">
                    <a:moveTo>
                      <a:pt x="32077" y="123400"/>
                    </a:moveTo>
                    <a:lnTo>
                      <a:pt x="32077" y="123400"/>
                    </a:lnTo>
                    <a:cubicBezTo>
                      <a:pt x="18249" y="123406"/>
                      <a:pt x="7035" y="112198"/>
                      <a:pt x="7026" y="98369"/>
                    </a:cubicBezTo>
                    <a:lnTo>
                      <a:pt x="7026" y="26791"/>
                    </a:lnTo>
                    <a:cubicBezTo>
                      <a:pt x="7035" y="12957"/>
                      <a:pt x="18240" y="1743"/>
                      <a:pt x="32077" y="1733"/>
                    </a:cubicBezTo>
                    <a:lnTo>
                      <a:pt x="32077" y="1733"/>
                    </a:lnTo>
                    <a:cubicBezTo>
                      <a:pt x="45914" y="1737"/>
                      <a:pt x="57128" y="12957"/>
                      <a:pt x="57119" y="26791"/>
                    </a:cubicBezTo>
                    <a:lnTo>
                      <a:pt x="57119" y="98369"/>
                    </a:lnTo>
                    <a:cubicBezTo>
                      <a:pt x="57119" y="112194"/>
                      <a:pt x="45914" y="123400"/>
                      <a:pt x="32086" y="123400"/>
                    </a:cubicBezTo>
                    <a:cubicBezTo>
                      <a:pt x="32086" y="123400"/>
                      <a:pt x="32077" y="123400"/>
                      <a:pt x="32077" y="123400"/>
                    </a:cubicBezTo>
                    <a:close/>
                  </a:path>
                </a:pathLst>
              </a:custGeom>
              <a:grpFill/>
              <a:ln w="901" cap="flat">
                <a:noFill/>
                <a:prstDash val="solid"/>
                <a:miter/>
              </a:ln>
            </p:spPr>
            <p:txBody>
              <a:bodyPr rtlCol="0" anchor="ctr"/>
              <a:lstStyle/>
              <a:p>
                <a:endParaRPr lang="en-US" sz="2040" dirty="0"/>
              </a:p>
            </p:txBody>
          </p:sp>
          <p:sp>
            <p:nvSpPr>
              <p:cNvPr id="452" name="Freeform 92">
                <a:extLst>
                  <a:ext uri="{FF2B5EF4-FFF2-40B4-BE49-F238E27FC236}">
                    <a16:creationId xmlns:a16="http://schemas.microsoft.com/office/drawing/2014/main" id="{191FE596-86A2-43A1-9D41-A52036752312}"/>
                  </a:ext>
                </a:extLst>
              </p:cNvPr>
              <p:cNvSpPr/>
              <p:nvPr/>
            </p:nvSpPr>
            <p:spPr>
              <a:xfrm>
                <a:off x="8073772" y="9923398"/>
                <a:ext cx="50111" cy="200385"/>
              </a:xfrm>
              <a:custGeom>
                <a:avLst/>
                <a:gdLst>
                  <a:gd name="connsiteX0" fmla="*/ 32086 w 50111"/>
                  <a:gd name="connsiteY0" fmla="*/ 202118 h 200385"/>
                  <a:gd name="connsiteX1" fmla="*/ 32086 w 50111"/>
                  <a:gd name="connsiteY1" fmla="*/ 202118 h 200385"/>
                  <a:gd name="connsiteX2" fmla="*/ 7026 w 50111"/>
                  <a:gd name="connsiteY2" fmla="*/ 177095 h 200385"/>
                  <a:gd name="connsiteX3" fmla="*/ 7026 w 50111"/>
                  <a:gd name="connsiteY3" fmla="*/ 177086 h 200385"/>
                  <a:gd name="connsiteX4" fmla="*/ 7026 w 50111"/>
                  <a:gd name="connsiteY4" fmla="*/ 26782 h 200385"/>
                  <a:gd name="connsiteX5" fmla="*/ 32077 w 50111"/>
                  <a:gd name="connsiteY5" fmla="*/ 1733 h 200385"/>
                  <a:gd name="connsiteX6" fmla="*/ 32086 w 50111"/>
                  <a:gd name="connsiteY6" fmla="*/ 1733 h 200385"/>
                  <a:gd name="connsiteX7" fmla="*/ 32086 w 50111"/>
                  <a:gd name="connsiteY7" fmla="*/ 1733 h 200385"/>
                  <a:gd name="connsiteX8" fmla="*/ 57137 w 50111"/>
                  <a:gd name="connsiteY8" fmla="*/ 26782 h 200385"/>
                  <a:gd name="connsiteX9" fmla="*/ 57137 w 50111"/>
                  <a:gd name="connsiteY9" fmla="*/ 177086 h 200385"/>
                  <a:gd name="connsiteX10" fmla="*/ 32086 w 50111"/>
                  <a:gd name="connsiteY10" fmla="*/ 202118 h 2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200385">
                    <a:moveTo>
                      <a:pt x="32086" y="202118"/>
                    </a:moveTo>
                    <a:lnTo>
                      <a:pt x="32086" y="202118"/>
                    </a:lnTo>
                    <a:cubicBezTo>
                      <a:pt x="18258" y="202128"/>
                      <a:pt x="7035" y="190924"/>
                      <a:pt x="7026" y="177095"/>
                    </a:cubicBezTo>
                    <a:cubicBezTo>
                      <a:pt x="7026" y="177093"/>
                      <a:pt x="7026" y="177089"/>
                      <a:pt x="7026" y="177086"/>
                    </a:cubicBezTo>
                    <a:lnTo>
                      <a:pt x="7026" y="26782"/>
                    </a:lnTo>
                    <a:cubicBezTo>
                      <a:pt x="7026" y="12948"/>
                      <a:pt x="18240" y="1733"/>
                      <a:pt x="32077" y="1733"/>
                    </a:cubicBezTo>
                    <a:cubicBezTo>
                      <a:pt x="32077" y="1733"/>
                      <a:pt x="32086" y="1733"/>
                      <a:pt x="32086" y="1733"/>
                    </a:cubicBezTo>
                    <a:lnTo>
                      <a:pt x="32086" y="1733"/>
                    </a:lnTo>
                    <a:cubicBezTo>
                      <a:pt x="45924" y="1733"/>
                      <a:pt x="57137" y="12948"/>
                      <a:pt x="57137" y="26782"/>
                    </a:cubicBezTo>
                    <a:lnTo>
                      <a:pt x="57137" y="177086"/>
                    </a:lnTo>
                    <a:cubicBezTo>
                      <a:pt x="57128" y="190915"/>
                      <a:pt x="45914" y="202123"/>
                      <a:pt x="32086" y="202118"/>
                    </a:cubicBezTo>
                    <a:close/>
                  </a:path>
                </a:pathLst>
              </a:custGeom>
              <a:grpFill/>
              <a:ln w="901" cap="flat">
                <a:noFill/>
                <a:prstDash val="solid"/>
                <a:miter/>
              </a:ln>
            </p:spPr>
            <p:txBody>
              <a:bodyPr rtlCol="0" anchor="ctr"/>
              <a:lstStyle/>
              <a:p>
                <a:endParaRPr lang="en-US" sz="2040" dirty="0"/>
              </a:p>
            </p:txBody>
          </p:sp>
          <p:sp>
            <p:nvSpPr>
              <p:cNvPr id="453" name="Freeform 93">
                <a:extLst>
                  <a:ext uri="{FF2B5EF4-FFF2-40B4-BE49-F238E27FC236}">
                    <a16:creationId xmlns:a16="http://schemas.microsoft.com/office/drawing/2014/main" id="{FAA20FD2-04F9-41C0-9A96-5B34A8BF874E}"/>
                  </a:ext>
                </a:extLst>
              </p:cNvPr>
              <p:cNvSpPr/>
              <p:nvPr/>
            </p:nvSpPr>
            <p:spPr>
              <a:xfrm>
                <a:off x="8202606" y="9708672"/>
                <a:ext cx="50102" cy="415110"/>
              </a:xfrm>
              <a:custGeom>
                <a:avLst/>
                <a:gdLst>
                  <a:gd name="connsiteX0" fmla="*/ 32086 w 50102"/>
                  <a:gd name="connsiteY0" fmla="*/ 416844 h 415110"/>
                  <a:gd name="connsiteX1" fmla="*/ 32086 w 50102"/>
                  <a:gd name="connsiteY1" fmla="*/ 416844 h 415110"/>
                  <a:gd name="connsiteX2" fmla="*/ 7026 w 50102"/>
                  <a:gd name="connsiteY2" fmla="*/ 391821 h 415110"/>
                  <a:gd name="connsiteX3" fmla="*/ 7026 w 50102"/>
                  <a:gd name="connsiteY3" fmla="*/ 391812 h 415110"/>
                  <a:gd name="connsiteX4" fmla="*/ 7026 w 50102"/>
                  <a:gd name="connsiteY4" fmla="*/ 26800 h 415110"/>
                  <a:gd name="connsiteX5" fmla="*/ 32077 w 50102"/>
                  <a:gd name="connsiteY5" fmla="*/ 1733 h 415110"/>
                  <a:gd name="connsiteX6" fmla="*/ 32086 w 50102"/>
                  <a:gd name="connsiteY6" fmla="*/ 1733 h 415110"/>
                  <a:gd name="connsiteX7" fmla="*/ 32086 w 50102"/>
                  <a:gd name="connsiteY7" fmla="*/ 1733 h 415110"/>
                  <a:gd name="connsiteX8" fmla="*/ 57128 w 50102"/>
                  <a:gd name="connsiteY8" fmla="*/ 26800 h 415110"/>
                  <a:gd name="connsiteX9" fmla="*/ 57128 w 50102"/>
                  <a:gd name="connsiteY9" fmla="*/ 391812 h 415110"/>
                  <a:gd name="connsiteX10" fmla="*/ 32086 w 50102"/>
                  <a:gd name="connsiteY10" fmla="*/ 416844 h 415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2" h="415110">
                    <a:moveTo>
                      <a:pt x="32086" y="416844"/>
                    </a:moveTo>
                    <a:lnTo>
                      <a:pt x="32086" y="416844"/>
                    </a:lnTo>
                    <a:cubicBezTo>
                      <a:pt x="18258" y="416853"/>
                      <a:pt x="7035" y="405650"/>
                      <a:pt x="7026" y="391821"/>
                    </a:cubicBezTo>
                    <a:cubicBezTo>
                      <a:pt x="7026" y="391819"/>
                      <a:pt x="7026" y="391815"/>
                      <a:pt x="7026" y="391812"/>
                    </a:cubicBezTo>
                    <a:lnTo>
                      <a:pt x="7026" y="26800"/>
                    </a:lnTo>
                    <a:cubicBezTo>
                      <a:pt x="7017" y="12964"/>
                      <a:pt x="18240" y="1742"/>
                      <a:pt x="32077" y="1733"/>
                    </a:cubicBezTo>
                    <a:cubicBezTo>
                      <a:pt x="32077" y="1733"/>
                      <a:pt x="32086" y="1733"/>
                      <a:pt x="32086" y="1733"/>
                    </a:cubicBezTo>
                    <a:lnTo>
                      <a:pt x="32086" y="1733"/>
                    </a:lnTo>
                    <a:cubicBezTo>
                      <a:pt x="45923" y="1742"/>
                      <a:pt x="57138" y="12964"/>
                      <a:pt x="57128" y="26800"/>
                    </a:cubicBezTo>
                    <a:lnTo>
                      <a:pt x="57128" y="391812"/>
                    </a:lnTo>
                    <a:cubicBezTo>
                      <a:pt x="57119" y="405639"/>
                      <a:pt x="45914" y="416844"/>
                      <a:pt x="32086" y="416844"/>
                    </a:cubicBezTo>
                    <a:close/>
                  </a:path>
                </a:pathLst>
              </a:custGeom>
              <a:grpFill/>
              <a:ln w="901" cap="flat">
                <a:noFill/>
                <a:prstDash val="solid"/>
                <a:miter/>
              </a:ln>
            </p:spPr>
            <p:txBody>
              <a:bodyPr rtlCol="0" anchor="ctr"/>
              <a:lstStyle/>
              <a:p>
                <a:endParaRPr lang="en-US" sz="2040" dirty="0"/>
              </a:p>
            </p:txBody>
          </p:sp>
          <p:sp>
            <p:nvSpPr>
              <p:cNvPr id="454" name="Freeform 94">
                <a:extLst>
                  <a:ext uri="{FF2B5EF4-FFF2-40B4-BE49-F238E27FC236}">
                    <a16:creationId xmlns:a16="http://schemas.microsoft.com/office/drawing/2014/main" id="{5128DEF7-8D19-4CF7-8508-35B4B1B10466}"/>
                  </a:ext>
                </a:extLst>
              </p:cNvPr>
              <p:cNvSpPr/>
              <p:nvPr/>
            </p:nvSpPr>
            <p:spPr>
              <a:xfrm>
                <a:off x="8331440" y="10037909"/>
                <a:ext cx="50075" cy="85874"/>
              </a:xfrm>
              <a:custGeom>
                <a:avLst/>
                <a:gdLst>
                  <a:gd name="connsiteX0" fmla="*/ 32086 w 50075"/>
                  <a:gd name="connsiteY0" fmla="*/ 87607 h 85874"/>
                  <a:gd name="connsiteX1" fmla="*/ 32086 w 50075"/>
                  <a:gd name="connsiteY1" fmla="*/ 87607 h 85874"/>
                  <a:gd name="connsiteX2" fmla="*/ 7026 w 50075"/>
                  <a:gd name="connsiteY2" fmla="*/ 62585 h 85874"/>
                  <a:gd name="connsiteX3" fmla="*/ 7026 w 50075"/>
                  <a:gd name="connsiteY3" fmla="*/ 62576 h 85874"/>
                  <a:gd name="connsiteX4" fmla="*/ 7026 w 50075"/>
                  <a:gd name="connsiteY4" fmla="*/ 26782 h 85874"/>
                  <a:gd name="connsiteX5" fmla="*/ 32077 w 50075"/>
                  <a:gd name="connsiteY5" fmla="*/ 1733 h 85874"/>
                  <a:gd name="connsiteX6" fmla="*/ 32086 w 50075"/>
                  <a:gd name="connsiteY6" fmla="*/ 1733 h 85874"/>
                  <a:gd name="connsiteX7" fmla="*/ 32086 w 50075"/>
                  <a:gd name="connsiteY7" fmla="*/ 1733 h 85874"/>
                  <a:gd name="connsiteX8" fmla="*/ 57101 w 50075"/>
                  <a:gd name="connsiteY8" fmla="*/ 26782 h 85874"/>
                  <a:gd name="connsiteX9" fmla="*/ 57101 w 50075"/>
                  <a:gd name="connsiteY9" fmla="*/ 62576 h 85874"/>
                  <a:gd name="connsiteX10" fmla="*/ 32086 w 50075"/>
                  <a:gd name="connsiteY10" fmla="*/ 87607 h 8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75" h="85874">
                    <a:moveTo>
                      <a:pt x="32086" y="87607"/>
                    </a:moveTo>
                    <a:lnTo>
                      <a:pt x="32086" y="87607"/>
                    </a:lnTo>
                    <a:cubicBezTo>
                      <a:pt x="18258" y="87617"/>
                      <a:pt x="7035" y="76413"/>
                      <a:pt x="7026" y="62585"/>
                    </a:cubicBezTo>
                    <a:cubicBezTo>
                      <a:pt x="7026" y="62582"/>
                      <a:pt x="7026" y="62578"/>
                      <a:pt x="7026" y="62576"/>
                    </a:cubicBezTo>
                    <a:lnTo>
                      <a:pt x="7026" y="26782"/>
                    </a:lnTo>
                    <a:cubicBezTo>
                      <a:pt x="7026" y="12948"/>
                      <a:pt x="18240" y="1733"/>
                      <a:pt x="32077" y="1733"/>
                    </a:cubicBezTo>
                    <a:cubicBezTo>
                      <a:pt x="32077" y="1733"/>
                      <a:pt x="32086" y="1733"/>
                      <a:pt x="32086" y="1733"/>
                    </a:cubicBezTo>
                    <a:lnTo>
                      <a:pt x="32086" y="1733"/>
                    </a:lnTo>
                    <a:cubicBezTo>
                      <a:pt x="45906" y="1753"/>
                      <a:pt x="57101" y="12962"/>
                      <a:pt x="57101" y="26782"/>
                    </a:cubicBezTo>
                    <a:lnTo>
                      <a:pt x="57101" y="62576"/>
                    </a:lnTo>
                    <a:cubicBezTo>
                      <a:pt x="57092" y="76391"/>
                      <a:pt x="45906" y="87591"/>
                      <a:pt x="32086" y="87607"/>
                    </a:cubicBezTo>
                    <a:close/>
                  </a:path>
                </a:pathLst>
              </a:custGeom>
              <a:grpFill/>
              <a:ln w="901" cap="flat">
                <a:noFill/>
                <a:prstDash val="solid"/>
                <a:miter/>
              </a:ln>
            </p:spPr>
            <p:txBody>
              <a:bodyPr rtlCol="0" anchor="ctr"/>
              <a:lstStyle/>
              <a:p>
                <a:endParaRPr lang="en-US" sz="2040" dirty="0"/>
              </a:p>
            </p:txBody>
          </p:sp>
          <p:sp>
            <p:nvSpPr>
              <p:cNvPr id="455" name="Freeform 95">
                <a:extLst>
                  <a:ext uri="{FF2B5EF4-FFF2-40B4-BE49-F238E27FC236}">
                    <a16:creationId xmlns:a16="http://schemas.microsoft.com/office/drawing/2014/main" id="{37F7D483-39D3-40B5-8DEE-AFE7F15CAA14}"/>
                  </a:ext>
                </a:extLst>
              </p:cNvPr>
              <p:cNvSpPr/>
              <p:nvPr/>
            </p:nvSpPr>
            <p:spPr>
              <a:xfrm>
                <a:off x="8460283" y="9608484"/>
                <a:ext cx="50102" cy="515298"/>
              </a:xfrm>
              <a:custGeom>
                <a:avLst/>
                <a:gdLst>
                  <a:gd name="connsiteX0" fmla="*/ 32095 w 50102"/>
                  <a:gd name="connsiteY0" fmla="*/ 517032 h 515298"/>
                  <a:gd name="connsiteX1" fmla="*/ 32095 w 50102"/>
                  <a:gd name="connsiteY1" fmla="*/ 517032 h 515298"/>
                  <a:gd name="connsiteX2" fmla="*/ 7026 w 50102"/>
                  <a:gd name="connsiteY2" fmla="*/ 492000 h 515298"/>
                  <a:gd name="connsiteX3" fmla="*/ 7026 w 50102"/>
                  <a:gd name="connsiteY3" fmla="*/ 26791 h 515298"/>
                  <a:gd name="connsiteX4" fmla="*/ 32086 w 50102"/>
                  <a:gd name="connsiteY4" fmla="*/ 1733 h 515298"/>
                  <a:gd name="connsiteX5" fmla="*/ 32095 w 50102"/>
                  <a:gd name="connsiteY5" fmla="*/ 1733 h 515298"/>
                  <a:gd name="connsiteX6" fmla="*/ 32095 w 50102"/>
                  <a:gd name="connsiteY6" fmla="*/ 1733 h 515298"/>
                  <a:gd name="connsiteX7" fmla="*/ 57128 w 50102"/>
                  <a:gd name="connsiteY7" fmla="*/ 26791 h 515298"/>
                  <a:gd name="connsiteX8" fmla="*/ 57128 w 50102"/>
                  <a:gd name="connsiteY8" fmla="*/ 492000 h 515298"/>
                  <a:gd name="connsiteX9" fmla="*/ 32095 w 50102"/>
                  <a:gd name="connsiteY9" fmla="*/ 517032 h 51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02" h="515298">
                    <a:moveTo>
                      <a:pt x="32095" y="517032"/>
                    </a:moveTo>
                    <a:lnTo>
                      <a:pt x="32095" y="517032"/>
                    </a:lnTo>
                    <a:cubicBezTo>
                      <a:pt x="18258" y="517042"/>
                      <a:pt x="7035" y="505835"/>
                      <a:pt x="7026" y="492000"/>
                    </a:cubicBezTo>
                    <a:lnTo>
                      <a:pt x="7026" y="26791"/>
                    </a:lnTo>
                    <a:cubicBezTo>
                      <a:pt x="7026" y="12955"/>
                      <a:pt x="18249" y="1733"/>
                      <a:pt x="32086" y="1733"/>
                    </a:cubicBezTo>
                    <a:cubicBezTo>
                      <a:pt x="32086" y="1733"/>
                      <a:pt x="32095" y="1733"/>
                      <a:pt x="32095" y="1733"/>
                    </a:cubicBezTo>
                    <a:lnTo>
                      <a:pt x="32095" y="1733"/>
                    </a:lnTo>
                    <a:cubicBezTo>
                      <a:pt x="45924" y="1742"/>
                      <a:pt x="57137" y="12964"/>
                      <a:pt x="57128" y="26791"/>
                    </a:cubicBezTo>
                    <a:lnTo>
                      <a:pt x="57128" y="492000"/>
                    </a:lnTo>
                    <a:cubicBezTo>
                      <a:pt x="57128" y="505825"/>
                      <a:pt x="45924" y="517032"/>
                      <a:pt x="32095" y="517032"/>
                    </a:cubicBezTo>
                    <a:close/>
                  </a:path>
                </a:pathLst>
              </a:custGeom>
              <a:grpFill/>
              <a:ln w="901" cap="flat">
                <a:noFill/>
                <a:prstDash val="solid"/>
                <a:miter/>
              </a:ln>
            </p:spPr>
            <p:txBody>
              <a:bodyPr rtlCol="0" anchor="ctr"/>
              <a:lstStyle/>
              <a:p>
                <a:endParaRPr lang="en-US" sz="2040" dirty="0"/>
              </a:p>
            </p:txBody>
          </p:sp>
          <p:sp>
            <p:nvSpPr>
              <p:cNvPr id="456" name="Freeform 96">
                <a:extLst>
                  <a:ext uri="{FF2B5EF4-FFF2-40B4-BE49-F238E27FC236}">
                    <a16:creationId xmlns:a16="http://schemas.microsoft.com/office/drawing/2014/main" id="{1096365B-9B1E-4E49-94E1-D04B04C7040B}"/>
                  </a:ext>
                </a:extLst>
              </p:cNvPr>
              <p:cNvSpPr/>
              <p:nvPr/>
            </p:nvSpPr>
            <p:spPr>
              <a:xfrm>
                <a:off x="8589117" y="9443874"/>
                <a:ext cx="50111" cy="679908"/>
              </a:xfrm>
              <a:custGeom>
                <a:avLst/>
                <a:gdLst>
                  <a:gd name="connsiteX0" fmla="*/ 32077 w 50111"/>
                  <a:gd name="connsiteY0" fmla="*/ 681641 h 679908"/>
                  <a:gd name="connsiteX1" fmla="*/ 32077 w 50111"/>
                  <a:gd name="connsiteY1" fmla="*/ 681641 h 679908"/>
                  <a:gd name="connsiteX2" fmla="*/ 7026 w 50111"/>
                  <a:gd name="connsiteY2" fmla="*/ 656610 h 679908"/>
                  <a:gd name="connsiteX3" fmla="*/ 7026 w 50111"/>
                  <a:gd name="connsiteY3" fmla="*/ 26782 h 679908"/>
                  <a:gd name="connsiteX4" fmla="*/ 32077 w 50111"/>
                  <a:gd name="connsiteY4" fmla="*/ 1733 h 679908"/>
                  <a:gd name="connsiteX5" fmla="*/ 32077 w 50111"/>
                  <a:gd name="connsiteY5" fmla="*/ 1733 h 679908"/>
                  <a:gd name="connsiteX6" fmla="*/ 57137 w 50111"/>
                  <a:gd name="connsiteY6" fmla="*/ 26782 h 679908"/>
                  <a:gd name="connsiteX7" fmla="*/ 57137 w 50111"/>
                  <a:gd name="connsiteY7" fmla="*/ 656610 h 679908"/>
                  <a:gd name="connsiteX8" fmla="*/ 32077 w 50111"/>
                  <a:gd name="connsiteY8" fmla="*/ 681641 h 67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679908">
                    <a:moveTo>
                      <a:pt x="32077" y="681641"/>
                    </a:moveTo>
                    <a:lnTo>
                      <a:pt x="32077" y="681641"/>
                    </a:lnTo>
                    <a:cubicBezTo>
                      <a:pt x="18249" y="681646"/>
                      <a:pt x="7035" y="670439"/>
                      <a:pt x="7026" y="656610"/>
                    </a:cubicBezTo>
                    <a:lnTo>
                      <a:pt x="7026" y="26782"/>
                    </a:lnTo>
                    <a:cubicBezTo>
                      <a:pt x="7026" y="12946"/>
                      <a:pt x="18240" y="1733"/>
                      <a:pt x="32077" y="1733"/>
                    </a:cubicBezTo>
                    <a:lnTo>
                      <a:pt x="32077" y="1733"/>
                    </a:lnTo>
                    <a:cubicBezTo>
                      <a:pt x="45914" y="1733"/>
                      <a:pt x="57128" y="12946"/>
                      <a:pt x="57137" y="26782"/>
                    </a:cubicBezTo>
                    <a:lnTo>
                      <a:pt x="57137" y="656610"/>
                    </a:lnTo>
                    <a:cubicBezTo>
                      <a:pt x="57128" y="670440"/>
                      <a:pt x="45905" y="681646"/>
                      <a:pt x="32077" y="681641"/>
                    </a:cubicBezTo>
                    <a:close/>
                  </a:path>
                </a:pathLst>
              </a:custGeom>
              <a:grpFill/>
              <a:ln w="901" cap="flat">
                <a:noFill/>
                <a:prstDash val="solid"/>
                <a:miter/>
              </a:ln>
            </p:spPr>
            <p:txBody>
              <a:bodyPr rtlCol="0" anchor="ctr"/>
              <a:lstStyle/>
              <a:p>
                <a:endParaRPr lang="en-US" sz="2040" dirty="0"/>
              </a:p>
            </p:txBody>
          </p:sp>
          <p:sp>
            <p:nvSpPr>
              <p:cNvPr id="457" name="Freeform 97">
                <a:extLst>
                  <a:ext uri="{FF2B5EF4-FFF2-40B4-BE49-F238E27FC236}">
                    <a16:creationId xmlns:a16="http://schemas.microsoft.com/office/drawing/2014/main" id="{AFBFB206-201C-4173-BCA4-D6BE6F969438}"/>
                  </a:ext>
                </a:extLst>
              </p:cNvPr>
              <p:cNvSpPr/>
              <p:nvPr/>
            </p:nvSpPr>
            <p:spPr>
              <a:xfrm>
                <a:off x="8717933" y="9479668"/>
                <a:ext cx="50102" cy="644114"/>
              </a:xfrm>
              <a:custGeom>
                <a:avLst/>
                <a:gdLst>
                  <a:gd name="connsiteX0" fmla="*/ 32086 w 50102"/>
                  <a:gd name="connsiteY0" fmla="*/ 645847 h 644114"/>
                  <a:gd name="connsiteX1" fmla="*/ 32086 w 50102"/>
                  <a:gd name="connsiteY1" fmla="*/ 645847 h 644114"/>
                  <a:gd name="connsiteX2" fmla="*/ 7026 w 50102"/>
                  <a:gd name="connsiteY2" fmla="*/ 620816 h 644114"/>
                  <a:gd name="connsiteX3" fmla="*/ 7026 w 50102"/>
                  <a:gd name="connsiteY3" fmla="*/ 26764 h 644114"/>
                  <a:gd name="connsiteX4" fmla="*/ 32086 w 50102"/>
                  <a:gd name="connsiteY4" fmla="*/ 1733 h 644114"/>
                  <a:gd name="connsiteX5" fmla="*/ 32086 w 50102"/>
                  <a:gd name="connsiteY5" fmla="*/ 1733 h 644114"/>
                  <a:gd name="connsiteX6" fmla="*/ 57128 w 50102"/>
                  <a:gd name="connsiteY6" fmla="*/ 26755 h 644114"/>
                  <a:gd name="connsiteX7" fmla="*/ 57128 w 50102"/>
                  <a:gd name="connsiteY7" fmla="*/ 26764 h 644114"/>
                  <a:gd name="connsiteX8" fmla="*/ 57128 w 50102"/>
                  <a:gd name="connsiteY8" fmla="*/ 620816 h 644114"/>
                  <a:gd name="connsiteX9" fmla="*/ 32095 w 50102"/>
                  <a:gd name="connsiteY9" fmla="*/ 645847 h 644114"/>
                  <a:gd name="connsiteX10" fmla="*/ 32086 w 50102"/>
                  <a:gd name="connsiteY10" fmla="*/ 645847 h 64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2" h="644114">
                    <a:moveTo>
                      <a:pt x="32086" y="645847"/>
                    </a:moveTo>
                    <a:lnTo>
                      <a:pt x="32086" y="645847"/>
                    </a:lnTo>
                    <a:cubicBezTo>
                      <a:pt x="18258" y="645853"/>
                      <a:pt x="7035" y="634647"/>
                      <a:pt x="7026" y="620816"/>
                    </a:cubicBezTo>
                    <a:lnTo>
                      <a:pt x="7026" y="26764"/>
                    </a:lnTo>
                    <a:cubicBezTo>
                      <a:pt x="7035" y="12937"/>
                      <a:pt x="18258" y="1724"/>
                      <a:pt x="32086" y="1733"/>
                    </a:cubicBezTo>
                    <a:lnTo>
                      <a:pt x="32086" y="1733"/>
                    </a:lnTo>
                    <a:cubicBezTo>
                      <a:pt x="45915" y="1724"/>
                      <a:pt x="57119" y="12928"/>
                      <a:pt x="57128" y="26755"/>
                    </a:cubicBezTo>
                    <a:cubicBezTo>
                      <a:pt x="57128" y="26755"/>
                      <a:pt x="57128" y="26764"/>
                      <a:pt x="57128" y="26764"/>
                    </a:cubicBezTo>
                    <a:lnTo>
                      <a:pt x="57128" y="620816"/>
                    </a:lnTo>
                    <a:cubicBezTo>
                      <a:pt x="57128" y="634640"/>
                      <a:pt x="45924" y="645847"/>
                      <a:pt x="32095" y="645847"/>
                    </a:cubicBezTo>
                    <a:cubicBezTo>
                      <a:pt x="32095" y="645847"/>
                      <a:pt x="32086" y="645847"/>
                      <a:pt x="32086" y="645847"/>
                    </a:cubicBezTo>
                    <a:close/>
                  </a:path>
                </a:pathLst>
              </a:custGeom>
              <a:grpFill/>
              <a:ln w="901" cap="flat">
                <a:noFill/>
                <a:prstDash val="solid"/>
                <a:miter/>
              </a:ln>
            </p:spPr>
            <p:txBody>
              <a:bodyPr rtlCol="0" anchor="ctr"/>
              <a:lstStyle/>
              <a:p>
                <a:endParaRPr lang="en-US" sz="2040" dirty="0"/>
              </a:p>
            </p:txBody>
          </p:sp>
          <p:sp>
            <p:nvSpPr>
              <p:cNvPr id="458" name="Freeform 98">
                <a:extLst>
                  <a:ext uri="{FF2B5EF4-FFF2-40B4-BE49-F238E27FC236}">
                    <a16:creationId xmlns:a16="http://schemas.microsoft.com/office/drawing/2014/main" id="{F0ADCBCE-02C6-43B1-A066-B45DE49D2C64}"/>
                  </a:ext>
                </a:extLst>
              </p:cNvPr>
              <p:cNvSpPr/>
              <p:nvPr/>
            </p:nvSpPr>
            <p:spPr>
              <a:xfrm>
                <a:off x="8846803" y="9515453"/>
                <a:ext cx="50084" cy="608330"/>
              </a:xfrm>
              <a:custGeom>
                <a:avLst/>
                <a:gdLst>
                  <a:gd name="connsiteX0" fmla="*/ 32059 w 50084"/>
                  <a:gd name="connsiteY0" fmla="*/ 610063 h 608330"/>
                  <a:gd name="connsiteX1" fmla="*/ 32059 w 50084"/>
                  <a:gd name="connsiteY1" fmla="*/ 610063 h 608330"/>
                  <a:gd name="connsiteX2" fmla="*/ 7026 w 50084"/>
                  <a:gd name="connsiteY2" fmla="*/ 585031 h 608330"/>
                  <a:gd name="connsiteX3" fmla="*/ 7026 w 50084"/>
                  <a:gd name="connsiteY3" fmla="*/ 26764 h 608330"/>
                  <a:gd name="connsiteX4" fmla="*/ 32023 w 50084"/>
                  <a:gd name="connsiteY4" fmla="*/ 1733 h 608330"/>
                  <a:gd name="connsiteX5" fmla="*/ 32059 w 50084"/>
                  <a:gd name="connsiteY5" fmla="*/ 1733 h 608330"/>
                  <a:gd name="connsiteX6" fmla="*/ 32059 w 50084"/>
                  <a:gd name="connsiteY6" fmla="*/ 1733 h 608330"/>
                  <a:gd name="connsiteX7" fmla="*/ 57110 w 50084"/>
                  <a:gd name="connsiteY7" fmla="*/ 26728 h 608330"/>
                  <a:gd name="connsiteX8" fmla="*/ 57110 w 50084"/>
                  <a:gd name="connsiteY8" fmla="*/ 26764 h 608330"/>
                  <a:gd name="connsiteX9" fmla="*/ 57110 w 50084"/>
                  <a:gd name="connsiteY9" fmla="*/ 585031 h 608330"/>
                  <a:gd name="connsiteX10" fmla="*/ 32077 w 50084"/>
                  <a:gd name="connsiteY10" fmla="*/ 610063 h 608330"/>
                  <a:gd name="connsiteX11" fmla="*/ 32059 w 50084"/>
                  <a:gd name="connsiteY11" fmla="*/ 610063 h 608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084" h="608330">
                    <a:moveTo>
                      <a:pt x="32059" y="610063"/>
                    </a:moveTo>
                    <a:lnTo>
                      <a:pt x="32059" y="610063"/>
                    </a:lnTo>
                    <a:cubicBezTo>
                      <a:pt x="18231" y="610063"/>
                      <a:pt x="7026" y="598856"/>
                      <a:pt x="7026" y="585031"/>
                    </a:cubicBezTo>
                    <a:lnTo>
                      <a:pt x="7026" y="26764"/>
                    </a:lnTo>
                    <a:cubicBezTo>
                      <a:pt x="7017" y="12946"/>
                      <a:pt x="18204" y="1742"/>
                      <a:pt x="32023" y="1733"/>
                    </a:cubicBezTo>
                    <a:cubicBezTo>
                      <a:pt x="32032" y="1733"/>
                      <a:pt x="32050" y="1733"/>
                      <a:pt x="32059" y="1733"/>
                    </a:cubicBezTo>
                    <a:lnTo>
                      <a:pt x="32059" y="1733"/>
                    </a:lnTo>
                    <a:cubicBezTo>
                      <a:pt x="45879" y="1715"/>
                      <a:pt x="57092" y="12910"/>
                      <a:pt x="57110" y="26728"/>
                    </a:cubicBezTo>
                    <a:cubicBezTo>
                      <a:pt x="57110" y="26737"/>
                      <a:pt x="57110" y="26755"/>
                      <a:pt x="57110" y="26764"/>
                    </a:cubicBezTo>
                    <a:lnTo>
                      <a:pt x="57110" y="585031"/>
                    </a:lnTo>
                    <a:cubicBezTo>
                      <a:pt x="57110" y="598856"/>
                      <a:pt x="45906" y="610063"/>
                      <a:pt x="32077" y="610063"/>
                    </a:cubicBezTo>
                    <a:cubicBezTo>
                      <a:pt x="32068" y="610063"/>
                      <a:pt x="32068" y="610063"/>
                      <a:pt x="32059" y="610063"/>
                    </a:cubicBezTo>
                    <a:close/>
                  </a:path>
                </a:pathLst>
              </a:custGeom>
              <a:grpFill/>
              <a:ln w="901" cap="flat">
                <a:noFill/>
                <a:prstDash val="solid"/>
                <a:miter/>
              </a:ln>
            </p:spPr>
            <p:txBody>
              <a:bodyPr rtlCol="0" anchor="ctr"/>
              <a:lstStyle/>
              <a:p>
                <a:endParaRPr lang="en-US" sz="2040" dirty="0"/>
              </a:p>
            </p:txBody>
          </p:sp>
          <p:sp>
            <p:nvSpPr>
              <p:cNvPr id="459" name="Freeform 99">
                <a:extLst>
                  <a:ext uri="{FF2B5EF4-FFF2-40B4-BE49-F238E27FC236}">
                    <a16:creationId xmlns:a16="http://schemas.microsoft.com/office/drawing/2014/main" id="{C4FB44BD-E91D-4C4C-90AE-4862FE991845}"/>
                  </a:ext>
                </a:extLst>
              </p:cNvPr>
              <p:cNvSpPr/>
              <p:nvPr/>
            </p:nvSpPr>
            <p:spPr>
              <a:xfrm>
                <a:off x="8975637" y="9622798"/>
                <a:ext cx="50111" cy="500985"/>
              </a:xfrm>
              <a:custGeom>
                <a:avLst/>
                <a:gdLst>
                  <a:gd name="connsiteX0" fmla="*/ 32077 w 50111"/>
                  <a:gd name="connsiteY0" fmla="*/ 502718 h 500985"/>
                  <a:gd name="connsiteX1" fmla="*/ 32077 w 50111"/>
                  <a:gd name="connsiteY1" fmla="*/ 502718 h 500985"/>
                  <a:gd name="connsiteX2" fmla="*/ 7026 w 50111"/>
                  <a:gd name="connsiteY2" fmla="*/ 477705 h 500985"/>
                  <a:gd name="connsiteX3" fmla="*/ 7026 w 50111"/>
                  <a:gd name="connsiteY3" fmla="*/ 477687 h 500985"/>
                  <a:gd name="connsiteX4" fmla="*/ 7026 w 50111"/>
                  <a:gd name="connsiteY4" fmla="*/ 26791 h 500985"/>
                  <a:gd name="connsiteX5" fmla="*/ 32068 w 50111"/>
                  <a:gd name="connsiteY5" fmla="*/ 1733 h 500985"/>
                  <a:gd name="connsiteX6" fmla="*/ 32077 w 50111"/>
                  <a:gd name="connsiteY6" fmla="*/ 1733 h 500985"/>
                  <a:gd name="connsiteX7" fmla="*/ 32077 w 50111"/>
                  <a:gd name="connsiteY7" fmla="*/ 1733 h 500985"/>
                  <a:gd name="connsiteX8" fmla="*/ 57137 w 50111"/>
                  <a:gd name="connsiteY8" fmla="*/ 26791 h 500985"/>
                  <a:gd name="connsiteX9" fmla="*/ 57137 w 50111"/>
                  <a:gd name="connsiteY9" fmla="*/ 477687 h 500985"/>
                  <a:gd name="connsiteX10" fmla="*/ 32077 w 50111"/>
                  <a:gd name="connsiteY10"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11" h="500985">
                    <a:moveTo>
                      <a:pt x="32077" y="502718"/>
                    </a:moveTo>
                    <a:lnTo>
                      <a:pt x="32077" y="502718"/>
                    </a:lnTo>
                    <a:cubicBezTo>
                      <a:pt x="18249" y="502728"/>
                      <a:pt x="7035" y="491529"/>
                      <a:pt x="7026" y="477705"/>
                    </a:cubicBezTo>
                    <a:cubicBezTo>
                      <a:pt x="7026" y="477698"/>
                      <a:pt x="7026" y="477693"/>
                      <a:pt x="7026" y="477687"/>
                    </a:cubicBezTo>
                    <a:lnTo>
                      <a:pt x="7026" y="26791"/>
                    </a:lnTo>
                    <a:cubicBezTo>
                      <a:pt x="7017" y="12955"/>
                      <a:pt x="18231" y="1742"/>
                      <a:pt x="32068" y="1733"/>
                    </a:cubicBezTo>
                    <a:cubicBezTo>
                      <a:pt x="32068" y="1733"/>
                      <a:pt x="32077" y="1733"/>
                      <a:pt x="32077" y="1733"/>
                    </a:cubicBezTo>
                    <a:lnTo>
                      <a:pt x="32077" y="1733"/>
                    </a:lnTo>
                    <a:cubicBezTo>
                      <a:pt x="45914" y="1733"/>
                      <a:pt x="57137" y="12955"/>
                      <a:pt x="57137" y="26791"/>
                    </a:cubicBezTo>
                    <a:lnTo>
                      <a:pt x="57137" y="477687"/>
                    </a:lnTo>
                    <a:cubicBezTo>
                      <a:pt x="57128" y="491517"/>
                      <a:pt x="45905" y="502723"/>
                      <a:pt x="32077" y="502718"/>
                    </a:cubicBezTo>
                    <a:close/>
                  </a:path>
                </a:pathLst>
              </a:custGeom>
              <a:grpFill/>
              <a:ln w="901" cap="flat">
                <a:noFill/>
                <a:prstDash val="solid"/>
                <a:miter/>
              </a:ln>
            </p:spPr>
            <p:txBody>
              <a:bodyPr rtlCol="0" anchor="ctr"/>
              <a:lstStyle/>
              <a:p>
                <a:endParaRPr lang="en-US" sz="2040" dirty="0"/>
              </a:p>
            </p:txBody>
          </p:sp>
          <p:sp>
            <p:nvSpPr>
              <p:cNvPr id="460" name="Freeform 100">
                <a:extLst>
                  <a:ext uri="{FF2B5EF4-FFF2-40B4-BE49-F238E27FC236}">
                    <a16:creationId xmlns:a16="http://schemas.microsoft.com/office/drawing/2014/main" id="{C8B01A1D-1F93-47C2-A7DA-73CAA9AC0E05}"/>
                  </a:ext>
                </a:extLst>
              </p:cNvPr>
              <p:cNvSpPr/>
              <p:nvPr/>
            </p:nvSpPr>
            <p:spPr>
              <a:xfrm>
                <a:off x="9104462" y="9622798"/>
                <a:ext cx="50120" cy="500985"/>
              </a:xfrm>
              <a:custGeom>
                <a:avLst/>
                <a:gdLst>
                  <a:gd name="connsiteX0" fmla="*/ 32086 w 50120"/>
                  <a:gd name="connsiteY0" fmla="*/ 502718 h 500985"/>
                  <a:gd name="connsiteX1" fmla="*/ 32086 w 50120"/>
                  <a:gd name="connsiteY1" fmla="*/ 502718 h 500985"/>
                  <a:gd name="connsiteX2" fmla="*/ 7026 w 50120"/>
                  <a:gd name="connsiteY2" fmla="*/ 477696 h 500985"/>
                  <a:gd name="connsiteX3" fmla="*/ 7026 w 50120"/>
                  <a:gd name="connsiteY3" fmla="*/ 477687 h 500985"/>
                  <a:gd name="connsiteX4" fmla="*/ 7026 w 50120"/>
                  <a:gd name="connsiteY4" fmla="*/ 26791 h 500985"/>
                  <a:gd name="connsiteX5" fmla="*/ 32086 w 50120"/>
                  <a:gd name="connsiteY5" fmla="*/ 1733 h 500985"/>
                  <a:gd name="connsiteX6" fmla="*/ 32086 w 50120"/>
                  <a:gd name="connsiteY6" fmla="*/ 1733 h 500985"/>
                  <a:gd name="connsiteX7" fmla="*/ 57147 w 50120"/>
                  <a:gd name="connsiteY7" fmla="*/ 26791 h 500985"/>
                  <a:gd name="connsiteX8" fmla="*/ 57147 w 50120"/>
                  <a:gd name="connsiteY8" fmla="*/ 477687 h 500985"/>
                  <a:gd name="connsiteX9" fmla="*/ 32086 w 50120"/>
                  <a:gd name="connsiteY9"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20" h="500985">
                    <a:moveTo>
                      <a:pt x="32086" y="502718"/>
                    </a:moveTo>
                    <a:lnTo>
                      <a:pt x="32086" y="502718"/>
                    </a:lnTo>
                    <a:cubicBezTo>
                      <a:pt x="18258" y="502728"/>
                      <a:pt x="7035" y="491524"/>
                      <a:pt x="7026" y="477696"/>
                    </a:cubicBezTo>
                    <a:cubicBezTo>
                      <a:pt x="7026" y="477693"/>
                      <a:pt x="7026" y="477689"/>
                      <a:pt x="7026" y="477687"/>
                    </a:cubicBezTo>
                    <a:lnTo>
                      <a:pt x="7026" y="26791"/>
                    </a:lnTo>
                    <a:cubicBezTo>
                      <a:pt x="7026" y="12955"/>
                      <a:pt x="18249" y="1733"/>
                      <a:pt x="32086" y="1733"/>
                    </a:cubicBezTo>
                    <a:lnTo>
                      <a:pt x="32086" y="1733"/>
                    </a:lnTo>
                    <a:cubicBezTo>
                      <a:pt x="45923" y="1733"/>
                      <a:pt x="57147" y="12955"/>
                      <a:pt x="57147" y="26791"/>
                    </a:cubicBezTo>
                    <a:lnTo>
                      <a:pt x="57147" y="477687"/>
                    </a:lnTo>
                    <a:cubicBezTo>
                      <a:pt x="57137" y="491517"/>
                      <a:pt x="45914" y="502723"/>
                      <a:pt x="32086" y="502718"/>
                    </a:cubicBezTo>
                    <a:close/>
                  </a:path>
                </a:pathLst>
              </a:custGeom>
              <a:grpFill/>
              <a:ln w="901" cap="flat">
                <a:noFill/>
                <a:prstDash val="solid"/>
                <a:miter/>
              </a:ln>
            </p:spPr>
            <p:txBody>
              <a:bodyPr rtlCol="0" anchor="ctr"/>
              <a:lstStyle/>
              <a:p>
                <a:endParaRPr lang="en-US" sz="2040" dirty="0"/>
              </a:p>
            </p:txBody>
          </p:sp>
          <p:sp>
            <p:nvSpPr>
              <p:cNvPr id="461" name="Freeform 101">
                <a:extLst>
                  <a:ext uri="{FF2B5EF4-FFF2-40B4-BE49-F238E27FC236}">
                    <a16:creationId xmlns:a16="http://schemas.microsoft.com/office/drawing/2014/main" id="{81FAC6D7-9BF1-4563-9ECD-35B7EDAEAA5B}"/>
                  </a:ext>
                </a:extLst>
              </p:cNvPr>
              <p:cNvSpPr/>
              <p:nvPr/>
            </p:nvSpPr>
            <p:spPr>
              <a:xfrm>
                <a:off x="9233296" y="9622798"/>
                <a:ext cx="50111" cy="500985"/>
              </a:xfrm>
              <a:custGeom>
                <a:avLst/>
                <a:gdLst>
                  <a:gd name="connsiteX0" fmla="*/ 32086 w 50111"/>
                  <a:gd name="connsiteY0" fmla="*/ 502718 h 500985"/>
                  <a:gd name="connsiteX1" fmla="*/ 32086 w 50111"/>
                  <a:gd name="connsiteY1" fmla="*/ 502718 h 500985"/>
                  <a:gd name="connsiteX2" fmla="*/ 7026 w 50111"/>
                  <a:gd name="connsiteY2" fmla="*/ 477687 h 500985"/>
                  <a:gd name="connsiteX3" fmla="*/ 7026 w 50111"/>
                  <a:gd name="connsiteY3" fmla="*/ 26791 h 500985"/>
                  <a:gd name="connsiteX4" fmla="*/ 32086 w 50111"/>
                  <a:gd name="connsiteY4" fmla="*/ 1733 h 500985"/>
                  <a:gd name="connsiteX5" fmla="*/ 32086 w 50111"/>
                  <a:gd name="connsiteY5" fmla="*/ 1733 h 500985"/>
                  <a:gd name="connsiteX6" fmla="*/ 57137 w 50111"/>
                  <a:gd name="connsiteY6" fmla="*/ 26791 h 500985"/>
                  <a:gd name="connsiteX7" fmla="*/ 57137 w 50111"/>
                  <a:gd name="connsiteY7" fmla="*/ 477687 h 500985"/>
                  <a:gd name="connsiteX8" fmla="*/ 32086 w 50111"/>
                  <a:gd name="connsiteY8" fmla="*/ 502718 h 5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1" h="500985">
                    <a:moveTo>
                      <a:pt x="32086" y="502718"/>
                    </a:moveTo>
                    <a:lnTo>
                      <a:pt x="32086" y="502718"/>
                    </a:lnTo>
                    <a:cubicBezTo>
                      <a:pt x="18258" y="502723"/>
                      <a:pt x="7035" y="491517"/>
                      <a:pt x="7026" y="477687"/>
                    </a:cubicBezTo>
                    <a:lnTo>
                      <a:pt x="7026" y="26791"/>
                    </a:lnTo>
                    <a:cubicBezTo>
                      <a:pt x="7026" y="12955"/>
                      <a:pt x="18249" y="1733"/>
                      <a:pt x="32086" y="1733"/>
                    </a:cubicBezTo>
                    <a:lnTo>
                      <a:pt x="32086" y="1733"/>
                    </a:lnTo>
                    <a:cubicBezTo>
                      <a:pt x="45924" y="1742"/>
                      <a:pt x="57137" y="12955"/>
                      <a:pt x="57137" y="26791"/>
                    </a:cubicBezTo>
                    <a:lnTo>
                      <a:pt x="57137" y="477687"/>
                    </a:lnTo>
                    <a:cubicBezTo>
                      <a:pt x="57128" y="491515"/>
                      <a:pt x="45915" y="502723"/>
                      <a:pt x="32086" y="502718"/>
                    </a:cubicBezTo>
                    <a:close/>
                  </a:path>
                </a:pathLst>
              </a:custGeom>
              <a:grpFill/>
              <a:ln w="901" cap="flat">
                <a:noFill/>
                <a:prstDash val="solid"/>
                <a:miter/>
              </a:ln>
            </p:spPr>
            <p:txBody>
              <a:bodyPr rtlCol="0" anchor="ctr"/>
              <a:lstStyle/>
              <a:p>
                <a:endParaRPr lang="en-US" sz="2040" dirty="0"/>
              </a:p>
            </p:txBody>
          </p:sp>
        </p:grpSp>
        <p:sp>
          <p:nvSpPr>
            <p:cNvPr id="433" name="Freeform 73">
              <a:extLst>
                <a:ext uri="{FF2B5EF4-FFF2-40B4-BE49-F238E27FC236}">
                  <a16:creationId xmlns:a16="http://schemas.microsoft.com/office/drawing/2014/main" id="{696CDC79-F3F0-4901-BDE6-7A1F62BA1D5F}"/>
                </a:ext>
              </a:extLst>
            </p:cNvPr>
            <p:cNvSpPr/>
            <p:nvPr/>
          </p:nvSpPr>
          <p:spPr>
            <a:xfrm>
              <a:off x="1452941" y="5950256"/>
              <a:ext cx="3342003" cy="902243"/>
            </a:xfrm>
            <a:custGeom>
              <a:avLst/>
              <a:gdLst>
                <a:gd name="connsiteX0" fmla="*/ 3524308 w 3517281"/>
                <a:gd name="connsiteY0" fmla="*/ 1733 h 878706"/>
                <a:gd name="connsiteX1" fmla="*/ 3524308 w 3517281"/>
                <a:gd name="connsiteY1" fmla="*/ 880440 h 878706"/>
                <a:gd name="connsiteX2" fmla="*/ 7026 w 3517281"/>
                <a:gd name="connsiteY2" fmla="*/ 880440 h 878706"/>
                <a:gd name="connsiteX3" fmla="*/ 7026 w 3517281"/>
                <a:gd name="connsiteY3" fmla="*/ 682605 h 878706"/>
                <a:gd name="connsiteX4" fmla="*/ 7315 w 3517281"/>
                <a:gd name="connsiteY4" fmla="*/ 682867 h 878706"/>
                <a:gd name="connsiteX5" fmla="*/ 309622 w 3517281"/>
                <a:gd name="connsiteY5" fmla="*/ 842717 h 878706"/>
                <a:gd name="connsiteX6" fmla="*/ 327038 w 3517281"/>
                <a:gd name="connsiteY6" fmla="*/ 844772 h 878706"/>
                <a:gd name="connsiteX7" fmla="*/ 413820 w 3517281"/>
                <a:gd name="connsiteY7" fmla="*/ 845673 h 878706"/>
                <a:gd name="connsiteX8" fmla="*/ 773234 w 3517281"/>
                <a:gd name="connsiteY8" fmla="*/ 690943 h 878706"/>
                <a:gd name="connsiteX9" fmla="*/ 782077 w 3517281"/>
                <a:gd name="connsiteY9" fmla="*/ 684634 h 878706"/>
                <a:gd name="connsiteX10" fmla="*/ 790641 w 3517281"/>
                <a:gd name="connsiteY10" fmla="*/ 678369 h 878706"/>
                <a:gd name="connsiteX11" fmla="*/ 1521710 w 3517281"/>
                <a:gd name="connsiteY11" fmla="*/ 261645 h 878706"/>
                <a:gd name="connsiteX12" fmla="*/ 1595367 w 3517281"/>
                <a:gd name="connsiteY12" fmla="*/ 260878 h 878706"/>
                <a:gd name="connsiteX13" fmla="*/ 1802617 w 3517281"/>
                <a:gd name="connsiteY13" fmla="*/ 320261 h 878706"/>
                <a:gd name="connsiteX14" fmla="*/ 1810892 w 3517281"/>
                <a:gd name="connsiteY14" fmla="*/ 325129 h 878706"/>
                <a:gd name="connsiteX15" fmla="*/ 1819745 w 3517281"/>
                <a:gd name="connsiteY15" fmla="*/ 330627 h 878706"/>
                <a:gd name="connsiteX16" fmla="*/ 2331024 w 3517281"/>
                <a:gd name="connsiteY16" fmla="*/ 641503 h 878706"/>
                <a:gd name="connsiteX17" fmla="*/ 2380982 w 3517281"/>
                <a:gd name="connsiteY17" fmla="*/ 647127 h 878706"/>
                <a:gd name="connsiteX18" fmla="*/ 2496313 w 3517281"/>
                <a:gd name="connsiteY18" fmla="*/ 645721 h 878706"/>
                <a:gd name="connsiteX19" fmla="*/ 2625913 w 3517281"/>
                <a:gd name="connsiteY19" fmla="*/ 622556 h 878706"/>
                <a:gd name="connsiteX20" fmla="*/ 2637334 w 3517281"/>
                <a:gd name="connsiteY20" fmla="*/ 619482 h 878706"/>
                <a:gd name="connsiteX21" fmla="*/ 2650180 w 3517281"/>
                <a:gd name="connsiteY21" fmla="*/ 615876 h 878706"/>
                <a:gd name="connsiteX22" fmla="*/ 3522866 w 3517281"/>
                <a:gd name="connsiteY22" fmla="*/ 3094 h 878706"/>
                <a:gd name="connsiteX23" fmla="*/ 3524308 w 3517281"/>
                <a:gd name="connsiteY23" fmla="*/ 1733 h 87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17281" h="878706">
                  <a:moveTo>
                    <a:pt x="3524308" y="1733"/>
                  </a:moveTo>
                  <a:lnTo>
                    <a:pt x="3524308" y="880440"/>
                  </a:lnTo>
                  <a:lnTo>
                    <a:pt x="7026" y="880440"/>
                  </a:lnTo>
                  <a:lnTo>
                    <a:pt x="7026" y="682605"/>
                  </a:lnTo>
                  <a:cubicBezTo>
                    <a:pt x="7026" y="682732"/>
                    <a:pt x="7315" y="682732"/>
                    <a:pt x="7315" y="682867"/>
                  </a:cubicBezTo>
                  <a:cubicBezTo>
                    <a:pt x="64691" y="739951"/>
                    <a:pt x="165752" y="822238"/>
                    <a:pt x="309622" y="842717"/>
                  </a:cubicBezTo>
                  <a:cubicBezTo>
                    <a:pt x="315337" y="843483"/>
                    <a:pt x="321044" y="844258"/>
                    <a:pt x="327038" y="844772"/>
                  </a:cubicBezTo>
                  <a:cubicBezTo>
                    <a:pt x="355875" y="847815"/>
                    <a:pt x="384928" y="848117"/>
                    <a:pt x="413820" y="845673"/>
                  </a:cubicBezTo>
                  <a:cubicBezTo>
                    <a:pt x="541716" y="834668"/>
                    <a:pt x="658751" y="771833"/>
                    <a:pt x="773234" y="690943"/>
                  </a:cubicBezTo>
                  <a:cubicBezTo>
                    <a:pt x="776082" y="688906"/>
                    <a:pt x="778940" y="686851"/>
                    <a:pt x="782077" y="684634"/>
                  </a:cubicBezTo>
                  <a:cubicBezTo>
                    <a:pt x="784934" y="682578"/>
                    <a:pt x="787783" y="680532"/>
                    <a:pt x="790641" y="678369"/>
                  </a:cubicBezTo>
                  <a:cubicBezTo>
                    <a:pt x="1019607" y="513002"/>
                    <a:pt x="1240541" y="282890"/>
                    <a:pt x="1521710" y="261645"/>
                  </a:cubicBezTo>
                  <a:cubicBezTo>
                    <a:pt x="1546220" y="259788"/>
                    <a:pt x="1570820" y="259535"/>
                    <a:pt x="1595367" y="260878"/>
                  </a:cubicBezTo>
                  <a:cubicBezTo>
                    <a:pt x="1679291" y="265611"/>
                    <a:pt x="1745240" y="288145"/>
                    <a:pt x="1802617" y="320261"/>
                  </a:cubicBezTo>
                  <a:cubicBezTo>
                    <a:pt x="1805475" y="321920"/>
                    <a:pt x="1808026" y="323461"/>
                    <a:pt x="1810892" y="325129"/>
                  </a:cubicBezTo>
                  <a:cubicBezTo>
                    <a:pt x="1813948" y="326778"/>
                    <a:pt x="1816905" y="328617"/>
                    <a:pt x="1819745" y="330627"/>
                  </a:cubicBezTo>
                  <a:cubicBezTo>
                    <a:pt x="1982175" y="429778"/>
                    <a:pt x="2076953" y="602725"/>
                    <a:pt x="2331024" y="641503"/>
                  </a:cubicBezTo>
                  <a:cubicBezTo>
                    <a:pt x="2347584" y="644054"/>
                    <a:pt x="2364143" y="645847"/>
                    <a:pt x="2380982" y="647127"/>
                  </a:cubicBezTo>
                  <a:cubicBezTo>
                    <a:pt x="2419393" y="649921"/>
                    <a:pt x="2457974" y="649453"/>
                    <a:pt x="2496313" y="645721"/>
                  </a:cubicBezTo>
                  <a:cubicBezTo>
                    <a:pt x="2540069" y="641539"/>
                    <a:pt x="2583419" y="633787"/>
                    <a:pt x="2625913" y="622556"/>
                  </a:cubicBezTo>
                  <a:cubicBezTo>
                    <a:pt x="2629627" y="621537"/>
                    <a:pt x="2633629" y="620510"/>
                    <a:pt x="2637334" y="619482"/>
                  </a:cubicBezTo>
                  <a:cubicBezTo>
                    <a:pt x="2641616" y="618337"/>
                    <a:pt x="2645898" y="617183"/>
                    <a:pt x="2650180" y="615876"/>
                  </a:cubicBezTo>
                  <a:cubicBezTo>
                    <a:pt x="2937361" y="532815"/>
                    <a:pt x="3236541" y="298592"/>
                    <a:pt x="3522866" y="3094"/>
                  </a:cubicBezTo>
                  <a:cubicBezTo>
                    <a:pt x="3523452" y="2634"/>
                    <a:pt x="3523740" y="2246"/>
                    <a:pt x="3524308" y="1733"/>
                  </a:cubicBezTo>
                  <a:close/>
                </a:path>
              </a:pathLst>
            </a:custGeom>
            <a:solidFill>
              <a:srgbClr val="19548A">
                <a:alpha val="19000"/>
              </a:srgbClr>
            </a:solidFill>
            <a:ln w="901" cap="flat">
              <a:noFill/>
              <a:prstDash val="solid"/>
              <a:miter/>
            </a:ln>
          </p:spPr>
          <p:txBody>
            <a:bodyPr rtlCol="0" anchor="ctr"/>
            <a:lstStyle/>
            <a:p>
              <a:endParaRPr lang="en-US" sz="2040" dirty="0"/>
            </a:p>
          </p:txBody>
        </p:sp>
        <p:sp>
          <p:nvSpPr>
            <p:cNvPr id="434" name="Freeform 74">
              <a:extLst>
                <a:ext uri="{FF2B5EF4-FFF2-40B4-BE49-F238E27FC236}">
                  <a16:creationId xmlns:a16="http://schemas.microsoft.com/office/drawing/2014/main" id="{92638026-7EE9-49B7-B8C6-9B912C4043A0}"/>
                </a:ext>
              </a:extLst>
            </p:cNvPr>
            <p:cNvSpPr/>
            <p:nvPr/>
          </p:nvSpPr>
          <p:spPr>
            <a:xfrm>
              <a:off x="-27933" y="6256583"/>
              <a:ext cx="4739047" cy="610660"/>
            </a:xfrm>
            <a:custGeom>
              <a:avLst/>
              <a:gdLst>
                <a:gd name="connsiteX0" fmla="*/ 3524308 w 3517281"/>
                <a:gd name="connsiteY0" fmla="*/ 1733 h 495261"/>
                <a:gd name="connsiteX1" fmla="*/ 3524308 w 3517281"/>
                <a:gd name="connsiteY1" fmla="*/ 496994 h 495261"/>
                <a:gd name="connsiteX2" fmla="*/ 7026 w 3517281"/>
                <a:gd name="connsiteY2" fmla="*/ 496994 h 495261"/>
                <a:gd name="connsiteX3" fmla="*/ 7026 w 3517281"/>
                <a:gd name="connsiteY3" fmla="*/ 385304 h 495261"/>
                <a:gd name="connsiteX4" fmla="*/ 7594 w 3517281"/>
                <a:gd name="connsiteY4" fmla="*/ 385548 h 495261"/>
                <a:gd name="connsiteX5" fmla="*/ 309622 w 3517281"/>
                <a:gd name="connsiteY5" fmla="*/ 475685 h 495261"/>
                <a:gd name="connsiteX6" fmla="*/ 310479 w 3517281"/>
                <a:gd name="connsiteY6" fmla="*/ 475685 h 495261"/>
                <a:gd name="connsiteX7" fmla="*/ 452645 w 3517281"/>
                <a:gd name="connsiteY7" fmla="*/ 474541 h 495261"/>
                <a:gd name="connsiteX8" fmla="*/ 974769 w 3517281"/>
                <a:gd name="connsiteY8" fmla="*/ 302783 h 495261"/>
                <a:gd name="connsiteX9" fmla="*/ 991617 w 3517281"/>
                <a:gd name="connsiteY9" fmla="*/ 295356 h 495261"/>
                <a:gd name="connsiteX10" fmla="*/ 1008456 w 3517281"/>
                <a:gd name="connsiteY10" fmla="*/ 287938 h 495261"/>
                <a:gd name="connsiteX11" fmla="*/ 1475195 w 3517281"/>
                <a:gd name="connsiteY11" fmla="*/ 150613 h 495261"/>
                <a:gd name="connsiteX12" fmla="*/ 1492611 w 3517281"/>
                <a:gd name="connsiteY12" fmla="*/ 149333 h 495261"/>
                <a:gd name="connsiteX13" fmla="*/ 1500607 w 3517281"/>
                <a:gd name="connsiteY13" fmla="*/ 148819 h 495261"/>
                <a:gd name="connsiteX14" fmla="*/ 1512019 w 3517281"/>
                <a:gd name="connsiteY14" fmla="*/ 148053 h 495261"/>
                <a:gd name="connsiteX15" fmla="*/ 1520592 w 3517281"/>
                <a:gd name="connsiteY15" fmla="*/ 147539 h 495261"/>
                <a:gd name="connsiteX16" fmla="*/ 1596530 w 3517281"/>
                <a:gd name="connsiteY16" fmla="*/ 147152 h 495261"/>
                <a:gd name="connsiteX17" fmla="*/ 1626214 w 3517281"/>
                <a:gd name="connsiteY17" fmla="*/ 148693 h 495261"/>
                <a:gd name="connsiteX18" fmla="*/ 2331042 w 3517281"/>
                <a:gd name="connsiteY18" fmla="*/ 362175 h 495261"/>
                <a:gd name="connsiteX19" fmla="*/ 2331944 w 3517281"/>
                <a:gd name="connsiteY19" fmla="*/ 362175 h 495261"/>
                <a:gd name="connsiteX20" fmla="*/ 2529783 w 3517281"/>
                <a:gd name="connsiteY20" fmla="*/ 362427 h 495261"/>
                <a:gd name="connsiteX21" fmla="*/ 2752440 w 3517281"/>
                <a:gd name="connsiteY21" fmla="*/ 327616 h 495261"/>
                <a:gd name="connsiteX22" fmla="*/ 2764708 w 3517281"/>
                <a:gd name="connsiteY22" fmla="*/ 324795 h 495261"/>
                <a:gd name="connsiteX23" fmla="*/ 2778122 w 3517281"/>
                <a:gd name="connsiteY23" fmla="*/ 321595 h 495261"/>
                <a:gd name="connsiteX24" fmla="*/ 3524308 w 3517281"/>
                <a:gd name="connsiteY24" fmla="*/ 1733 h 49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17281" h="495261">
                  <a:moveTo>
                    <a:pt x="3524308" y="1733"/>
                  </a:moveTo>
                  <a:lnTo>
                    <a:pt x="3524308" y="496994"/>
                  </a:lnTo>
                  <a:lnTo>
                    <a:pt x="7026" y="496994"/>
                  </a:lnTo>
                  <a:lnTo>
                    <a:pt x="7026" y="385304"/>
                  </a:lnTo>
                  <a:lnTo>
                    <a:pt x="7594" y="385548"/>
                  </a:lnTo>
                  <a:cubicBezTo>
                    <a:pt x="64980" y="417808"/>
                    <a:pt x="165752" y="464139"/>
                    <a:pt x="309622" y="475685"/>
                  </a:cubicBezTo>
                  <a:lnTo>
                    <a:pt x="310479" y="475685"/>
                  </a:lnTo>
                  <a:cubicBezTo>
                    <a:pt x="357804" y="479541"/>
                    <a:pt x="405383" y="479157"/>
                    <a:pt x="452645" y="474541"/>
                  </a:cubicBezTo>
                  <a:cubicBezTo>
                    <a:pt x="639631" y="456747"/>
                    <a:pt x="804342" y="378418"/>
                    <a:pt x="974769" y="302783"/>
                  </a:cubicBezTo>
                  <a:cubicBezTo>
                    <a:pt x="980484" y="300223"/>
                    <a:pt x="985911" y="297790"/>
                    <a:pt x="991617" y="295356"/>
                  </a:cubicBezTo>
                  <a:cubicBezTo>
                    <a:pt x="997025" y="292805"/>
                    <a:pt x="1002750" y="290362"/>
                    <a:pt x="1008456" y="287938"/>
                  </a:cubicBezTo>
                  <a:cubicBezTo>
                    <a:pt x="1152912" y="224589"/>
                    <a:pt x="1303065" y="166252"/>
                    <a:pt x="1475195" y="150613"/>
                  </a:cubicBezTo>
                  <a:cubicBezTo>
                    <a:pt x="1480910" y="150099"/>
                    <a:pt x="1486626" y="149712"/>
                    <a:pt x="1492611" y="149333"/>
                  </a:cubicBezTo>
                  <a:cubicBezTo>
                    <a:pt x="1495180" y="149072"/>
                    <a:pt x="1497758" y="148945"/>
                    <a:pt x="1500607" y="148819"/>
                  </a:cubicBezTo>
                  <a:cubicBezTo>
                    <a:pt x="1504321" y="148441"/>
                    <a:pt x="1508315" y="148179"/>
                    <a:pt x="1512019" y="148053"/>
                  </a:cubicBezTo>
                  <a:cubicBezTo>
                    <a:pt x="1514886" y="147927"/>
                    <a:pt x="1517734" y="147665"/>
                    <a:pt x="1520592" y="147539"/>
                  </a:cubicBezTo>
                  <a:cubicBezTo>
                    <a:pt x="1545436" y="146521"/>
                    <a:pt x="1570829" y="146386"/>
                    <a:pt x="1596530" y="147152"/>
                  </a:cubicBezTo>
                  <a:cubicBezTo>
                    <a:pt x="1606806" y="147539"/>
                    <a:pt x="1616506" y="147927"/>
                    <a:pt x="1626214" y="148693"/>
                  </a:cubicBezTo>
                  <a:cubicBezTo>
                    <a:pt x="1936238" y="168659"/>
                    <a:pt x="1991623" y="332736"/>
                    <a:pt x="2331042" y="362175"/>
                  </a:cubicBezTo>
                  <a:lnTo>
                    <a:pt x="2331944" y="362175"/>
                  </a:lnTo>
                  <a:cubicBezTo>
                    <a:pt x="2396749" y="367800"/>
                    <a:pt x="2462968" y="367673"/>
                    <a:pt x="2529783" y="362427"/>
                  </a:cubicBezTo>
                  <a:cubicBezTo>
                    <a:pt x="2603143" y="356659"/>
                    <a:pt x="2677358" y="344769"/>
                    <a:pt x="2752440" y="327616"/>
                  </a:cubicBezTo>
                  <a:cubicBezTo>
                    <a:pt x="2756424" y="326715"/>
                    <a:pt x="2760715" y="325814"/>
                    <a:pt x="2764708" y="324795"/>
                  </a:cubicBezTo>
                  <a:cubicBezTo>
                    <a:pt x="2769278" y="323776"/>
                    <a:pt x="2773560" y="322749"/>
                    <a:pt x="2778122" y="321595"/>
                  </a:cubicBezTo>
                  <a:cubicBezTo>
                    <a:pt x="3025883" y="261158"/>
                    <a:pt x="3279945" y="144439"/>
                    <a:pt x="3524308" y="1733"/>
                  </a:cubicBezTo>
                  <a:close/>
                </a:path>
              </a:pathLst>
            </a:custGeom>
            <a:solidFill>
              <a:srgbClr val="3BA1CD">
                <a:alpha val="48000"/>
              </a:srgbClr>
            </a:solidFill>
            <a:ln w="901" cap="flat">
              <a:noFill/>
              <a:prstDash val="solid"/>
              <a:miter/>
            </a:ln>
          </p:spPr>
          <p:txBody>
            <a:bodyPr rtlCol="0" anchor="ctr"/>
            <a:lstStyle/>
            <a:p>
              <a:endParaRPr lang="en-US" sz="2040" dirty="0"/>
            </a:p>
          </p:txBody>
        </p:sp>
      </p:grpSp>
      <p:pic>
        <p:nvPicPr>
          <p:cNvPr id="184" name="Picture 3">
            <a:extLst>
              <a:ext uri="{FF2B5EF4-FFF2-40B4-BE49-F238E27FC236}">
                <a16:creationId xmlns:a16="http://schemas.microsoft.com/office/drawing/2014/main" id="{0B41CBCC-4319-4F77-A473-CCFD33E8908A}"/>
              </a:ext>
            </a:extLst>
          </p:cNvPr>
          <p:cNvPicPr>
            <a:picLocks noChangeAspect="1" noChangeArrowheads="1"/>
          </p:cNvPicPr>
          <p:nvPr/>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auto">
          <a:xfrm>
            <a:off x="13194814" y="7179903"/>
            <a:ext cx="536725" cy="49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3">
            <a:extLst>
              <a:ext uri="{FF2B5EF4-FFF2-40B4-BE49-F238E27FC236}">
                <a16:creationId xmlns:a16="http://schemas.microsoft.com/office/drawing/2014/main" id="{516B018C-0BE3-4B3C-B222-9ED93F783BAF}"/>
              </a:ext>
            </a:extLst>
          </p:cNvPr>
          <p:cNvSpPr/>
          <p:nvPr/>
        </p:nvSpPr>
        <p:spPr>
          <a:xfrm>
            <a:off x="4895250" y="746835"/>
            <a:ext cx="8724420" cy="6260986"/>
          </a:xfrm>
          <a:prstGeom prst="roundRect">
            <a:avLst>
              <a:gd name="adj" fmla="val 8011"/>
            </a:avLst>
          </a:prstGeom>
          <a:ln/>
        </p:spPr>
        <p:style>
          <a:lnRef idx="2">
            <a:schemeClr val="accent1"/>
          </a:lnRef>
          <a:fillRef idx="1">
            <a:schemeClr val="lt1"/>
          </a:fillRef>
          <a:effectRef idx="0">
            <a:schemeClr val="accent1"/>
          </a:effectRef>
          <a:fontRef idx="minor">
            <a:schemeClr val="dk1"/>
          </a:fontRef>
        </p:style>
        <p:txBody>
          <a:bodyPr rtlCol="0" anchor="ctr"/>
          <a:lstStyle/>
          <a:p>
            <a:pPr marL="285750" indent="-285750" algn="just">
              <a:buFontTx/>
              <a:buChar char="-"/>
            </a:pPr>
            <a:r>
              <a:rPr lang="en-US" dirty="0">
                <a:solidFill>
                  <a:schemeClr val="tx1"/>
                </a:solidFill>
              </a:rPr>
              <a:t>VA has KDP beverage volume growth at -0.2%, price at 5.4% for Q3FY23, vs 0.6% and 4.8% for KO and -2.9% and 9.1% for PEP.</a:t>
            </a:r>
          </a:p>
          <a:p>
            <a:pPr marL="285750" indent="-285750" algn="just">
              <a:buFontTx/>
              <a:buChar char="-"/>
            </a:pPr>
            <a:endParaRPr lang="en-US" dirty="0">
              <a:solidFill>
                <a:schemeClr val="tx1"/>
              </a:solidFill>
            </a:endParaRPr>
          </a:p>
          <a:p>
            <a:pPr marL="285750" indent="-285750" algn="just">
              <a:buFontTx/>
              <a:buChar char="-"/>
            </a:pPr>
            <a:r>
              <a:rPr lang="en-US" dirty="0">
                <a:solidFill>
                  <a:schemeClr val="tx1"/>
                </a:solidFill>
              </a:rPr>
              <a:t>VA has KDP beverage volume growth at 0.3%, price at 8.2% for FY23 vs -0.1 and 7.1% for PEP and -2.9% and 10.3% for KO .</a:t>
            </a:r>
          </a:p>
          <a:p>
            <a:pPr marL="285750" indent="-285750" algn="just">
              <a:buFontTx/>
              <a:buChar char="-"/>
            </a:pPr>
            <a:endParaRPr lang="en-US" dirty="0">
              <a:solidFill>
                <a:schemeClr val="tx1"/>
              </a:solidFill>
            </a:endParaRPr>
          </a:p>
          <a:p>
            <a:pPr marL="285750" indent="-285750" algn="just">
              <a:buFontTx/>
              <a:buChar char="-"/>
            </a:pPr>
            <a:r>
              <a:rPr lang="en-US" dirty="0">
                <a:solidFill>
                  <a:schemeClr val="tx1"/>
                </a:solidFill>
              </a:rPr>
              <a:t>This is despite KDP’s CEO being openly willing to raise prices in a way which KO and PEP’s CEOs are not. </a:t>
            </a:r>
          </a:p>
          <a:p>
            <a:pPr algn="just"/>
            <a:endParaRPr lang="en-US" dirty="0">
              <a:solidFill>
                <a:schemeClr val="tx1"/>
              </a:solidFill>
            </a:endParaRPr>
          </a:p>
          <a:p>
            <a:pPr marL="285750" indent="-285750" algn="just">
              <a:buFontTx/>
              <a:buChar char="-"/>
            </a:pPr>
            <a:r>
              <a:rPr lang="en-US" dirty="0">
                <a:solidFill>
                  <a:schemeClr val="tx1"/>
                </a:solidFill>
              </a:rPr>
              <a:t>KDP has expressed high willingness to raise price -&gt; limited volume decrease with highly inelastic product -&gt; great EBIT margin expansion / flow through </a:t>
            </a:r>
          </a:p>
          <a:p>
            <a:pPr marL="285750" indent="-285750" algn="just">
              <a:buFontTx/>
              <a:buChar char="-"/>
            </a:pPr>
            <a:endParaRPr lang="en-US" dirty="0">
              <a:solidFill>
                <a:schemeClr val="tx1"/>
              </a:solidFill>
            </a:endParaRPr>
          </a:p>
          <a:p>
            <a:pPr marL="285750" indent="-285750" algn="just">
              <a:buFontTx/>
              <a:buChar char="-"/>
            </a:pPr>
            <a:r>
              <a:rPr lang="en-US" dirty="0">
                <a:solidFill>
                  <a:schemeClr val="tx1"/>
                </a:solidFill>
              </a:rPr>
              <a:t>Market ignores this on earnings calls in favor of coffee, more exciting to model, stickier business, more differentiated… but largely a distraction</a:t>
            </a:r>
          </a:p>
        </p:txBody>
      </p:sp>
    </p:spTree>
    <p:extLst>
      <p:ext uri="{BB962C8B-B14F-4D97-AF65-F5344CB8AC3E}">
        <p14:creationId xmlns:p14="http://schemas.microsoft.com/office/powerpoint/2010/main" val="2585248884"/>
      </p:ext>
    </p:extLst>
  </p:cSld>
  <p:clrMapOvr>
    <a:masterClrMapping/>
  </p:clrMapOvr>
</p:sld>
</file>

<file path=ppt/theme/theme1.xml><?xml version="1.0" encoding="utf-8"?>
<a:theme xmlns:a="http://schemas.openxmlformats.org/drawingml/2006/main" name="Theme1">
  <a:themeElements>
    <a:clrScheme name="_POINT72">
      <a:dk1>
        <a:srgbClr val="000000"/>
      </a:dk1>
      <a:lt1>
        <a:srgbClr val="FFFFFF"/>
      </a:lt1>
      <a:dk2>
        <a:srgbClr val="282928"/>
      </a:dk2>
      <a:lt2>
        <a:srgbClr val="B5BDCE"/>
      </a:lt2>
      <a:accent1>
        <a:srgbClr val="3BA0CD"/>
      </a:accent1>
      <a:accent2>
        <a:srgbClr val="267EB3"/>
      </a:accent2>
      <a:accent3>
        <a:srgbClr val="17538A"/>
      </a:accent3>
      <a:accent4>
        <a:srgbClr val="1D426D"/>
      </a:accent4>
      <a:accent5>
        <a:srgbClr val="122944"/>
      </a:accent5>
      <a:accent6>
        <a:srgbClr val="5C5C5E"/>
      </a:accent6>
      <a:hlink>
        <a:srgbClr val="3BA0CD"/>
      </a:hlink>
      <a:folHlink>
        <a:srgbClr val="267EB3"/>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sz="1050" dirty="0" smtClean="0">
            <a:solidFill>
              <a:schemeClr val="accent6"/>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Widescreen-Simple-PPT-Template.potx" id="{444E8BA3-F7DC-4EDE-9195-DD4850F9DB8A}" vid="{E4F1C494-7B08-4F57-A618-1800EBD0C0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B83CE03EECE341881A1F0752F63AF2" ma:contentTypeVersion="9" ma:contentTypeDescription="Create a new document." ma:contentTypeScope="" ma:versionID="923896b01c397b6c54172cb184797729">
  <xsd:schema xmlns:xsd="http://www.w3.org/2001/XMLSchema" xmlns:xs="http://www.w3.org/2001/XMLSchema" xmlns:p="http://schemas.microsoft.com/office/2006/metadata/properties" xmlns:ns2="1a07bc1d-6d76-4e11-be34-f129f223cdee" xmlns:ns3="79d68c02-2edb-4bf8-9c74-38c47b010225" targetNamespace="http://schemas.microsoft.com/office/2006/metadata/properties" ma:root="true" ma:fieldsID="a51cb68b6759e77689ac5fe18c5be55a" ns2:_="" ns3:_="">
    <xsd:import namespace="1a07bc1d-6d76-4e11-be34-f129f223cdee"/>
    <xsd:import namespace="79d68c02-2edb-4bf8-9c74-38c47b01022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07bc1d-6d76-4e11-be34-f129f223cd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9b46191-310f-4f19-bdc7-bc8bce7305c6"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d68c02-2edb-4bf8-9c74-38c47b01022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9456344-18de-4ed9-b2de-50b583fedbda}" ma:internalName="TaxCatchAll" ma:showField="CatchAllData" ma:web="79d68c02-2edb-4bf8-9c74-38c47b0102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a07bc1d-6d76-4e11-be34-f129f223cdee">
      <Terms xmlns="http://schemas.microsoft.com/office/infopath/2007/PartnerControls"/>
    </lcf76f155ced4ddcb4097134ff3c332f>
    <TaxCatchAll xmlns="79d68c02-2edb-4bf8-9c74-38c47b010225" xsi:nil="true"/>
  </documentManagement>
</p:properties>
</file>

<file path=customXml/itemProps1.xml><?xml version="1.0" encoding="utf-8"?>
<ds:datastoreItem xmlns:ds="http://schemas.openxmlformats.org/officeDocument/2006/customXml" ds:itemID="{021ADE33-907F-4DE8-88AC-210494DF458A}">
  <ds:schemaRefs>
    <ds:schemaRef ds:uri="http://schemas.microsoft.com/sharepoint/v3/contenttype/forms"/>
  </ds:schemaRefs>
</ds:datastoreItem>
</file>

<file path=customXml/itemProps2.xml><?xml version="1.0" encoding="utf-8"?>
<ds:datastoreItem xmlns:ds="http://schemas.openxmlformats.org/officeDocument/2006/customXml" ds:itemID="{BE10DA39-9CBA-46DE-9B82-1072B2E122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07bc1d-6d76-4e11-be34-f129f223cdee"/>
    <ds:schemaRef ds:uri="79d68c02-2edb-4bf8-9c74-38c47b0102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63D88F-E417-44A8-9A97-753199688350}">
  <ds:schemaRefs>
    <ds:schemaRef ds:uri="1a07bc1d-6d76-4e11-be34-f129f223cdee"/>
    <ds:schemaRef ds:uri="http://www.w3.org/XML/1998/namespace"/>
    <ds:schemaRef ds:uri="http://purl.org/dc/elements/1.1/"/>
    <ds:schemaRef ds:uri="79d68c02-2edb-4bf8-9c74-38c47b010225"/>
    <ds:schemaRef ds:uri="http://schemas.microsoft.com/office/2006/metadata/propertie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Widescreen-Simple-PPT-Template</Template>
  <TotalTime>397</TotalTime>
  <Words>1852</Words>
  <Application>Microsoft Office PowerPoint</Application>
  <PresentationFormat>Custom</PresentationFormat>
  <Paragraphs>250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Cambria Math</vt:lpstr>
      <vt:lpstr>Arial</vt:lpstr>
      <vt:lpstr>Calibri</vt:lpstr>
      <vt:lpstr>Georgia</vt:lpstr>
      <vt:lpstr>Times New Roman</vt:lpstr>
      <vt:lpstr>Theme1</vt:lpstr>
      <vt:lpstr>Long KDP, Dr. Pepper over Keurig PT: ~$37, Return ~10%+ Zach MARIANI</vt:lpstr>
      <vt:lpstr>Thesis</vt:lpstr>
      <vt:lpstr>The Market Believes that KDP is a Coffee Company</vt:lpstr>
      <vt:lpstr>KDP is Increasingly a Beverage Company</vt:lpstr>
      <vt:lpstr>Demand for KDP’s Beverages is Highly Inelastic</vt:lpstr>
      <vt:lpstr>Despite Extremely Inelastic Demand Historically, Pricing Typically Lower than PEP and KO</vt:lpstr>
      <vt:lpstr>Plenty of Room…</vt:lpstr>
      <vt:lpstr>…&amp; Willingness to Run with Limited Volume Impact </vt:lpstr>
      <vt:lpstr>Price and Volume Matter</vt:lpstr>
      <vt:lpstr>Coffee Gets Too Much Airtime</vt:lpstr>
      <vt:lpstr>Event Path</vt:lpstr>
      <vt:lpstr>Variance Table</vt:lpstr>
      <vt:lpstr>Key Risks</vt:lpstr>
      <vt:lpstr>PowerPoint Presentation</vt:lpstr>
      <vt:lpstr>Appendix</vt:lpstr>
      <vt:lpstr>Comps Table</vt:lpstr>
      <vt:lpstr>PowerPoint Presentation</vt:lpstr>
      <vt:lpstr>PowerPoint Presentation</vt:lpstr>
      <vt:lpstr>PowerPoint Presentation</vt:lpstr>
      <vt:lpstr>Coffee Trends</vt:lpstr>
      <vt:lpstr>Coffee Trends</vt:lpstr>
    </vt:vector>
  </TitlesOfParts>
  <Company>Point72 Asset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 KDP, Beverage over Coffee</dc:title>
  <dc:creator>Mariani, Zach</dc:creator>
  <cp:lastModifiedBy>Mariani, Zach</cp:lastModifiedBy>
  <cp:revision>3</cp:revision>
  <cp:lastPrinted>2023-09-11T18:38:33Z</cp:lastPrinted>
  <dcterms:created xsi:type="dcterms:W3CDTF">2023-09-08T12:08:53Z</dcterms:created>
  <dcterms:modified xsi:type="dcterms:W3CDTF">2023-09-12T20:04:20Z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0x010100C5B83CE03EECE341881A1F0752F63AF2</vt:lpwstr>
  </property>
</Properties>
</file>