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7" r:id="rId6"/>
    <p:sldId id="261" r:id="rId7"/>
    <p:sldId id="268" r:id="rId8"/>
    <p:sldId id="263" r:id="rId9"/>
    <p:sldId id="259"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46C02-9952-4523-8078-7A14D7E6D7A8}" v="118" dt="2023-05-07T19:27:04.805"/>
    <p1510:client id="{06A198A7-F5F7-45AE-9A81-BE0278E43A69}" v="26" dt="2023-05-16T01:47:44.328"/>
    <p1510:client id="{2B8178CD-035E-3498-062C-9EC4C53F9C37}" v="242" dt="2023-05-07T19:25:54.663"/>
    <p1510:client id="{2D218DFF-DE5F-0864-B9D7-DAA64D678A88}" v="41" dt="2023-05-08T23:22:51.797"/>
    <p1510:client id="{351DFA22-A809-ACD3-D550-E9CFB2BDFD4A}" v="88" dt="2023-05-16T01:52:43.883"/>
    <p1510:client id="{535B0995-D1B1-4CA0-8BC6-B932D5162F02}" v="143" dt="2023-05-08T02:37:30.403"/>
    <p1510:client id="{633B3B3E-C789-4CBC-9E4A-81D0C9BBECEB}" v="428" dt="2023-05-08T16:19:01.120"/>
    <p1510:client id="{8E5A8ED1-F958-471E-9E2A-09E6CA56AA09}" v="79" dt="2023-05-08T02:51:52.829"/>
    <p1510:client id="{CF8137B1-05AD-4316-A92A-1A676D2050F0}" v="60" dt="2023-05-08T22:50:35.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Wojan" userId="S::ewojan@my365.bellevue.edu::ed166d2d-0087-4128-8725-c72e440127d4" providerId="AD" clId="Web-{CF8137B1-05AD-4316-A92A-1A676D2050F0}"/>
    <pc:docChg chg="modSld">
      <pc:chgData name="Emily Wojan" userId="S::ewojan@my365.bellevue.edu::ed166d2d-0087-4128-8725-c72e440127d4" providerId="AD" clId="Web-{CF8137B1-05AD-4316-A92A-1A676D2050F0}" dt="2023-05-08T22:50:35.317" v="58" actId="14100"/>
      <pc:docMkLst>
        <pc:docMk/>
      </pc:docMkLst>
      <pc:sldChg chg="addSp delSp modSp">
        <pc:chgData name="Emily Wojan" userId="S::ewojan@my365.bellevue.edu::ed166d2d-0087-4128-8725-c72e440127d4" providerId="AD" clId="Web-{CF8137B1-05AD-4316-A92A-1A676D2050F0}" dt="2023-05-08T22:49:44.266" v="52" actId="20577"/>
        <pc:sldMkLst>
          <pc:docMk/>
          <pc:sldMk cId="4205910192" sldId="259"/>
        </pc:sldMkLst>
        <pc:spChg chg="mod">
          <ac:chgData name="Emily Wojan" userId="S::ewojan@my365.bellevue.edu::ed166d2d-0087-4128-8725-c72e440127d4" providerId="AD" clId="Web-{CF8137B1-05AD-4316-A92A-1A676D2050F0}" dt="2023-05-08T22:49:44.266" v="52" actId="20577"/>
          <ac:spMkLst>
            <pc:docMk/>
            <pc:sldMk cId="4205910192" sldId="259"/>
            <ac:spMk id="3" creationId="{0B6618CF-1064-C69C-D1D5-91358F11A4D7}"/>
          </ac:spMkLst>
        </pc:spChg>
        <pc:spChg chg="add del mod">
          <ac:chgData name="Emily Wojan" userId="S::ewojan@my365.bellevue.edu::ed166d2d-0087-4128-8725-c72e440127d4" providerId="AD" clId="Web-{CF8137B1-05AD-4316-A92A-1A676D2050F0}" dt="2023-05-08T22:43:41.991" v="3"/>
          <ac:spMkLst>
            <pc:docMk/>
            <pc:sldMk cId="4205910192" sldId="259"/>
            <ac:spMk id="6" creationId="{65A8DC5B-0103-30F7-5890-3886701407B2}"/>
          </ac:spMkLst>
        </pc:spChg>
        <pc:spChg chg="add del mod">
          <ac:chgData name="Emily Wojan" userId="S::ewojan@my365.bellevue.edu::ed166d2d-0087-4128-8725-c72e440127d4" providerId="AD" clId="Web-{CF8137B1-05AD-4316-A92A-1A676D2050F0}" dt="2023-05-08T22:44:25.322" v="12"/>
          <ac:spMkLst>
            <pc:docMk/>
            <pc:sldMk cId="4205910192" sldId="259"/>
            <ac:spMk id="10" creationId="{83F00E2A-E535-498D-D39C-45B2B991B77A}"/>
          </ac:spMkLst>
        </pc:spChg>
        <pc:picChg chg="add del mod">
          <ac:chgData name="Emily Wojan" userId="S::ewojan@my365.bellevue.edu::ed166d2d-0087-4128-8725-c72e440127d4" providerId="AD" clId="Web-{CF8137B1-05AD-4316-A92A-1A676D2050F0}" dt="2023-05-08T22:43:36.897" v="2"/>
          <ac:picMkLst>
            <pc:docMk/>
            <pc:sldMk cId="4205910192" sldId="259"/>
            <ac:picMk id="4" creationId="{67FFE4D9-2DA5-3AE5-4E39-FD068D4EC876}"/>
          </ac:picMkLst>
        </pc:picChg>
        <pc:picChg chg="add del mod ord">
          <ac:chgData name="Emily Wojan" userId="S::ewojan@my365.bellevue.edu::ed166d2d-0087-4128-8725-c72e440127d4" providerId="AD" clId="Web-{CF8137B1-05AD-4316-A92A-1A676D2050F0}" dt="2023-05-08T22:44:22.900" v="11"/>
          <ac:picMkLst>
            <pc:docMk/>
            <pc:sldMk cId="4205910192" sldId="259"/>
            <ac:picMk id="7" creationId="{19F7200C-E5F3-0A1F-2E95-E17CB65F5F0E}"/>
          </ac:picMkLst>
        </pc:picChg>
        <pc:picChg chg="del">
          <ac:chgData name="Emily Wojan" userId="S::ewojan@my365.bellevue.edu::ed166d2d-0087-4128-8725-c72e440127d4" providerId="AD" clId="Web-{CF8137B1-05AD-4316-A92A-1A676D2050F0}" dt="2023-05-08T22:43:33.350" v="1"/>
          <ac:picMkLst>
            <pc:docMk/>
            <pc:sldMk cId="4205910192" sldId="259"/>
            <ac:picMk id="9" creationId="{790C463F-EBB8-02EF-5F97-BDAF5802C6F9}"/>
          </ac:picMkLst>
        </pc:picChg>
        <pc:picChg chg="add mod ord">
          <ac:chgData name="Emily Wojan" userId="S::ewojan@my365.bellevue.edu::ed166d2d-0087-4128-8725-c72e440127d4" providerId="AD" clId="Web-{CF8137B1-05AD-4316-A92A-1A676D2050F0}" dt="2023-05-08T22:44:31.119" v="14" actId="1076"/>
          <ac:picMkLst>
            <pc:docMk/>
            <pc:sldMk cId="4205910192" sldId="259"/>
            <ac:picMk id="12" creationId="{29791228-0327-1E04-26AD-EEDB7516C630}"/>
          </ac:picMkLst>
        </pc:picChg>
      </pc:sldChg>
      <pc:sldChg chg="modSp">
        <pc:chgData name="Emily Wojan" userId="S::ewojan@my365.bellevue.edu::ed166d2d-0087-4128-8725-c72e440127d4" providerId="AD" clId="Web-{CF8137B1-05AD-4316-A92A-1A676D2050F0}" dt="2023-05-08T22:49:22.093" v="50" actId="1076"/>
        <pc:sldMkLst>
          <pc:docMk/>
          <pc:sldMk cId="965637764" sldId="261"/>
        </pc:sldMkLst>
        <pc:spChg chg="mod">
          <ac:chgData name="Emily Wojan" userId="S::ewojan@my365.bellevue.edu::ed166d2d-0087-4128-8725-c72e440127d4" providerId="AD" clId="Web-{CF8137B1-05AD-4316-A92A-1A676D2050F0}" dt="2023-05-08T22:49:22.093" v="50" actId="1076"/>
          <ac:spMkLst>
            <pc:docMk/>
            <pc:sldMk cId="965637764" sldId="261"/>
            <ac:spMk id="3" creationId="{A6244D48-5C06-DCE6-C472-CA65D13647E4}"/>
          </ac:spMkLst>
        </pc:spChg>
      </pc:sldChg>
      <pc:sldChg chg="addSp delSp modSp mod setClrOvrMap">
        <pc:chgData name="Emily Wojan" userId="S::ewojan@my365.bellevue.edu::ed166d2d-0087-4128-8725-c72e440127d4" providerId="AD" clId="Web-{CF8137B1-05AD-4316-A92A-1A676D2050F0}" dt="2023-05-08T22:50:35.317" v="58" actId="14100"/>
        <pc:sldMkLst>
          <pc:docMk/>
          <pc:sldMk cId="3655648237" sldId="264"/>
        </pc:sldMkLst>
        <pc:spChg chg="mod">
          <ac:chgData name="Emily Wojan" userId="S::ewojan@my365.bellevue.edu::ed166d2d-0087-4128-8725-c72e440127d4" providerId="AD" clId="Web-{CF8137B1-05AD-4316-A92A-1A676D2050F0}" dt="2023-05-08T22:46:19.143" v="24"/>
          <ac:spMkLst>
            <pc:docMk/>
            <pc:sldMk cId="3655648237" sldId="264"/>
            <ac:spMk id="2" creationId="{84722313-0636-7484-E48D-89DF2856268D}"/>
          </ac:spMkLst>
        </pc:spChg>
        <pc:spChg chg="mod">
          <ac:chgData name="Emily Wojan" userId="S::ewojan@my365.bellevue.edu::ed166d2d-0087-4128-8725-c72e440127d4" providerId="AD" clId="Web-{CF8137B1-05AD-4316-A92A-1A676D2050F0}" dt="2023-05-08T22:47:45.055" v="47" actId="20577"/>
          <ac:spMkLst>
            <pc:docMk/>
            <pc:sldMk cId="3655648237" sldId="264"/>
            <ac:spMk id="3" creationId="{0B6618CF-1064-C69C-D1D5-91358F11A4D7}"/>
          </ac:spMkLst>
        </pc:spChg>
        <pc:spChg chg="add del">
          <ac:chgData name="Emily Wojan" userId="S::ewojan@my365.bellevue.edu::ed166d2d-0087-4128-8725-c72e440127d4" providerId="AD" clId="Web-{CF8137B1-05AD-4316-A92A-1A676D2050F0}" dt="2023-05-08T22:46:05.173" v="21"/>
          <ac:spMkLst>
            <pc:docMk/>
            <pc:sldMk cId="3655648237" sldId="264"/>
            <ac:spMk id="26" creationId="{2B97F24A-32CE-4C1C-A50D-3016B394DCFB}"/>
          </ac:spMkLst>
        </pc:spChg>
        <pc:spChg chg="add del">
          <ac:chgData name="Emily Wojan" userId="S::ewojan@my365.bellevue.edu::ed166d2d-0087-4128-8725-c72e440127d4" providerId="AD" clId="Web-{CF8137B1-05AD-4316-A92A-1A676D2050F0}" dt="2023-05-08T22:46:05.173" v="21"/>
          <ac:spMkLst>
            <pc:docMk/>
            <pc:sldMk cId="3655648237" sldId="264"/>
            <ac:spMk id="28" creationId="{6357EC4F-235E-4222-A36F-C7878ACE37F2}"/>
          </ac:spMkLst>
        </pc:spChg>
        <pc:spChg chg="add del">
          <ac:chgData name="Emily Wojan" userId="S::ewojan@my365.bellevue.edu::ed166d2d-0087-4128-8725-c72e440127d4" providerId="AD" clId="Web-{CF8137B1-05AD-4316-A92A-1A676D2050F0}" dt="2023-05-08T22:45:36.374" v="19"/>
          <ac:spMkLst>
            <pc:docMk/>
            <pc:sldMk cId="3655648237" sldId="264"/>
            <ac:spMk id="30" creationId="{1A9F7B4E-B03D-4F64-BE33-00D074458D45}"/>
          </ac:spMkLst>
        </pc:spChg>
        <pc:spChg chg="add del">
          <ac:chgData name="Emily Wojan" userId="S::ewojan@my365.bellevue.edu::ed166d2d-0087-4128-8725-c72e440127d4" providerId="AD" clId="Web-{CF8137B1-05AD-4316-A92A-1A676D2050F0}" dt="2023-05-08T22:45:36.374" v="19"/>
          <ac:spMkLst>
            <pc:docMk/>
            <pc:sldMk cId="3655648237" sldId="264"/>
            <ac:spMk id="31" creationId="{7E2BE7F7-CA89-4002-ACCE-A478AEA24F5E}"/>
          </ac:spMkLst>
        </pc:spChg>
        <pc:spChg chg="add del">
          <ac:chgData name="Emily Wojan" userId="S::ewojan@my365.bellevue.edu::ed166d2d-0087-4128-8725-c72e440127d4" providerId="AD" clId="Web-{CF8137B1-05AD-4316-A92A-1A676D2050F0}" dt="2023-05-08T22:45:28.748" v="17"/>
          <ac:spMkLst>
            <pc:docMk/>
            <pc:sldMk cId="3655648237" sldId="264"/>
            <ac:spMk id="33" creationId="{F13C74B1-5B17-4795-BED0-7140497B445A}"/>
          </ac:spMkLst>
        </pc:spChg>
        <pc:spChg chg="add del">
          <ac:chgData name="Emily Wojan" userId="S::ewojan@my365.bellevue.edu::ed166d2d-0087-4128-8725-c72e440127d4" providerId="AD" clId="Web-{CF8137B1-05AD-4316-A92A-1A676D2050F0}" dt="2023-05-08T22:45:28.748" v="17"/>
          <ac:spMkLst>
            <pc:docMk/>
            <pc:sldMk cId="3655648237" sldId="264"/>
            <ac:spMk id="35" creationId="{D4974D33-8DC5-464E-8C6D-BE58F0669C17}"/>
          </ac:spMkLst>
        </pc:spChg>
        <pc:spChg chg="add del">
          <ac:chgData name="Emily Wojan" userId="S::ewojan@my365.bellevue.edu::ed166d2d-0087-4128-8725-c72e440127d4" providerId="AD" clId="Web-{CF8137B1-05AD-4316-A92A-1A676D2050F0}" dt="2023-05-08T22:46:19.143" v="24"/>
          <ac:spMkLst>
            <pc:docMk/>
            <pc:sldMk cId="3655648237" sldId="264"/>
            <ac:spMk id="40" creationId="{2C61293E-6EBE-43EF-A52C-9BEBFD7679D4}"/>
          </ac:spMkLst>
        </pc:spChg>
        <pc:spChg chg="add del">
          <ac:chgData name="Emily Wojan" userId="S::ewojan@my365.bellevue.edu::ed166d2d-0087-4128-8725-c72e440127d4" providerId="AD" clId="Web-{CF8137B1-05AD-4316-A92A-1A676D2050F0}" dt="2023-05-08T22:46:19.143" v="24"/>
          <ac:spMkLst>
            <pc:docMk/>
            <pc:sldMk cId="3655648237" sldId="264"/>
            <ac:spMk id="42" creationId="{3FCFB1DE-0B7E-48CC-BA90-B2AB0889F9D6}"/>
          </ac:spMkLst>
        </pc:spChg>
        <pc:spChg chg="add">
          <ac:chgData name="Emily Wojan" userId="S::ewojan@my365.bellevue.edu::ed166d2d-0087-4128-8725-c72e440127d4" providerId="AD" clId="Web-{CF8137B1-05AD-4316-A92A-1A676D2050F0}" dt="2023-05-08T22:46:19.143" v="24"/>
          <ac:spMkLst>
            <pc:docMk/>
            <pc:sldMk cId="3655648237" sldId="264"/>
            <ac:spMk id="47" creationId="{100EDD19-6802-4EC3-95CE-CFFAB042CFD6}"/>
          </ac:spMkLst>
        </pc:spChg>
        <pc:spChg chg="add">
          <ac:chgData name="Emily Wojan" userId="S::ewojan@my365.bellevue.edu::ed166d2d-0087-4128-8725-c72e440127d4" providerId="AD" clId="Web-{CF8137B1-05AD-4316-A92A-1A676D2050F0}" dt="2023-05-08T22:46:19.143" v="24"/>
          <ac:spMkLst>
            <pc:docMk/>
            <pc:sldMk cId="3655648237" sldId="264"/>
            <ac:spMk id="49" creationId="{DB17E863-922E-4C26-BD64-E8FD41D28661}"/>
          </ac:spMkLst>
        </pc:spChg>
        <pc:picChg chg="add mod">
          <ac:chgData name="Emily Wojan" userId="S::ewojan@my365.bellevue.edu::ed166d2d-0087-4128-8725-c72e440127d4" providerId="AD" clId="Web-{CF8137B1-05AD-4316-A92A-1A676D2050F0}" dt="2023-05-08T22:50:35.317" v="58" actId="14100"/>
          <ac:picMkLst>
            <pc:docMk/>
            <pc:sldMk cId="3655648237" sldId="264"/>
            <ac:picMk id="4" creationId="{8C956CA6-7D57-BE05-D36D-B30904D8CA28}"/>
          </ac:picMkLst>
        </pc:picChg>
        <pc:picChg chg="del mod ord">
          <ac:chgData name="Emily Wojan" userId="S::ewojan@my365.bellevue.edu::ed166d2d-0087-4128-8725-c72e440127d4" providerId="AD" clId="Web-{CF8137B1-05AD-4316-A92A-1A676D2050F0}" dt="2023-05-08T22:45:47.328" v="20"/>
          <ac:picMkLst>
            <pc:docMk/>
            <pc:sldMk cId="3655648237" sldId="264"/>
            <ac:picMk id="6" creationId="{994DD658-6662-B684-7D74-5A0C5DAE4A2A}"/>
          </ac:picMkLst>
        </pc:picChg>
        <pc:picChg chg="add del">
          <ac:chgData name="Emily Wojan" userId="S::ewojan@my365.bellevue.edu::ed166d2d-0087-4128-8725-c72e440127d4" providerId="AD" clId="Web-{CF8137B1-05AD-4316-A92A-1A676D2050F0}" dt="2023-05-08T22:46:07.501" v="22"/>
          <ac:picMkLst>
            <pc:docMk/>
            <pc:sldMk cId="3655648237" sldId="264"/>
            <ac:picMk id="41" creationId="{CC93B8F2-C77F-02C8-E300-708E3FB35190}"/>
          </ac:picMkLst>
        </pc:picChg>
      </pc:sldChg>
      <pc:sldChg chg="modSp">
        <pc:chgData name="Emily Wojan" userId="S::ewojan@my365.bellevue.edu::ed166d2d-0087-4128-8725-c72e440127d4" providerId="AD" clId="Web-{CF8137B1-05AD-4316-A92A-1A676D2050F0}" dt="2023-05-08T22:50:11.081" v="56" actId="20577"/>
        <pc:sldMkLst>
          <pc:docMk/>
          <pc:sldMk cId="2881872940" sldId="265"/>
        </pc:sldMkLst>
        <pc:spChg chg="mod">
          <ac:chgData name="Emily Wojan" userId="S::ewojan@my365.bellevue.edu::ed166d2d-0087-4128-8725-c72e440127d4" providerId="AD" clId="Web-{CF8137B1-05AD-4316-A92A-1A676D2050F0}" dt="2023-05-08T22:50:11.081" v="56"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2B8178CD-035E-3498-062C-9EC4C53F9C37}"/>
    <pc:docChg chg="addSld modSld">
      <pc:chgData name="Emily Wojan" userId="S::ewojan@my365.bellevue.edu::ed166d2d-0087-4128-8725-c72e440127d4" providerId="AD" clId="Web-{2B8178CD-035E-3498-062C-9EC4C53F9C37}" dt="2023-05-07T19:25:54.663" v="240" actId="20577"/>
      <pc:docMkLst>
        <pc:docMk/>
      </pc:docMkLst>
      <pc:sldChg chg="modSp">
        <pc:chgData name="Emily Wojan" userId="S::ewojan@my365.bellevue.edu::ed166d2d-0087-4128-8725-c72e440127d4" providerId="AD" clId="Web-{2B8178CD-035E-3498-062C-9EC4C53F9C37}" dt="2023-05-07T18:55:05.911" v="86" actId="20577"/>
        <pc:sldMkLst>
          <pc:docMk/>
          <pc:sldMk cId="3533104839" sldId="257"/>
        </pc:sldMkLst>
        <pc:spChg chg="mod">
          <ac:chgData name="Emily Wojan" userId="S::ewojan@my365.bellevue.edu::ed166d2d-0087-4128-8725-c72e440127d4" providerId="AD" clId="Web-{2B8178CD-035E-3498-062C-9EC4C53F9C37}" dt="2023-05-07T18:55:05.911" v="86" actId="20577"/>
          <ac:spMkLst>
            <pc:docMk/>
            <pc:sldMk cId="3533104839" sldId="257"/>
            <ac:spMk id="3" creationId="{A6244D48-5C06-DCE6-C472-CA65D13647E4}"/>
          </ac:spMkLst>
        </pc:spChg>
      </pc:sldChg>
      <pc:sldChg chg="modSp">
        <pc:chgData name="Emily Wojan" userId="S::ewojan@my365.bellevue.edu::ed166d2d-0087-4128-8725-c72e440127d4" providerId="AD" clId="Web-{2B8178CD-035E-3498-062C-9EC4C53F9C37}" dt="2023-05-07T19:25:54.663" v="240" actId="20577"/>
        <pc:sldMkLst>
          <pc:docMk/>
          <pc:sldMk cId="2881872940" sldId="265"/>
        </pc:sldMkLst>
        <pc:spChg chg="mod">
          <ac:chgData name="Emily Wojan" userId="S::ewojan@my365.bellevue.edu::ed166d2d-0087-4128-8725-c72e440127d4" providerId="AD" clId="Web-{2B8178CD-035E-3498-062C-9EC4C53F9C37}" dt="2023-05-07T19:25:54.663" v="240" actId="20577"/>
          <ac:spMkLst>
            <pc:docMk/>
            <pc:sldMk cId="2881872940" sldId="265"/>
            <ac:spMk id="3" creationId="{0B6618CF-1064-C69C-D1D5-91358F11A4D7}"/>
          </ac:spMkLst>
        </pc:spChg>
      </pc:sldChg>
      <pc:sldChg chg="modSp">
        <pc:chgData name="Emily Wojan" userId="S::ewojan@my365.bellevue.edu::ed166d2d-0087-4128-8725-c72e440127d4" providerId="AD" clId="Web-{2B8178CD-035E-3498-062C-9EC4C53F9C37}" dt="2023-05-07T19:24:12.393" v="239" actId="20577"/>
        <pc:sldMkLst>
          <pc:docMk/>
          <pc:sldMk cId="3350562407" sldId="266"/>
        </pc:sldMkLst>
        <pc:spChg chg="mod">
          <ac:chgData name="Emily Wojan" userId="S::ewojan@my365.bellevue.edu::ed166d2d-0087-4128-8725-c72e440127d4" providerId="AD" clId="Web-{2B8178CD-035E-3498-062C-9EC4C53F9C37}" dt="2023-05-07T19:24:12.393" v="239" actId="20577"/>
          <ac:spMkLst>
            <pc:docMk/>
            <pc:sldMk cId="3350562407" sldId="266"/>
            <ac:spMk id="3" creationId="{93CED7BC-15AC-6E9E-A7DF-8503EBF31AEA}"/>
          </ac:spMkLst>
        </pc:spChg>
      </pc:sldChg>
      <pc:sldChg chg="modSp add replId">
        <pc:chgData name="Emily Wojan" userId="S::ewojan@my365.bellevue.edu::ed166d2d-0087-4128-8725-c72e440127d4" providerId="AD" clId="Web-{2B8178CD-035E-3498-062C-9EC4C53F9C37}" dt="2023-05-07T19:01:41.800" v="194" actId="20577"/>
        <pc:sldMkLst>
          <pc:docMk/>
          <pc:sldMk cId="3873324466" sldId="267"/>
        </pc:sldMkLst>
        <pc:spChg chg="mod">
          <ac:chgData name="Emily Wojan" userId="S::ewojan@my365.bellevue.edu::ed166d2d-0087-4128-8725-c72e440127d4" providerId="AD" clId="Web-{2B8178CD-035E-3498-062C-9EC4C53F9C37}" dt="2023-05-07T18:55:33.459" v="89" actId="20577"/>
          <ac:spMkLst>
            <pc:docMk/>
            <pc:sldMk cId="3873324466" sldId="267"/>
            <ac:spMk id="2" creationId="{84722313-0636-7484-E48D-89DF2856268D}"/>
          </ac:spMkLst>
        </pc:spChg>
        <pc:spChg chg="mod">
          <ac:chgData name="Emily Wojan" userId="S::ewojan@my365.bellevue.edu::ed166d2d-0087-4128-8725-c72e440127d4" providerId="AD" clId="Web-{2B8178CD-035E-3498-062C-9EC4C53F9C37}" dt="2023-05-07T19:01:41.800" v="194" actId="20577"/>
          <ac:spMkLst>
            <pc:docMk/>
            <pc:sldMk cId="3873324466" sldId="267"/>
            <ac:spMk id="3" creationId="{0B6618CF-1064-C69C-D1D5-91358F11A4D7}"/>
          </ac:spMkLst>
        </pc:spChg>
      </pc:sldChg>
    </pc:docChg>
  </pc:docChgLst>
  <pc:docChgLst>
    <pc:chgData name="Zachary Maziarz" userId="S::zmaziarz@my365.bellevue.edu::0aaebf1c-6c23-4810-9c65-072da298fa24" providerId="AD" clId="Web-{6CE7970F-2A2B-4EB7-B73A-8087E1736C8D}"/>
    <pc:docChg chg="modSld">
      <pc:chgData name="Zachary Maziarz" userId="S::zmaziarz@my365.bellevue.edu::0aaebf1c-6c23-4810-9c65-072da298fa24" providerId="AD" clId="Web-{6CE7970F-2A2B-4EB7-B73A-8087E1736C8D}" dt="2023-05-04T13:26:03.892" v="0" actId="20577"/>
      <pc:docMkLst>
        <pc:docMk/>
      </pc:docMkLst>
      <pc:sldChg chg="modSp">
        <pc:chgData name="Zachary Maziarz" userId="S::zmaziarz@my365.bellevue.edu::0aaebf1c-6c23-4810-9c65-072da298fa24" providerId="AD" clId="Web-{6CE7970F-2A2B-4EB7-B73A-8087E1736C8D}" dt="2023-05-04T13:26:03.892" v="0" actId="20577"/>
        <pc:sldMkLst>
          <pc:docMk/>
          <pc:sldMk cId="2881872940" sldId="265"/>
        </pc:sldMkLst>
        <pc:spChg chg="mod">
          <ac:chgData name="Zachary Maziarz" userId="S::zmaziarz@my365.bellevue.edu::0aaebf1c-6c23-4810-9c65-072da298fa24" providerId="AD" clId="Web-{6CE7970F-2A2B-4EB7-B73A-8087E1736C8D}" dt="2023-05-04T13:26:03.892" v="0"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4C13CE83-4531-4CF1-9E84-30FB1C36320C}"/>
    <pc:docChg chg="modSld">
      <pc:chgData name="Emily Wojan" userId="S::ewojan@my365.bellevue.edu::ed166d2d-0087-4128-8725-c72e440127d4" providerId="AD" clId="Web-{4C13CE83-4531-4CF1-9E84-30FB1C36320C}" dt="2023-05-05T01:07:17.144" v="14" actId="20577"/>
      <pc:docMkLst>
        <pc:docMk/>
      </pc:docMkLst>
      <pc:sldChg chg="modSp">
        <pc:chgData name="Emily Wojan" userId="S::ewojan@my365.bellevue.edu::ed166d2d-0087-4128-8725-c72e440127d4" providerId="AD" clId="Web-{4C13CE83-4531-4CF1-9E84-30FB1C36320C}" dt="2023-05-05T01:07:17.144" v="14" actId="20577"/>
        <pc:sldMkLst>
          <pc:docMk/>
          <pc:sldMk cId="3533104839" sldId="257"/>
        </pc:sldMkLst>
        <pc:spChg chg="mod">
          <ac:chgData name="Emily Wojan" userId="S::ewojan@my365.bellevue.edu::ed166d2d-0087-4128-8725-c72e440127d4" providerId="AD" clId="Web-{4C13CE83-4531-4CF1-9E84-30FB1C36320C}" dt="2023-05-05T01:07:17.144" v="14" actId="20577"/>
          <ac:spMkLst>
            <pc:docMk/>
            <pc:sldMk cId="3533104839" sldId="257"/>
            <ac:spMk id="3" creationId="{A6244D48-5C06-DCE6-C472-CA65D13647E4}"/>
          </ac:spMkLst>
        </pc:spChg>
      </pc:sldChg>
    </pc:docChg>
  </pc:docChgLst>
  <pc:docChgLst>
    <pc:chgData name="Julian Gomez Jr" userId="S::jgomezjr@my365.bellevue.edu::b86c5c0c-f786-477b-a0ca-2bf67f2ecc66" providerId="AD" clId="Web-{7521BA0E-055C-9EA5-0166-441021747C42}"/>
    <pc:docChg chg="addSld delSld modSld">
      <pc:chgData name="Julian Gomez Jr" userId="S::jgomezjr@my365.bellevue.edu::b86c5c0c-f786-477b-a0ca-2bf67f2ecc66" providerId="AD" clId="Web-{7521BA0E-055C-9EA5-0166-441021747C42}" dt="2023-05-04T00:27:21.489" v="92" actId="20577"/>
      <pc:docMkLst>
        <pc:docMk/>
      </pc:docMkLst>
      <pc:sldChg chg="modSp">
        <pc:chgData name="Julian Gomez Jr" userId="S::jgomezjr@my365.bellevue.edu::b86c5c0c-f786-477b-a0ca-2bf67f2ecc66" providerId="AD" clId="Web-{7521BA0E-055C-9EA5-0166-441021747C42}" dt="2023-05-03T18:14:45.997" v="38" actId="20577"/>
        <pc:sldMkLst>
          <pc:docMk/>
          <pc:sldMk cId="3533104839" sldId="257"/>
        </pc:sldMkLst>
        <pc:spChg chg="mod">
          <ac:chgData name="Julian Gomez Jr" userId="S::jgomezjr@my365.bellevue.edu::b86c5c0c-f786-477b-a0ca-2bf67f2ecc66" providerId="AD" clId="Web-{7521BA0E-055C-9EA5-0166-441021747C42}" dt="2023-05-03T18:14:45.997" v="38" actId="20577"/>
          <ac:spMkLst>
            <pc:docMk/>
            <pc:sldMk cId="3533104839" sldId="257"/>
            <ac:spMk id="3" creationId="{A6244D48-5C06-DCE6-C472-CA65D13647E4}"/>
          </ac:spMkLst>
        </pc:spChg>
      </pc:sldChg>
      <pc:sldChg chg="modSp del">
        <pc:chgData name="Julian Gomez Jr" userId="S::jgomezjr@my365.bellevue.edu::b86c5c0c-f786-477b-a0ca-2bf67f2ecc66" providerId="AD" clId="Web-{7521BA0E-055C-9EA5-0166-441021747C42}" dt="2023-05-03T18:21:25.822" v="65"/>
        <pc:sldMkLst>
          <pc:docMk/>
          <pc:sldMk cId="4282397985" sldId="258"/>
        </pc:sldMkLst>
        <pc:spChg chg="mod">
          <ac:chgData name="Julian Gomez Jr" userId="S::jgomezjr@my365.bellevue.edu::b86c5c0c-f786-477b-a0ca-2bf67f2ecc66" providerId="AD" clId="Web-{7521BA0E-055C-9EA5-0166-441021747C42}" dt="2023-05-03T18:20:02.850" v="40" actId="20577"/>
          <ac:spMkLst>
            <pc:docMk/>
            <pc:sldMk cId="4282397985" sldId="258"/>
            <ac:spMk id="2" creationId="{5DB52049-9F62-5A18-F8A4-1AB219B864DE}"/>
          </ac:spMkLst>
        </pc:spChg>
      </pc:sldChg>
      <pc:sldChg chg="modSp">
        <pc:chgData name="Julian Gomez Jr" userId="S::jgomezjr@my365.bellevue.edu::b86c5c0c-f786-477b-a0ca-2bf67f2ecc66" providerId="AD" clId="Web-{7521BA0E-055C-9EA5-0166-441021747C42}" dt="2023-05-04T00:27:21.489" v="92" actId="20577"/>
        <pc:sldMkLst>
          <pc:docMk/>
          <pc:sldMk cId="4205910192" sldId="259"/>
        </pc:sldMkLst>
        <pc:spChg chg="mod">
          <ac:chgData name="Julian Gomez Jr" userId="S::jgomezjr@my365.bellevue.edu::b86c5c0c-f786-477b-a0ca-2bf67f2ecc66" providerId="AD" clId="Web-{7521BA0E-055C-9EA5-0166-441021747C42}" dt="2023-05-04T00:27:21.489" v="92" actId="20577"/>
          <ac:spMkLst>
            <pc:docMk/>
            <pc:sldMk cId="4205910192" sldId="259"/>
            <ac:spMk id="3" creationId="{0B6618CF-1064-C69C-D1D5-91358F11A4D7}"/>
          </ac:spMkLst>
        </pc:spChg>
      </pc:sldChg>
      <pc:sldChg chg="del">
        <pc:chgData name="Julian Gomez Jr" userId="S::jgomezjr@my365.bellevue.edu::b86c5c0c-f786-477b-a0ca-2bf67f2ecc66" providerId="AD" clId="Web-{7521BA0E-055C-9EA5-0166-441021747C42}" dt="2023-05-03T20:56:10.884" v="74"/>
        <pc:sldMkLst>
          <pc:docMk/>
          <pc:sldMk cId="2675371091" sldId="260"/>
        </pc:sldMkLst>
      </pc:sldChg>
      <pc:sldChg chg="modSp add replId">
        <pc:chgData name="Julian Gomez Jr" userId="S::jgomezjr@my365.bellevue.edu::b86c5c0c-f786-477b-a0ca-2bf67f2ecc66" providerId="AD" clId="Web-{7521BA0E-055C-9EA5-0166-441021747C42}" dt="2023-05-03T18:21:17.696" v="64" actId="14100"/>
        <pc:sldMkLst>
          <pc:docMk/>
          <pc:sldMk cId="965637764" sldId="261"/>
        </pc:sldMkLst>
        <pc:spChg chg="mod">
          <ac:chgData name="Julian Gomez Jr" userId="S::jgomezjr@my365.bellevue.edu::b86c5c0c-f786-477b-a0ca-2bf67f2ecc66" providerId="AD" clId="Web-{7521BA0E-055C-9EA5-0166-441021747C42}" dt="2023-05-03T18:20:17.366" v="51" actId="20577"/>
          <ac:spMkLst>
            <pc:docMk/>
            <pc:sldMk cId="965637764" sldId="261"/>
            <ac:spMk id="2" creationId="{4B85E850-D98F-2E5D-10FF-15CBBB987C8C}"/>
          </ac:spMkLst>
        </pc:spChg>
        <pc:spChg chg="mod">
          <ac:chgData name="Julian Gomez Jr" userId="S::jgomezjr@my365.bellevue.edu::b86c5c0c-f786-477b-a0ca-2bf67f2ecc66" providerId="AD" clId="Web-{7521BA0E-055C-9EA5-0166-441021747C42}" dt="2023-05-03T18:21:17.696" v="64" actId="14100"/>
          <ac:spMkLst>
            <pc:docMk/>
            <pc:sldMk cId="965637764" sldId="261"/>
            <ac:spMk id="3" creationId="{A6244D48-5C06-DCE6-C472-CA65D13647E4}"/>
          </ac:spMkLst>
        </pc:spChg>
      </pc:sldChg>
      <pc:sldChg chg="new del">
        <pc:chgData name="Julian Gomez Jr" userId="S::jgomezjr@my365.bellevue.edu::b86c5c0c-f786-477b-a0ca-2bf67f2ecc66" providerId="AD" clId="Web-{7521BA0E-055C-9EA5-0166-441021747C42}" dt="2023-05-03T20:55:38.789" v="68"/>
        <pc:sldMkLst>
          <pc:docMk/>
          <pc:sldMk cId="2326380437" sldId="262"/>
        </pc:sldMkLst>
      </pc:sldChg>
      <pc:sldChg chg="addSp delSp modSp add replId">
        <pc:chgData name="Julian Gomez Jr" userId="S::jgomezjr@my365.bellevue.edu::b86c5c0c-f786-477b-a0ca-2bf67f2ecc66" providerId="AD" clId="Web-{7521BA0E-055C-9EA5-0166-441021747C42}" dt="2023-05-03T20:57:23.590" v="90" actId="14100"/>
        <pc:sldMkLst>
          <pc:docMk/>
          <pc:sldMk cId="151309365" sldId="263"/>
        </pc:sldMkLst>
        <pc:spChg chg="mod">
          <ac:chgData name="Julian Gomez Jr" userId="S::jgomezjr@my365.bellevue.edu::b86c5c0c-f786-477b-a0ca-2bf67f2ecc66" providerId="AD" clId="Web-{7521BA0E-055C-9EA5-0166-441021747C42}" dt="2023-05-03T20:57:09.823" v="87" actId="1076"/>
          <ac:spMkLst>
            <pc:docMk/>
            <pc:sldMk cId="151309365" sldId="263"/>
            <ac:spMk id="2" creationId="{4B85E850-D98F-2E5D-10FF-15CBBB987C8C}"/>
          </ac:spMkLst>
        </pc:spChg>
        <pc:spChg chg="del mod">
          <ac:chgData name="Julian Gomez Jr" userId="S::jgomezjr@my365.bellevue.edu::b86c5c0c-f786-477b-a0ca-2bf67f2ecc66" providerId="AD" clId="Web-{7521BA0E-055C-9EA5-0166-441021747C42}" dt="2023-05-03T20:56:33.869" v="79"/>
          <ac:spMkLst>
            <pc:docMk/>
            <pc:sldMk cId="151309365" sldId="263"/>
            <ac:spMk id="3" creationId="{A6244D48-5C06-DCE6-C472-CA65D13647E4}"/>
          </ac:spMkLst>
        </pc:spChg>
        <pc:spChg chg="del">
          <ac:chgData name="Julian Gomez Jr" userId="S::jgomezjr@my365.bellevue.edu::b86c5c0c-f786-477b-a0ca-2bf67f2ecc66" providerId="AD" clId="Web-{7521BA0E-055C-9EA5-0166-441021747C42}" dt="2023-05-03T20:56:33.869" v="79"/>
          <ac:spMkLst>
            <pc:docMk/>
            <pc:sldMk cId="151309365" sldId="263"/>
            <ac:spMk id="8" creationId="{18873D23-2DCF-4B31-A009-95721C06E8E1}"/>
          </ac:spMkLst>
        </pc:spChg>
        <pc:spChg chg="del">
          <ac:chgData name="Julian Gomez Jr" userId="S::jgomezjr@my365.bellevue.edu::b86c5c0c-f786-477b-a0ca-2bf67f2ecc66" providerId="AD" clId="Web-{7521BA0E-055C-9EA5-0166-441021747C42}" dt="2023-05-03T20:56:33.869" v="79"/>
          <ac:spMkLst>
            <pc:docMk/>
            <pc:sldMk cId="151309365" sldId="263"/>
            <ac:spMk id="10" creationId="{C13EF075-D4EF-4929-ADBC-91B27DA19955}"/>
          </ac:spMkLst>
        </pc:spChg>
        <pc:spChg chg="add">
          <ac:chgData name="Julian Gomez Jr" userId="S::jgomezjr@my365.bellevue.edu::b86c5c0c-f786-477b-a0ca-2bf67f2ecc66" providerId="AD" clId="Web-{7521BA0E-055C-9EA5-0166-441021747C42}" dt="2023-05-03T20:56:33.869" v="79"/>
          <ac:spMkLst>
            <pc:docMk/>
            <pc:sldMk cId="151309365" sldId="263"/>
            <ac:spMk id="21" creationId="{A3363022-C969-41E9-8EB2-E4C94908C1FA}"/>
          </ac:spMkLst>
        </pc:spChg>
        <pc:spChg chg="add">
          <ac:chgData name="Julian Gomez Jr" userId="S::jgomezjr@my365.bellevue.edu::b86c5c0c-f786-477b-a0ca-2bf67f2ecc66" providerId="AD" clId="Web-{7521BA0E-055C-9EA5-0166-441021747C42}" dt="2023-05-03T20:56:33.869" v="79"/>
          <ac:spMkLst>
            <pc:docMk/>
            <pc:sldMk cId="151309365" sldId="263"/>
            <ac:spMk id="23" creationId="{8D1AD6B3-BE88-4CEB-BA17-790657CC4729}"/>
          </ac:spMkLst>
        </pc:spChg>
        <pc:spChg chg="mod">
          <ac:chgData name="Julian Gomez Jr" userId="S::jgomezjr@my365.bellevue.edu::b86c5c0c-f786-477b-a0ca-2bf67f2ecc66" providerId="AD" clId="Web-{7521BA0E-055C-9EA5-0166-441021747C42}" dt="2023-05-03T20:56:40.041" v="80" actId="14100"/>
          <ac:spMkLst>
            <pc:docMk/>
            <pc:sldMk cId="151309365" sldId="263"/>
            <ac:spMk id="28" creationId="{C093DC50-3BD7-46B1-A300-CD207E152FF4}"/>
          </ac:spMkLst>
        </pc:spChg>
        <pc:grpChg chg="del">
          <ac:chgData name="Julian Gomez Jr" userId="S::jgomezjr@my365.bellevue.edu::b86c5c0c-f786-477b-a0ca-2bf67f2ecc66" providerId="AD" clId="Web-{7521BA0E-055C-9EA5-0166-441021747C42}" dt="2023-05-03T20:56:33.869" v="79"/>
          <ac:grpSpMkLst>
            <pc:docMk/>
            <pc:sldMk cId="151309365" sldId="263"/>
            <ac:grpSpMk id="12" creationId="{DAA26DFA-AAB2-4973-9C17-16D587C7B198}"/>
          </ac:grpSpMkLst>
        </pc:grpChg>
        <pc:grpChg chg="add">
          <ac:chgData name="Julian Gomez Jr" userId="S::jgomezjr@my365.bellevue.edu::b86c5c0c-f786-477b-a0ca-2bf67f2ecc66" providerId="AD" clId="Web-{7521BA0E-055C-9EA5-0166-441021747C42}" dt="2023-05-03T20:56:33.869" v="79"/>
          <ac:grpSpMkLst>
            <pc:docMk/>
            <pc:sldMk cId="151309365" sldId="263"/>
            <ac:grpSpMk id="25" creationId="{89D1390B-7E13-4B4F-9CB2-391063412E54}"/>
          </ac:grpSpMkLst>
        </pc:grpChg>
        <pc:picChg chg="add mod ord">
          <ac:chgData name="Julian Gomez Jr" userId="S::jgomezjr@my365.bellevue.edu::b86c5c0c-f786-477b-a0ca-2bf67f2ecc66" providerId="AD" clId="Web-{7521BA0E-055C-9EA5-0166-441021747C42}" dt="2023-05-03T20:57:23.590" v="90" actId="14100"/>
          <ac:picMkLst>
            <pc:docMk/>
            <pc:sldMk cId="151309365" sldId="263"/>
            <ac:picMk id="5" creationId="{0A55B315-2E90-F778-B780-D0F698C0F3DD}"/>
          </ac:picMkLst>
        </pc:picChg>
      </pc:sldChg>
    </pc:docChg>
  </pc:docChgLst>
  <pc:docChgLst>
    <pc:chgData name="Zachary Maziarz" userId="S::zmaziarz@my365.bellevue.edu::0aaebf1c-6c23-4810-9c65-072da298fa24" providerId="AD" clId="Web-{DE96F8AC-156B-4E87-84ED-3D9925037B32}"/>
    <pc:docChg chg="addSld modSld">
      <pc:chgData name="Zachary Maziarz" userId="S::zmaziarz@my365.bellevue.edu::0aaebf1c-6c23-4810-9c65-072da298fa24" providerId="AD" clId="Web-{DE96F8AC-156B-4E87-84ED-3D9925037B32}" dt="2023-05-03T21:30:04.286" v="62" actId="20577"/>
      <pc:docMkLst>
        <pc:docMk/>
      </pc:docMkLst>
      <pc:sldChg chg="modSp">
        <pc:chgData name="Zachary Maziarz" userId="S::zmaziarz@my365.bellevue.edu::0aaebf1c-6c23-4810-9c65-072da298fa24" providerId="AD" clId="Web-{DE96F8AC-156B-4E87-84ED-3D9925037B32}" dt="2023-05-03T21:29:10.613" v="50" actId="20577"/>
        <pc:sldMkLst>
          <pc:docMk/>
          <pc:sldMk cId="4205910192" sldId="259"/>
        </pc:sldMkLst>
        <pc:spChg chg="mod">
          <ac:chgData name="Zachary Maziarz" userId="S::zmaziarz@my365.bellevue.edu::0aaebf1c-6c23-4810-9c65-072da298fa24" providerId="AD" clId="Web-{DE96F8AC-156B-4E87-84ED-3D9925037B32}" dt="2023-05-03T21:28:22.596" v="30" actId="20577"/>
          <ac:spMkLst>
            <pc:docMk/>
            <pc:sldMk cId="4205910192" sldId="259"/>
            <ac:spMk id="2" creationId="{84722313-0636-7484-E48D-89DF2856268D}"/>
          </ac:spMkLst>
        </pc:spChg>
        <pc:spChg chg="mod">
          <ac:chgData name="Zachary Maziarz" userId="S::zmaziarz@my365.bellevue.edu::0aaebf1c-6c23-4810-9c65-072da298fa24" providerId="AD" clId="Web-{DE96F8AC-156B-4E87-84ED-3D9925037B32}" dt="2023-05-03T21:29:10.613" v="50" actId="20577"/>
          <ac:spMkLst>
            <pc:docMk/>
            <pc:sldMk cId="4205910192" sldId="259"/>
            <ac:spMk id="3" creationId="{0B6618CF-1064-C69C-D1D5-91358F11A4D7}"/>
          </ac:spMkLst>
        </pc:spChg>
      </pc:sldChg>
      <pc:sldChg chg="modSp add replId">
        <pc:chgData name="Zachary Maziarz" userId="S::zmaziarz@my365.bellevue.edu::0aaebf1c-6c23-4810-9c65-072da298fa24" providerId="AD" clId="Web-{DE96F8AC-156B-4E87-84ED-3D9925037B32}" dt="2023-05-03T21:29:03.253" v="48" actId="20577"/>
        <pc:sldMkLst>
          <pc:docMk/>
          <pc:sldMk cId="3655648237" sldId="264"/>
        </pc:sldMkLst>
        <pc:spChg chg="mod">
          <ac:chgData name="Zachary Maziarz" userId="S::zmaziarz@my365.bellevue.edu::0aaebf1c-6c23-4810-9c65-072da298fa24" providerId="AD" clId="Web-{DE96F8AC-156B-4E87-84ED-3D9925037B32}" dt="2023-05-03T21:28:49.206" v="43" actId="20577"/>
          <ac:spMkLst>
            <pc:docMk/>
            <pc:sldMk cId="3655648237" sldId="264"/>
            <ac:spMk id="2" creationId="{84722313-0636-7484-E48D-89DF2856268D}"/>
          </ac:spMkLst>
        </pc:spChg>
        <pc:spChg chg="mod">
          <ac:chgData name="Zachary Maziarz" userId="S::zmaziarz@my365.bellevue.edu::0aaebf1c-6c23-4810-9c65-072da298fa24" providerId="AD" clId="Web-{DE96F8AC-156B-4E87-84ED-3D9925037B32}" dt="2023-05-03T21:29:03.253" v="48" actId="20577"/>
          <ac:spMkLst>
            <pc:docMk/>
            <pc:sldMk cId="3655648237" sldId="264"/>
            <ac:spMk id="3" creationId="{0B6618CF-1064-C69C-D1D5-91358F11A4D7}"/>
          </ac:spMkLst>
        </pc:spChg>
      </pc:sldChg>
      <pc:sldChg chg="modSp add replId">
        <pc:chgData name="Zachary Maziarz" userId="S::zmaziarz@my365.bellevue.edu::0aaebf1c-6c23-4810-9c65-072da298fa24" providerId="AD" clId="Web-{DE96F8AC-156B-4E87-84ED-3D9925037B32}" dt="2023-05-03T21:30:04.286" v="62" actId="20577"/>
        <pc:sldMkLst>
          <pc:docMk/>
          <pc:sldMk cId="2881872940" sldId="265"/>
        </pc:sldMkLst>
        <pc:spChg chg="mod">
          <ac:chgData name="Zachary Maziarz" userId="S::zmaziarz@my365.bellevue.edu::0aaebf1c-6c23-4810-9c65-072da298fa24" providerId="AD" clId="Web-{DE96F8AC-156B-4E87-84ED-3D9925037B32}" dt="2023-05-03T21:29:26.035" v="54" actId="20577"/>
          <ac:spMkLst>
            <pc:docMk/>
            <pc:sldMk cId="2881872940" sldId="265"/>
            <ac:spMk id="2" creationId="{84722313-0636-7484-E48D-89DF2856268D}"/>
          </ac:spMkLst>
        </pc:spChg>
        <pc:spChg chg="mod">
          <ac:chgData name="Zachary Maziarz" userId="S::zmaziarz@my365.bellevue.edu::0aaebf1c-6c23-4810-9c65-072da298fa24" providerId="AD" clId="Web-{DE96F8AC-156B-4E87-84ED-3D9925037B32}" dt="2023-05-03T21:30:04.286" v="62" actId="20577"/>
          <ac:spMkLst>
            <pc:docMk/>
            <pc:sldMk cId="2881872940" sldId="265"/>
            <ac:spMk id="3" creationId="{0B6618CF-1064-C69C-D1D5-91358F11A4D7}"/>
          </ac:spMkLst>
        </pc:spChg>
      </pc:sldChg>
    </pc:docChg>
  </pc:docChgLst>
  <pc:docChgLst>
    <pc:chgData name="Emily Wojan" userId="S::ewojan@my365.bellevue.edu::ed166d2d-0087-4128-8725-c72e440127d4" providerId="AD" clId="Web-{1FB2C694-9F0E-4DD9-B94B-980698FA167D}"/>
    <pc:docChg chg="addSld modSld">
      <pc:chgData name="Emily Wojan" userId="S::ewojan@my365.bellevue.edu::ed166d2d-0087-4128-8725-c72e440127d4" providerId="AD" clId="Web-{1FB2C694-9F0E-4DD9-B94B-980698FA167D}" dt="2023-05-05T01:34:17.953" v="8" actId="20577"/>
      <pc:docMkLst>
        <pc:docMk/>
      </pc:docMkLst>
      <pc:sldChg chg="modSp new">
        <pc:chgData name="Emily Wojan" userId="S::ewojan@my365.bellevue.edu::ed166d2d-0087-4128-8725-c72e440127d4" providerId="AD" clId="Web-{1FB2C694-9F0E-4DD9-B94B-980698FA167D}" dt="2023-05-05T01:34:17.953" v="8" actId="20577"/>
        <pc:sldMkLst>
          <pc:docMk/>
          <pc:sldMk cId="3350562407" sldId="266"/>
        </pc:sldMkLst>
        <pc:spChg chg="mod">
          <ac:chgData name="Emily Wojan" userId="S::ewojan@my365.bellevue.edu::ed166d2d-0087-4128-8725-c72e440127d4" providerId="AD" clId="Web-{1FB2C694-9F0E-4DD9-B94B-980698FA167D}" dt="2023-05-05T01:34:17.953" v="8" actId="20577"/>
          <ac:spMkLst>
            <pc:docMk/>
            <pc:sldMk cId="3350562407" sldId="266"/>
            <ac:spMk id="2" creationId="{1DA9E931-3DC4-5821-A7D7-670C70C2C624}"/>
          </ac:spMkLst>
        </pc:spChg>
      </pc:sldChg>
    </pc:docChg>
  </pc:docChgLst>
  <pc:docChgLst>
    <pc:chgData name="Emily Wojan" userId="S::ewojan@my365.bellevue.edu::ed166d2d-0087-4128-8725-c72e440127d4" providerId="AD" clId="Web-{8E5A8ED1-F958-471E-9E2A-09E6CA56AA09}"/>
    <pc:docChg chg="modSld">
      <pc:chgData name="Emily Wojan" userId="S::ewojan@my365.bellevue.edu::ed166d2d-0087-4128-8725-c72e440127d4" providerId="AD" clId="Web-{8E5A8ED1-F958-471E-9E2A-09E6CA56AA09}" dt="2023-05-08T02:51:52.829" v="131"/>
      <pc:docMkLst>
        <pc:docMk/>
      </pc:docMkLst>
      <pc:sldChg chg="addSp delSp modSp">
        <pc:chgData name="Emily Wojan" userId="S::ewojan@my365.bellevue.edu::ed166d2d-0087-4128-8725-c72e440127d4" providerId="AD" clId="Web-{8E5A8ED1-F958-471E-9E2A-09E6CA56AA09}" dt="2023-05-08T02:43:16.846" v="35"/>
        <pc:sldMkLst>
          <pc:docMk/>
          <pc:sldMk cId="109857222" sldId="256"/>
        </pc:sldMkLst>
        <pc:spChg chg="mod">
          <ac:chgData name="Emily Wojan" userId="S::ewojan@my365.bellevue.edu::ed166d2d-0087-4128-8725-c72e440127d4" providerId="AD" clId="Web-{8E5A8ED1-F958-471E-9E2A-09E6CA56AA09}" dt="2023-05-08T02:43:16.846" v="35"/>
          <ac:spMkLst>
            <pc:docMk/>
            <pc:sldMk cId="109857222" sldId="256"/>
            <ac:spMk id="2" creationId="{00000000-0000-0000-0000-000000000000}"/>
          </ac:spMkLst>
        </pc:spChg>
        <pc:spChg chg="del">
          <ac:chgData name="Emily Wojan" userId="S::ewojan@my365.bellevue.edu::ed166d2d-0087-4128-8725-c72e440127d4" providerId="AD" clId="Web-{8E5A8ED1-F958-471E-9E2A-09E6CA56AA09}" dt="2023-05-08T02:43:16.846" v="35"/>
          <ac:spMkLst>
            <pc:docMk/>
            <pc:sldMk cId="109857222" sldId="256"/>
            <ac:spMk id="16" creationId="{A3363022-C969-41E9-8EB2-E4C94908C1FA}"/>
          </ac:spMkLst>
        </pc:spChg>
        <pc:spChg chg="del">
          <ac:chgData name="Emily Wojan" userId="S::ewojan@my365.bellevue.edu::ed166d2d-0087-4128-8725-c72e440127d4" providerId="AD" clId="Web-{8E5A8ED1-F958-471E-9E2A-09E6CA56AA09}" dt="2023-05-08T02:43:16.846" v="35"/>
          <ac:spMkLst>
            <pc:docMk/>
            <pc:sldMk cId="109857222" sldId="256"/>
            <ac:spMk id="18" creationId="{8D1AD6B3-BE88-4CEB-BA17-790657CC4729}"/>
          </ac:spMkLst>
        </pc:spChg>
        <pc:spChg chg="add">
          <ac:chgData name="Emily Wojan" userId="S::ewojan@my365.bellevue.edu::ed166d2d-0087-4128-8725-c72e440127d4" providerId="AD" clId="Web-{8E5A8ED1-F958-471E-9E2A-09E6CA56AA09}" dt="2023-05-08T02:43:16.846" v="35"/>
          <ac:spMkLst>
            <pc:docMk/>
            <pc:sldMk cId="109857222" sldId="256"/>
            <ac:spMk id="28" creationId="{337940BB-FBC4-492E-BD92-3B7B914D0EAE}"/>
          </ac:spMkLst>
        </pc:spChg>
        <pc:spChg chg="add">
          <ac:chgData name="Emily Wojan" userId="S::ewojan@my365.bellevue.edu::ed166d2d-0087-4128-8725-c72e440127d4" providerId="AD" clId="Web-{8E5A8ED1-F958-471E-9E2A-09E6CA56AA09}" dt="2023-05-08T02:43:16.846" v="35"/>
          <ac:spMkLst>
            <pc:docMk/>
            <pc:sldMk cId="109857222" sldId="256"/>
            <ac:spMk id="30" creationId="{3FCFB1DE-0B7E-48CC-BA90-B2AB0889F9D6}"/>
          </ac:spMkLst>
        </pc:spChg>
        <pc:grpChg chg="del">
          <ac:chgData name="Emily Wojan" userId="S::ewojan@my365.bellevue.edu::ed166d2d-0087-4128-8725-c72e440127d4" providerId="AD" clId="Web-{8E5A8ED1-F958-471E-9E2A-09E6CA56AA09}" dt="2023-05-08T02:43:16.846" v="35"/>
          <ac:grpSpMkLst>
            <pc:docMk/>
            <pc:sldMk cId="109857222" sldId="256"/>
            <ac:grpSpMk id="20" creationId="{89D1390B-7E13-4B4F-9CB2-391063412E54}"/>
          </ac:grpSpMkLst>
        </pc:grpChg>
        <pc:picChg chg="mod">
          <ac:chgData name="Emily Wojan" userId="S::ewojan@my365.bellevue.edu::ed166d2d-0087-4128-8725-c72e440127d4" providerId="AD" clId="Web-{8E5A8ED1-F958-471E-9E2A-09E6CA56AA09}" dt="2023-05-08T02:43:16.846" v="35"/>
          <ac:picMkLst>
            <pc:docMk/>
            <pc:sldMk cId="109857222" sldId="256"/>
            <ac:picMk id="13" creationId="{0404751B-7E63-A02E-93EC-A4E4C7C04E48}"/>
          </ac:picMkLst>
        </pc:picChg>
      </pc:sldChg>
      <pc:sldChg chg="addSp delSp modSp">
        <pc:chgData name="Emily Wojan" userId="S::ewojan@my365.bellevue.edu::ed166d2d-0087-4128-8725-c72e440127d4" providerId="AD" clId="Web-{8E5A8ED1-F958-471E-9E2A-09E6CA56AA09}" dt="2023-05-08T02:43:20.456" v="36"/>
        <pc:sldMkLst>
          <pc:docMk/>
          <pc:sldMk cId="3533104839" sldId="257"/>
        </pc:sldMkLst>
        <pc:spChg chg="mod">
          <ac:chgData name="Emily Wojan" userId="S::ewojan@my365.bellevue.edu::ed166d2d-0087-4128-8725-c72e440127d4" providerId="AD" clId="Web-{8E5A8ED1-F958-471E-9E2A-09E6CA56AA09}" dt="2023-05-08T02:43:20.456" v="36"/>
          <ac:spMkLst>
            <pc:docMk/>
            <pc:sldMk cId="3533104839" sldId="257"/>
            <ac:spMk id="2" creationId="{4B85E850-D98F-2E5D-10FF-15CBBB987C8C}"/>
          </ac:spMkLst>
        </pc:spChg>
        <pc:spChg chg="mod">
          <ac:chgData name="Emily Wojan" userId="S::ewojan@my365.bellevue.edu::ed166d2d-0087-4128-8725-c72e440127d4" providerId="AD" clId="Web-{8E5A8ED1-F958-471E-9E2A-09E6CA56AA09}" dt="2023-05-08T02:43:20.456" v="36"/>
          <ac:spMkLst>
            <pc:docMk/>
            <pc:sldMk cId="3533104839" sldId="257"/>
            <ac:spMk id="3" creationId="{A6244D48-5C06-DCE6-C472-CA65D13647E4}"/>
          </ac:spMkLst>
        </pc:spChg>
        <pc:spChg chg="del">
          <ac:chgData name="Emily Wojan" userId="S::ewojan@my365.bellevue.edu::ed166d2d-0087-4128-8725-c72e440127d4" providerId="AD" clId="Web-{8E5A8ED1-F958-471E-9E2A-09E6CA56AA09}" dt="2023-05-08T02:43:20.456" v="36"/>
          <ac:spMkLst>
            <pc:docMk/>
            <pc:sldMk cId="3533104839" sldId="257"/>
            <ac:spMk id="8" creationId="{18873D23-2DCF-4B31-A009-95721C06E8E1}"/>
          </ac:spMkLst>
        </pc:spChg>
        <pc:spChg chg="del">
          <ac:chgData name="Emily Wojan" userId="S::ewojan@my365.bellevue.edu::ed166d2d-0087-4128-8725-c72e440127d4" providerId="AD" clId="Web-{8E5A8ED1-F958-471E-9E2A-09E6CA56AA09}" dt="2023-05-08T02:43:20.456" v="36"/>
          <ac:spMkLst>
            <pc:docMk/>
            <pc:sldMk cId="3533104839" sldId="257"/>
            <ac:spMk id="10" creationId="{C13EF075-D4EF-4929-ADBC-91B27DA19955}"/>
          </ac:spMkLst>
        </pc:spChg>
        <pc:spChg chg="add">
          <ac:chgData name="Emily Wojan" userId="S::ewojan@my365.bellevue.edu::ed166d2d-0087-4128-8725-c72e440127d4" providerId="AD" clId="Web-{8E5A8ED1-F958-471E-9E2A-09E6CA56AA09}" dt="2023-05-08T02:43:20.456" v="36"/>
          <ac:spMkLst>
            <pc:docMk/>
            <pc:sldMk cId="3533104839" sldId="257"/>
            <ac:spMk id="21" creationId="{777A147A-9ED8-46B4-8660-1B3C2AA880B5}"/>
          </ac:spMkLst>
        </pc:spChg>
        <pc:spChg chg="add">
          <ac:chgData name="Emily Wojan" userId="S::ewojan@my365.bellevue.edu::ed166d2d-0087-4128-8725-c72e440127d4" providerId="AD" clId="Web-{8E5A8ED1-F958-471E-9E2A-09E6CA56AA09}" dt="2023-05-08T02:43:20.456" v="36"/>
          <ac:spMkLst>
            <pc:docMk/>
            <pc:sldMk cId="3533104839" sldId="257"/>
            <ac:spMk id="23" creationId="{5D6C15A0-C087-4593-8414-2B4EC1CDC3DE}"/>
          </ac:spMkLst>
        </pc:spChg>
        <pc:grpChg chg="del">
          <ac:chgData name="Emily Wojan" userId="S::ewojan@my365.bellevue.edu::ed166d2d-0087-4128-8725-c72e440127d4" providerId="AD" clId="Web-{8E5A8ED1-F958-471E-9E2A-09E6CA56AA09}" dt="2023-05-08T02:43:20.456" v="36"/>
          <ac:grpSpMkLst>
            <pc:docMk/>
            <pc:sldMk cId="3533104839" sldId="257"/>
            <ac:grpSpMk id="12" creationId="{DAA26DFA-AAB2-4973-9C17-16D587C7B198}"/>
          </ac:grpSpMkLst>
        </pc:grpChg>
      </pc:sldChg>
      <pc:sldChg chg="addSp delSp modSp mod modClrScheme delDesignElem chgLayout">
        <pc:chgData name="Emily Wojan" userId="S::ewojan@my365.bellevue.edu::ed166d2d-0087-4128-8725-c72e440127d4" providerId="AD" clId="Web-{8E5A8ED1-F958-471E-9E2A-09E6CA56AA09}" dt="2023-05-08T02:51:52.829" v="131"/>
        <pc:sldMkLst>
          <pc:docMk/>
          <pc:sldMk cId="4205910192" sldId="259"/>
        </pc:sldMkLst>
        <pc:spChg chg="mod ord">
          <ac:chgData name="Emily Wojan" userId="S::ewojan@my365.bellevue.edu::ed166d2d-0087-4128-8725-c72e440127d4" providerId="AD" clId="Web-{8E5A8ED1-F958-471E-9E2A-09E6CA56AA09}" dt="2023-05-08T02:44:22.520" v="47"/>
          <ac:spMkLst>
            <pc:docMk/>
            <pc:sldMk cId="4205910192" sldId="259"/>
            <ac:spMk id="2" creationId="{84722313-0636-7484-E48D-89DF2856268D}"/>
          </ac:spMkLst>
        </pc:spChg>
        <pc:spChg chg="mod ord">
          <ac:chgData name="Emily Wojan" userId="S::ewojan@my365.bellevue.edu::ed166d2d-0087-4128-8725-c72e440127d4" providerId="AD" clId="Web-{8E5A8ED1-F958-471E-9E2A-09E6CA56AA09}" dt="2023-05-08T02:48:53.261" v="109" actId="20577"/>
          <ac:spMkLst>
            <pc:docMk/>
            <pc:sldMk cId="4205910192" sldId="259"/>
            <ac:spMk id="3" creationId="{0B6618CF-1064-C69C-D1D5-91358F11A4D7}"/>
          </ac:spMkLst>
        </pc:spChg>
        <pc:spChg chg="add del mod ord">
          <ac:chgData name="Emily Wojan" userId="S::ewojan@my365.bellevue.edu::ed166d2d-0087-4128-8725-c72e440127d4" providerId="AD" clId="Web-{8E5A8ED1-F958-471E-9E2A-09E6CA56AA09}" dt="2023-05-08T02:39:32.106" v="6"/>
          <ac:spMkLst>
            <pc:docMk/>
            <pc:sldMk cId="4205910192" sldId="259"/>
            <ac:spMk id="4" creationId="{E8757B30-0ABD-4369-4F1A-B2A30077059D}"/>
          </ac:spMkLst>
        </pc:spChg>
        <pc:spChg chg="add del mod">
          <ac:chgData name="Emily Wojan" userId="S::ewojan@my365.bellevue.edu::ed166d2d-0087-4128-8725-c72e440127d4" providerId="AD" clId="Web-{8E5A8ED1-F958-471E-9E2A-09E6CA56AA09}" dt="2023-05-08T02:41:58.500" v="30"/>
          <ac:spMkLst>
            <pc:docMk/>
            <pc:sldMk cId="4205910192" sldId="259"/>
            <ac:spMk id="8" creationId="{2D12F6D1-017F-9010-102B-36C362DC5818}"/>
          </ac:spMkLst>
        </pc:spChg>
        <pc:spChg chg="del">
          <ac:chgData name="Emily Wojan" userId="S::ewojan@my365.bellevue.edu::ed166d2d-0087-4128-8725-c72e440127d4" providerId="AD" clId="Web-{8E5A8ED1-F958-471E-9E2A-09E6CA56AA09}" dt="2023-05-08T02:38:45.917" v="0"/>
          <ac:spMkLst>
            <pc:docMk/>
            <pc:sldMk cId="4205910192" sldId="259"/>
            <ac:spMk id="10" creationId="{8D1AA55E-40D5-461B-A5A8-4AE8AAB71B08}"/>
          </ac:spMkLst>
        </pc:spChg>
        <pc:spChg chg="add">
          <ac:chgData name="Emily Wojan" userId="S::ewojan@my365.bellevue.edu::ed166d2d-0087-4128-8725-c72e440127d4" providerId="AD" clId="Web-{8E5A8ED1-F958-471E-9E2A-09E6CA56AA09}" dt="2023-05-08T02:44:22.520" v="47"/>
          <ac:spMkLst>
            <pc:docMk/>
            <pc:sldMk cId="4205910192" sldId="259"/>
            <ac:spMk id="11" creationId="{2B97F24A-32CE-4C1C-A50D-3016B394DCFB}"/>
          </ac:spMkLst>
        </pc:spChg>
        <pc:spChg chg="add">
          <ac:chgData name="Emily Wojan" userId="S::ewojan@my365.bellevue.edu::ed166d2d-0087-4128-8725-c72e440127d4" providerId="AD" clId="Web-{8E5A8ED1-F958-471E-9E2A-09E6CA56AA09}" dt="2023-05-08T02:44:22.520" v="47"/>
          <ac:spMkLst>
            <pc:docMk/>
            <pc:sldMk cId="4205910192" sldId="259"/>
            <ac:spMk id="13" creationId="{6357EC4F-235E-4222-A36F-C7878ACE37F2}"/>
          </ac:spMkLst>
        </pc:spChg>
        <pc:spChg chg="del">
          <ac:chgData name="Emily Wojan" userId="S::ewojan@my365.bellevue.edu::ed166d2d-0087-4128-8725-c72e440127d4" providerId="AD" clId="Web-{8E5A8ED1-F958-471E-9E2A-09E6CA56AA09}" dt="2023-05-08T02:38:45.917" v="0"/>
          <ac:spMkLst>
            <pc:docMk/>
            <pc:sldMk cId="4205910192" sldId="259"/>
            <ac:spMk id="14" creationId="{6CB927A4-E432-4310-9CD5-E89FF5063179}"/>
          </ac:spMkLst>
        </pc:spChg>
        <pc:spChg chg="del">
          <ac:chgData name="Emily Wojan" userId="S::ewojan@my365.bellevue.edu::ed166d2d-0087-4128-8725-c72e440127d4" providerId="AD" clId="Web-{8E5A8ED1-F958-471E-9E2A-09E6CA56AA09}" dt="2023-05-08T02:38:45.917" v="0"/>
          <ac:spMkLst>
            <pc:docMk/>
            <pc:sldMk cId="4205910192" sldId="259"/>
            <ac:spMk id="16" creationId="{E3020543-B24B-4EC4-8FFC-8DD88EEA91A8}"/>
          </ac:spMkLst>
        </pc:spChg>
        <pc:picChg chg="del mod ord">
          <ac:chgData name="Emily Wojan" userId="S::ewojan@my365.bellevue.edu::ed166d2d-0087-4128-8725-c72e440127d4" providerId="AD" clId="Web-{8E5A8ED1-F958-471E-9E2A-09E6CA56AA09}" dt="2023-05-08T02:38:50.214" v="1"/>
          <ac:picMkLst>
            <pc:docMk/>
            <pc:sldMk cId="4205910192" sldId="259"/>
            <ac:picMk id="5" creationId="{29C3FCCB-382C-AB20-3D7C-DB04A9C8F337}"/>
          </ac:picMkLst>
        </pc:picChg>
        <pc:picChg chg="add del mod ord">
          <ac:chgData name="Emily Wojan" userId="S::ewojan@my365.bellevue.edu::ed166d2d-0087-4128-8725-c72e440127d4" providerId="AD" clId="Web-{8E5A8ED1-F958-471E-9E2A-09E6CA56AA09}" dt="2023-05-08T02:41:03.139" v="27"/>
          <ac:picMkLst>
            <pc:docMk/>
            <pc:sldMk cId="4205910192" sldId="259"/>
            <ac:picMk id="6" creationId="{A40AB3F2-F42C-6FFD-AA23-6E5C29CF2B72}"/>
          </ac:picMkLst>
        </pc:picChg>
        <pc:picChg chg="add mod ord">
          <ac:chgData name="Emily Wojan" userId="S::ewojan@my365.bellevue.edu::ed166d2d-0087-4128-8725-c72e440127d4" providerId="AD" clId="Web-{8E5A8ED1-F958-471E-9E2A-09E6CA56AA09}" dt="2023-05-08T02:51:52.829" v="131"/>
          <ac:picMkLst>
            <pc:docMk/>
            <pc:sldMk cId="4205910192" sldId="259"/>
            <ac:picMk id="9" creationId="{790C463F-EBB8-02EF-5F97-BDAF5802C6F9}"/>
          </ac:picMkLst>
        </pc:picChg>
        <pc:cxnChg chg="del">
          <ac:chgData name="Emily Wojan" userId="S::ewojan@my365.bellevue.edu::ed166d2d-0087-4128-8725-c72e440127d4" providerId="AD" clId="Web-{8E5A8ED1-F958-471E-9E2A-09E6CA56AA09}" dt="2023-05-08T02:38:45.917" v="0"/>
          <ac:cxnSpMkLst>
            <pc:docMk/>
            <pc:sldMk cId="4205910192" sldId="259"/>
            <ac:cxnSpMk id="12" creationId="{7EB498BD-8089-4626-91EA-4978EBEF535E}"/>
          </ac:cxnSpMkLst>
        </pc:cxnChg>
      </pc:sldChg>
      <pc:sldChg chg="addSp delSp modSp">
        <pc:chgData name="Emily Wojan" userId="S::ewojan@my365.bellevue.edu::ed166d2d-0087-4128-8725-c72e440127d4" providerId="AD" clId="Web-{8E5A8ED1-F958-471E-9E2A-09E6CA56AA09}" dt="2023-05-08T02:43:43.503" v="41"/>
        <pc:sldMkLst>
          <pc:docMk/>
          <pc:sldMk cId="965637764" sldId="261"/>
        </pc:sldMkLst>
        <pc:spChg chg="mod">
          <ac:chgData name="Emily Wojan" userId="S::ewojan@my365.bellevue.edu::ed166d2d-0087-4128-8725-c72e440127d4" providerId="AD" clId="Web-{8E5A8ED1-F958-471E-9E2A-09E6CA56AA09}" dt="2023-05-08T02:43:43.503" v="41"/>
          <ac:spMkLst>
            <pc:docMk/>
            <pc:sldMk cId="965637764" sldId="261"/>
            <ac:spMk id="2" creationId="{4B85E850-D98F-2E5D-10FF-15CBBB987C8C}"/>
          </ac:spMkLst>
        </pc:spChg>
        <pc:spChg chg="mod">
          <ac:chgData name="Emily Wojan" userId="S::ewojan@my365.bellevue.edu::ed166d2d-0087-4128-8725-c72e440127d4" providerId="AD" clId="Web-{8E5A8ED1-F958-471E-9E2A-09E6CA56AA09}" dt="2023-05-08T02:43:43.503" v="41"/>
          <ac:spMkLst>
            <pc:docMk/>
            <pc:sldMk cId="965637764" sldId="261"/>
            <ac:spMk id="3" creationId="{A6244D48-5C06-DCE6-C472-CA65D13647E4}"/>
          </ac:spMkLst>
        </pc:spChg>
        <pc:spChg chg="add del">
          <ac:chgData name="Emily Wojan" userId="S::ewojan@my365.bellevue.edu::ed166d2d-0087-4128-8725-c72e440127d4" providerId="AD" clId="Web-{8E5A8ED1-F958-471E-9E2A-09E6CA56AA09}" dt="2023-05-08T02:43:43.503" v="41"/>
          <ac:spMkLst>
            <pc:docMk/>
            <pc:sldMk cId="965637764" sldId="261"/>
            <ac:spMk id="8" creationId="{18873D23-2DCF-4B31-A009-95721C06E8E1}"/>
          </ac:spMkLst>
        </pc:spChg>
        <pc:spChg chg="add del">
          <ac:chgData name="Emily Wojan" userId="S::ewojan@my365.bellevue.edu::ed166d2d-0087-4128-8725-c72e440127d4" providerId="AD" clId="Web-{8E5A8ED1-F958-471E-9E2A-09E6CA56AA09}" dt="2023-05-08T02:43:43.503" v="41"/>
          <ac:spMkLst>
            <pc:docMk/>
            <pc:sldMk cId="965637764" sldId="261"/>
            <ac:spMk id="10" creationId="{C13EF075-D4EF-4929-ADBC-91B27DA19955}"/>
          </ac:spMkLst>
        </pc:spChg>
        <pc:spChg chg="add del">
          <ac:chgData name="Emily Wojan" userId="S::ewojan@my365.bellevue.edu::ed166d2d-0087-4128-8725-c72e440127d4" providerId="AD" clId="Web-{8E5A8ED1-F958-471E-9E2A-09E6CA56AA09}" dt="2023-05-08T02:43:32.159" v="38"/>
          <ac:spMkLst>
            <pc:docMk/>
            <pc:sldMk cId="965637764" sldId="261"/>
            <ac:spMk id="21" creationId="{C05CBC3C-2E5A-4839-8B9B-2E5A6ADF0F58}"/>
          </ac:spMkLst>
        </pc:spChg>
        <pc:spChg chg="add del">
          <ac:chgData name="Emily Wojan" userId="S::ewojan@my365.bellevue.edu::ed166d2d-0087-4128-8725-c72e440127d4" providerId="AD" clId="Web-{8E5A8ED1-F958-471E-9E2A-09E6CA56AA09}" dt="2023-05-08T02:43:32.159" v="38"/>
          <ac:spMkLst>
            <pc:docMk/>
            <pc:sldMk cId="965637764" sldId="261"/>
            <ac:spMk id="23" creationId="{827FF362-FC97-4BF5-949B-D4ADFA26E457}"/>
          </ac:spMkLst>
        </pc:spChg>
        <pc:spChg chg="add del">
          <ac:chgData name="Emily Wojan" userId="S::ewojan@my365.bellevue.edu::ed166d2d-0087-4128-8725-c72e440127d4" providerId="AD" clId="Web-{8E5A8ED1-F958-471E-9E2A-09E6CA56AA09}" dt="2023-05-08T02:43:43.487" v="40"/>
          <ac:spMkLst>
            <pc:docMk/>
            <pc:sldMk cId="965637764" sldId="261"/>
            <ac:spMk id="25" creationId="{7C32DF3D-3F59-481D-A237-77C31AD492C1}"/>
          </ac:spMkLst>
        </pc:spChg>
        <pc:spChg chg="add del">
          <ac:chgData name="Emily Wojan" userId="S::ewojan@my365.bellevue.edu::ed166d2d-0087-4128-8725-c72e440127d4" providerId="AD" clId="Web-{8E5A8ED1-F958-471E-9E2A-09E6CA56AA09}" dt="2023-05-08T02:43:43.487" v="40"/>
          <ac:spMkLst>
            <pc:docMk/>
            <pc:sldMk cId="965637764" sldId="261"/>
            <ac:spMk id="26" creationId="{32F02326-30C4-4095-988F-932A425AE2DA}"/>
          </ac:spMkLst>
        </pc:spChg>
        <pc:spChg chg="add">
          <ac:chgData name="Emily Wojan" userId="S::ewojan@my365.bellevue.edu::ed166d2d-0087-4128-8725-c72e440127d4" providerId="AD" clId="Web-{8E5A8ED1-F958-471E-9E2A-09E6CA56AA09}" dt="2023-05-08T02:43:43.503" v="41"/>
          <ac:spMkLst>
            <pc:docMk/>
            <pc:sldMk cId="965637764" sldId="261"/>
            <ac:spMk id="28" creationId="{C05CBC3C-2E5A-4839-8B9B-2E5A6ADF0F58}"/>
          </ac:spMkLst>
        </pc:spChg>
        <pc:spChg chg="add">
          <ac:chgData name="Emily Wojan" userId="S::ewojan@my365.bellevue.edu::ed166d2d-0087-4128-8725-c72e440127d4" providerId="AD" clId="Web-{8E5A8ED1-F958-471E-9E2A-09E6CA56AA09}" dt="2023-05-08T02:43:43.503" v="41"/>
          <ac:spMkLst>
            <pc:docMk/>
            <pc:sldMk cId="965637764" sldId="261"/>
            <ac:spMk id="29" creationId="{827FF362-FC97-4BF5-949B-D4ADFA26E457}"/>
          </ac:spMkLst>
        </pc:spChg>
        <pc:grpChg chg="add del">
          <ac:chgData name="Emily Wojan" userId="S::ewojan@my365.bellevue.edu::ed166d2d-0087-4128-8725-c72e440127d4" providerId="AD" clId="Web-{8E5A8ED1-F958-471E-9E2A-09E6CA56AA09}" dt="2023-05-08T02:43:43.503" v="41"/>
          <ac:grpSpMkLst>
            <pc:docMk/>
            <pc:sldMk cId="965637764" sldId="261"/>
            <ac:grpSpMk id="12" creationId="{DAA26DFA-AAB2-4973-9C17-16D587C7B198}"/>
          </ac:grpSpMkLst>
        </pc:grpChg>
      </pc:sldChg>
      <pc:sldChg chg="addSp delSp modSp">
        <pc:chgData name="Emily Wojan" userId="S::ewojan@my365.bellevue.edu::ed166d2d-0087-4128-8725-c72e440127d4" providerId="AD" clId="Web-{8E5A8ED1-F958-471E-9E2A-09E6CA56AA09}" dt="2023-05-08T02:44:15.926" v="46" actId="14100"/>
        <pc:sldMkLst>
          <pc:docMk/>
          <pc:sldMk cId="151309365" sldId="263"/>
        </pc:sldMkLst>
        <pc:spChg chg="mod">
          <ac:chgData name="Emily Wojan" userId="S::ewojan@my365.bellevue.edu::ed166d2d-0087-4128-8725-c72e440127d4" providerId="AD" clId="Web-{8E5A8ED1-F958-471E-9E2A-09E6CA56AA09}" dt="2023-05-08T02:44:04.566" v="44"/>
          <ac:spMkLst>
            <pc:docMk/>
            <pc:sldMk cId="151309365" sldId="263"/>
            <ac:spMk id="2" creationId="{4B85E850-D98F-2E5D-10FF-15CBBB987C8C}"/>
          </ac:spMkLst>
        </pc:spChg>
        <pc:spChg chg="add del">
          <ac:chgData name="Emily Wojan" userId="S::ewojan@my365.bellevue.edu::ed166d2d-0087-4128-8725-c72e440127d4" providerId="AD" clId="Web-{8E5A8ED1-F958-471E-9E2A-09E6CA56AA09}" dt="2023-05-08T02:44:04.566" v="44"/>
          <ac:spMkLst>
            <pc:docMk/>
            <pc:sldMk cId="151309365" sldId="263"/>
            <ac:spMk id="21" creationId="{A3363022-C969-41E9-8EB2-E4C94908C1FA}"/>
          </ac:spMkLst>
        </pc:spChg>
        <pc:spChg chg="add del">
          <ac:chgData name="Emily Wojan" userId="S::ewojan@my365.bellevue.edu::ed166d2d-0087-4128-8725-c72e440127d4" providerId="AD" clId="Web-{8E5A8ED1-F958-471E-9E2A-09E6CA56AA09}" dt="2023-05-08T02:44:04.566" v="44"/>
          <ac:spMkLst>
            <pc:docMk/>
            <pc:sldMk cId="151309365" sldId="263"/>
            <ac:spMk id="23" creationId="{8D1AD6B3-BE88-4CEB-BA17-790657CC4729}"/>
          </ac:spMkLst>
        </pc:spChg>
        <pc:spChg chg="add del">
          <ac:chgData name="Emily Wojan" userId="S::ewojan@my365.bellevue.edu::ed166d2d-0087-4128-8725-c72e440127d4" providerId="AD" clId="Web-{8E5A8ED1-F958-471E-9E2A-09E6CA56AA09}" dt="2023-05-08T02:44:04.551" v="43"/>
          <ac:spMkLst>
            <pc:docMk/>
            <pc:sldMk cId="151309365" sldId="263"/>
            <ac:spMk id="32" creationId="{894ABB21-7296-5055-D7BF-742C2A032EB8}"/>
          </ac:spMkLst>
        </pc:spChg>
        <pc:spChg chg="add del">
          <ac:chgData name="Emily Wojan" userId="S::ewojan@my365.bellevue.edu::ed166d2d-0087-4128-8725-c72e440127d4" providerId="AD" clId="Web-{8E5A8ED1-F958-471E-9E2A-09E6CA56AA09}" dt="2023-05-08T02:44:04.551" v="43"/>
          <ac:spMkLst>
            <pc:docMk/>
            <pc:sldMk cId="151309365" sldId="263"/>
            <ac:spMk id="35" creationId="{743AA782-23D1-4521-8CAD-47662984AA08}"/>
          </ac:spMkLst>
        </pc:spChg>
        <pc:spChg chg="add del">
          <ac:chgData name="Emily Wojan" userId="S::ewojan@my365.bellevue.edu::ed166d2d-0087-4128-8725-c72e440127d4" providerId="AD" clId="Web-{8E5A8ED1-F958-471E-9E2A-09E6CA56AA09}" dt="2023-05-08T02:44:04.551" v="43"/>
          <ac:spMkLst>
            <pc:docMk/>
            <pc:sldMk cId="151309365" sldId="263"/>
            <ac:spMk id="37" creationId="{71877DBC-BB60-40F0-AC93-2ACDBAAE60CE}"/>
          </ac:spMkLst>
        </pc:spChg>
        <pc:spChg chg="add">
          <ac:chgData name="Emily Wojan" userId="S::ewojan@my365.bellevue.edu::ed166d2d-0087-4128-8725-c72e440127d4" providerId="AD" clId="Web-{8E5A8ED1-F958-471E-9E2A-09E6CA56AA09}" dt="2023-05-08T02:44:04.566" v="44"/>
          <ac:spMkLst>
            <pc:docMk/>
            <pc:sldMk cId="151309365" sldId="263"/>
            <ac:spMk id="39" creationId="{A8908DB7-C3A6-4FCB-9820-CEE02B398C4A}"/>
          </ac:spMkLst>
        </pc:spChg>
        <pc:spChg chg="add">
          <ac:chgData name="Emily Wojan" userId="S::ewojan@my365.bellevue.edu::ed166d2d-0087-4128-8725-c72e440127d4" providerId="AD" clId="Web-{8E5A8ED1-F958-471E-9E2A-09E6CA56AA09}" dt="2023-05-08T02:44:04.566" v="44"/>
          <ac:spMkLst>
            <pc:docMk/>
            <pc:sldMk cId="151309365" sldId="263"/>
            <ac:spMk id="40" creationId="{535742DD-1B16-4E9D-B715-0D74B4574A68}"/>
          </ac:spMkLst>
        </pc:spChg>
        <pc:spChg chg="add del">
          <ac:chgData name="Emily Wojan" userId="S::ewojan@my365.bellevue.edu::ed166d2d-0087-4128-8725-c72e440127d4" providerId="AD" clId="Web-{8E5A8ED1-F958-471E-9E2A-09E6CA56AA09}" dt="2023-05-08T02:44:10.629" v="45"/>
          <ac:spMkLst>
            <pc:docMk/>
            <pc:sldMk cId="151309365" sldId="263"/>
            <ac:spMk id="41" creationId="{1B916259-9D21-74AB-4644-47D9F0CA6F83}"/>
          </ac:spMkLst>
        </pc:spChg>
        <pc:grpChg chg="add del">
          <ac:chgData name="Emily Wojan" userId="S::ewojan@my365.bellevue.edu::ed166d2d-0087-4128-8725-c72e440127d4" providerId="AD" clId="Web-{8E5A8ED1-F958-471E-9E2A-09E6CA56AA09}" dt="2023-05-08T02:44:04.566" v="44"/>
          <ac:grpSpMkLst>
            <pc:docMk/>
            <pc:sldMk cId="151309365" sldId="263"/>
            <ac:grpSpMk id="25" creationId="{89D1390B-7E13-4B4F-9CB2-391063412E54}"/>
          </ac:grpSpMkLst>
        </pc:grpChg>
        <pc:picChg chg="mod">
          <ac:chgData name="Emily Wojan" userId="S::ewojan@my365.bellevue.edu::ed166d2d-0087-4128-8725-c72e440127d4" providerId="AD" clId="Web-{8E5A8ED1-F958-471E-9E2A-09E6CA56AA09}" dt="2023-05-08T02:44:15.926" v="46" actId="14100"/>
          <ac:picMkLst>
            <pc:docMk/>
            <pc:sldMk cId="151309365" sldId="263"/>
            <ac:picMk id="5" creationId="{0A55B315-2E90-F778-B780-D0F698C0F3DD}"/>
          </ac:picMkLst>
        </pc:picChg>
      </pc:sldChg>
      <pc:sldChg chg="addSp delSp modSp mod modClrScheme delDesignElem chgLayout">
        <pc:chgData name="Emily Wojan" userId="S::ewojan@my365.bellevue.edu::ed166d2d-0087-4128-8725-c72e440127d4" providerId="AD" clId="Web-{8E5A8ED1-F958-471E-9E2A-09E6CA56AA09}" dt="2023-05-08T02:49:56.076" v="115" actId="20577"/>
        <pc:sldMkLst>
          <pc:docMk/>
          <pc:sldMk cId="3655648237" sldId="264"/>
        </pc:sldMkLst>
        <pc:spChg chg="mod ord">
          <ac:chgData name="Emily Wojan" userId="S::ewojan@my365.bellevue.edu::ed166d2d-0087-4128-8725-c72e440127d4" providerId="AD" clId="Web-{8E5A8ED1-F958-471E-9E2A-09E6CA56AA09}" dt="2023-05-08T02:44:42.020" v="56"/>
          <ac:spMkLst>
            <pc:docMk/>
            <pc:sldMk cId="3655648237" sldId="264"/>
            <ac:spMk id="2" creationId="{84722313-0636-7484-E48D-89DF2856268D}"/>
          </ac:spMkLst>
        </pc:spChg>
        <pc:spChg chg="mod ord">
          <ac:chgData name="Emily Wojan" userId="S::ewojan@my365.bellevue.edu::ed166d2d-0087-4128-8725-c72e440127d4" providerId="AD" clId="Web-{8E5A8ED1-F958-471E-9E2A-09E6CA56AA09}" dt="2023-05-08T02:49:56.076" v="115" actId="20577"/>
          <ac:spMkLst>
            <pc:docMk/>
            <pc:sldMk cId="3655648237" sldId="264"/>
            <ac:spMk id="3" creationId="{0B6618CF-1064-C69C-D1D5-91358F11A4D7}"/>
          </ac:spMkLst>
        </pc:spChg>
        <pc:spChg chg="add del mod ord">
          <ac:chgData name="Emily Wojan" userId="S::ewojan@my365.bellevue.edu::ed166d2d-0087-4128-8725-c72e440127d4" providerId="AD" clId="Web-{8E5A8ED1-F958-471E-9E2A-09E6CA56AA09}" dt="2023-05-08T02:40:47.498" v="22"/>
          <ac:spMkLst>
            <pc:docMk/>
            <pc:sldMk cId="3655648237" sldId="264"/>
            <ac:spMk id="4" creationId="{FDB13D8D-3F61-E9EE-FA06-DB0DF07A81BE}"/>
          </ac:spMkLst>
        </pc:spChg>
        <pc:spChg chg="add del">
          <ac:chgData name="Emily Wojan" userId="S::ewojan@my365.bellevue.edu::ed166d2d-0087-4128-8725-c72e440127d4" providerId="AD" clId="Web-{8E5A8ED1-F958-471E-9E2A-09E6CA56AA09}" dt="2023-05-08T02:44:32.754" v="49"/>
          <ac:spMkLst>
            <pc:docMk/>
            <pc:sldMk cId="3655648237" sldId="264"/>
            <ac:spMk id="10" creationId="{2B97F24A-32CE-4C1C-A50D-3016B394DCFB}"/>
          </ac:spMkLst>
        </pc:spChg>
        <pc:spChg chg="add del">
          <ac:chgData name="Emily Wojan" userId="S::ewojan@my365.bellevue.edu::ed166d2d-0087-4128-8725-c72e440127d4" providerId="AD" clId="Web-{8E5A8ED1-F958-471E-9E2A-09E6CA56AA09}" dt="2023-05-08T02:44:32.754" v="49"/>
          <ac:spMkLst>
            <pc:docMk/>
            <pc:sldMk cId="3655648237" sldId="264"/>
            <ac:spMk id="13" creationId="{6357EC4F-235E-4222-A36F-C7878ACE37F2}"/>
          </ac:spMkLst>
        </pc:spChg>
        <pc:spChg chg="add del">
          <ac:chgData name="Emily Wojan" userId="S::ewojan@my365.bellevue.edu::ed166d2d-0087-4128-8725-c72e440127d4" providerId="AD" clId="Web-{8E5A8ED1-F958-471E-9E2A-09E6CA56AA09}" dt="2023-05-08T02:44:34.989" v="51"/>
          <ac:spMkLst>
            <pc:docMk/>
            <pc:sldMk cId="3655648237" sldId="264"/>
            <ac:spMk id="15" creationId="{743AA782-23D1-4521-8CAD-47662984AA08}"/>
          </ac:spMkLst>
        </pc:spChg>
        <pc:spChg chg="add del">
          <ac:chgData name="Emily Wojan" userId="S::ewojan@my365.bellevue.edu::ed166d2d-0087-4128-8725-c72e440127d4" providerId="AD" clId="Web-{8E5A8ED1-F958-471E-9E2A-09E6CA56AA09}" dt="2023-05-08T02:44:34.989" v="51"/>
          <ac:spMkLst>
            <pc:docMk/>
            <pc:sldMk cId="3655648237" sldId="264"/>
            <ac:spMk id="16" creationId="{71877DBC-BB60-40F0-AC93-2ACDBAAE60CE}"/>
          </ac:spMkLst>
        </pc:spChg>
        <pc:spChg chg="add del">
          <ac:chgData name="Emily Wojan" userId="S::ewojan@my365.bellevue.edu::ed166d2d-0087-4128-8725-c72e440127d4" providerId="AD" clId="Web-{8E5A8ED1-F958-471E-9E2A-09E6CA56AA09}" dt="2023-05-08T02:44:38.380" v="53"/>
          <ac:spMkLst>
            <pc:docMk/>
            <pc:sldMk cId="3655648237" sldId="264"/>
            <ac:spMk id="18" creationId="{A8908DB7-C3A6-4FCB-9820-CEE02B398C4A}"/>
          </ac:spMkLst>
        </pc:spChg>
        <pc:spChg chg="add del">
          <ac:chgData name="Emily Wojan" userId="S::ewojan@my365.bellevue.edu::ed166d2d-0087-4128-8725-c72e440127d4" providerId="AD" clId="Web-{8E5A8ED1-F958-471E-9E2A-09E6CA56AA09}" dt="2023-05-08T02:44:38.380" v="53"/>
          <ac:spMkLst>
            <pc:docMk/>
            <pc:sldMk cId="3655648237" sldId="264"/>
            <ac:spMk id="20" creationId="{535742DD-1B16-4E9D-B715-0D74B4574A68}"/>
          </ac:spMkLst>
        </pc:spChg>
        <pc:spChg chg="add del">
          <ac:chgData name="Emily Wojan" userId="S::ewojan@my365.bellevue.edu::ed166d2d-0087-4128-8725-c72e440127d4" providerId="AD" clId="Web-{8E5A8ED1-F958-471E-9E2A-09E6CA56AA09}" dt="2023-05-08T02:44:42.020" v="55"/>
          <ac:spMkLst>
            <pc:docMk/>
            <pc:sldMk cId="3655648237" sldId="264"/>
            <ac:spMk id="22" creationId="{743AA782-23D1-4521-8CAD-47662984AA08}"/>
          </ac:spMkLst>
        </pc:spChg>
        <pc:spChg chg="add del">
          <ac:chgData name="Emily Wojan" userId="S::ewojan@my365.bellevue.edu::ed166d2d-0087-4128-8725-c72e440127d4" providerId="AD" clId="Web-{8E5A8ED1-F958-471E-9E2A-09E6CA56AA09}" dt="2023-05-08T02:44:42.020" v="55"/>
          <ac:spMkLst>
            <pc:docMk/>
            <pc:sldMk cId="3655648237" sldId="264"/>
            <ac:spMk id="24" creationId="{71877DBC-BB60-40F0-AC93-2ACDBAAE60CE}"/>
          </ac:spMkLst>
        </pc:spChg>
        <pc:spChg chg="add">
          <ac:chgData name="Emily Wojan" userId="S::ewojan@my365.bellevue.edu::ed166d2d-0087-4128-8725-c72e440127d4" providerId="AD" clId="Web-{8E5A8ED1-F958-471E-9E2A-09E6CA56AA09}" dt="2023-05-08T02:44:42.020" v="56"/>
          <ac:spMkLst>
            <pc:docMk/>
            <pc:sldMk cId="3655648237" sldId="264"/>
            <ac:spMk id="26" creationId="{2B97F24A-32CE-4C1C-A50D-3016B394DCFB}"/>
          </ac:spMkLst>
        </pc:spChg>
        <pc:spChg chg="add">
          <ac:chgData name="Emily Wojan" userId="S::ewojan@my365.bellevue.edu::ed166d2d-0087-4128-8725-c72e440127d4" providerId="AD" clId="Web-{8E5A8ED1-F958-471E-9E2A-09E6CA56AA09}" dt="2023-05-08T02:44:42.020" v="56"/>
          <ac:spMkLst>
            <pc:docMk/>
            <pc:sldMk cId="3655648237" sldId="264"/>
            <ac:spMk id="28" creationId="{6357EC4F-235E-4222-A36F-C7878ACE37F2}"/>
          </ac:spMkLst>
        </pc:spChg>
        <pc:spChg chg="del">
          <ac:chgData name="Emily Wojan" userId="S::ewojan@my365.bellevue.edu::ed166d2d-0087-4128-8725-c72e440127d4" providerId="AD" clId="Web-{8E5A8ED1-F958-471E-9E2A-09E6CA56AA09}" dt="2023-05-08T02:38:56.980" v="2"/>
          <ac:spMkLst>
            <pc:docMk/>
            <pc:sldMk cId="3655648237" sldId="264"/>
            <ac:spMk id="44" creationId="{45D37F4E-DDB4-456B-97E0-9937730A039F}"/>
          </ac:spMkLst>
        </pc:spChg>
        <pc:spChg chg="del">
          <ac:chgData name="Emily Wojan" userId="S::ewojan@my365.bellevue.edu::ed166d2d-0087-4128-8725-c72e440127d4" providerId="AD" clId="Web-{8E5A8ED1-F958-471E-9E2A-09E6CA56AA09}" dt="2023-05-08T02:38:56.980" v="2"/>
          <ac:spMkLst>
            <pc:docMk/>
            <pc:sldMk cId="3655648237" sldId="264"/>
            <ac:spMk id="46" creationId="{B2DD41CD-8F47-4F56-AD12-4E2FF7696987}"/>
          </ac:spMkLst>
        </pc:spChg>
        <pc:picChg chg="add mod">
          <ac:chgData name="Emily Wojan" userId="S::ewojan@my365.bellevue.edu::ed166d2d-0087-4128-8725-c72e440127d4" providerId="AD" clId="Web-{8E5A8ED1-F958-471E-9E2A-09E6CA56AA09}" dt="2023-05-08T02:44:42.020" v="56"/>
          <ac:picMkLst>
            <pc:docMk/>
            <pc:sldMk cId="3655648237" sldId="264"/>
            <ac:picMk id="6" creationId="{994DD658-6662-B684-7D74-5A0C5DAE4A2A}"/>
          </ac:picMkLst>
        </pc:picChg>
        <pc:picChg chg="del mod ord">
          <ac:chgData name="Emily Wojan" userId="S::ewojan@my365.bellevue.edu::ed166d2d-0087-4128-8725-c72e440127d4" providerId="AD" clId="Web-{8E5A8ED1-F958-471E-9E2A-09E6CA56AA09}" dt="2023-05-08T02:38:58.480" v="3"/>
          <ac:picMkLst>
            <pc:docMk/>
            <pc:sldMk cId="3655648237" sldId="264"/>
            <ac:picMk id="12" creationId="{F2C4F7A0-8572-0136-3D4E-E40CC8FBB74D}"/>
          </ac:picMkLst>
        </pc:picChg>
      </pc:sldChg>
      <pc:sldChg chg="addSp delSp modSp mod setBg">
        <pc:chgData name="Emily Wojan" userId="S::ewojan@my365.bellevue.edu::ed166d2d-0087-4128-8725-c72e440127d4" providerId="AD" clId="Web-{8E5A8ED1-F958-471E-9E2A-09E6CA56AA09}" dt="2023-05-08T02:50:15.498" v="117" actId="20577"/>
        <pc:sldMkLst>
          <pc:docMk/>
          <pc:sldMk cId="3350562407" sldId="266"/>
        </pc:sldMkLst>
        <pc:spChg chg="mod">
          <ac:chgData name="Emily Wojan" userId="S::ewojan@my365.bellevue.edu::ed166d2d-0087-4128-8725-c72e440127d4" providerId="AD" clId="Web-{8E5A8ED1-F958-471E-9E2A-09E6CA56AA09}" dt="2023-05-08T02:45:17.537" v="63"/>
          <ac:spMkLst>
            <pc:docMk/>
            <pc:sldMk cId="3350562407" sldId="266"/>
            <ac:spMk id="2" creationId="{1DA9E931-3DC4-5821-A7D7-670C70C2C624}"/>
          </ac:spMkLst>
        </pc:spChg>
        <pc:spChg chg="mod">
          <ac:chgData name="Emily Wojan" userId="S::ewojan@my365.bellevue.edu::ed166d2d-0087-4128-8725-c72e440127d4" providerId="AD" clId="Web-{8E5A8ED1-F958-471E-9E2A-09E6CA56AA09}" dt="2023-05-08T02:50:15.498" v="117" actId="20577"/>
          <ac:spMkLst>
            <pc:docMk/>
            <pc:sldMk cId="3350562407" sldId="266"/>
            <ac:spMk id="3" creationId="{93CED7BC-15AC-6E9E-A7DF-8503EBF31AEA}"/>
          </ac:spMkLst>
        </pc:spChg>
        <pc:spChg chg="add del">
          <ac:chgData name="Emily Wojan" userId="S::ewojan@my365.bellevue.edu::ed166d2d-0087-4128-8725-c72e440127d4" providerId="AD" clId="Web-{8E5A8ED1-F958-471E-9E2A-09E6CA56AA09}" dt="2023-05-08T02:45:04.615" v="58"/>
          <ac:spMkLst>
            <pc:docMk/>
            <pc:sldMk cId="3350562407" sldId="266"/>
            <ac:spMk id="8" creationId="{AC17DE74-01C9-4859-B65A-85CF999E8580}"/>
          </ac:spMkLst>
        </pc:spChg>
        <pc:spChg chg="add del">
          <ac:chgData name="Emily Wojan" userId="S::ewojan@my365.bellevue.edu::ed166d2d-0087-4128-8725-c72e440127d4" providerId="AD" clId="Web-{8E5A8ED1-F958-471E-9E2A-09E6CA56AA09}" dt="2023-05-08T02:45:04.615" v="58"/>
          <ac:spMkLst>
            <pc:docMk/>
            <pc:sldMk cId="3350562407" sldId="266"/>
            <ac:spMk id="10" creationId="{068C0432-0E90-4CC1-8CD3-D44A90DF07EF}"/>
          </ac:spMkLst>
        </pc:spChg>
        <pc:spChg chg="add del">
          <ac:chgData name="Emily Wojan" userId="S::ewojan@my365.bellevue.edu::ed166d2d-0087-4128-8725-c72e440127d4" providerId="AD" clId="Web-{8E5A8ED1-F958-471E-9E2A-09E6CA56AA09}" dt="2023-05-08T02:45:15.927" v="60"/>
          <ac:spMkLst>
            <pc:docMk/>
            <pc:sldMk cId="3350562407" sldId="266"/>
            <ac:spMk id="12" creationId="{14847E93-7DC1-4D4B-8829-B19AA7137C50}"/>
          </ac:spMkLst>
        </pc:spChg>
        <pc:spChg chg="add del">
          <ac:chgData name="Emily Wojan" userId="S::ewojan@my365.bellevue.edu::ed166d2d-0087-4128-8725-c72e440127d4" providerId="AD" clId="Web-{8E5A8ED1-F958-471E-9E2A-09E6CA56AA09}" dt="2023-05-08T02:45:15.927" v="60"/>
          <ac:spMkLst>
            <pc:docMk/>
            <pc:sldMk cId="3350562407" sldId="266"/>
            <ac:spMk id="13" creationId="{1709F1D5-B0F1-4714-A239-E5B61C161915}"/>
          </ac:spMkLst>
        </pc:spChg>
        <pc:spChg chg="add del">
          <ac:chgData name="Emily Wojan" userId="S::ewojan@my365.bellevue.edu::ed166d2d-0087-4128-8725-c72e440127d4" providerId="AD" clId="Web-{8E5A8ED1-F958-471E-9E2A-09E6CA56AA09}" dt="2023-05-08T02:45:15.927" v="60"/>
          <ac:spMkLst>
            <pc:docMk/>
            <pc:sldMk cId="3350562407" sldId="266"/>
            <ac:spMk id="14" creationId="{5566D6E1-03A1-4D73-A4E0-35D74D568A04}"/>
          </ac:spMkLst>
        </pc:spChg>
        <pc:spChg chg="add del">
          <ac:chgData name="Emily Wojan" userId="S::ewojan@my365.bellevue.edu::ed166d2d-0087-4128-8725-c72e440127d4" providerId="AD" clId="Web-{8E5A8ED1-F958-471E-9E2A-09E6CA56AA09}" dt="2023-05-08T02:45:15.927" v="60"/>
          <ac:spMkLst>
            <pc:docMk/>
            <pc:sldMk cId="3350562407" sldId="266"/>
            <ac:spMk id="15" creationId="{228FB460-D3FF-4440-A020-05982A09E517}"/>
          </ac:spMkLst>
        </pc:spChg>
        <pc:spChg chg="add del">
          <ac:chgData name="Emily Wojan" userId="S::ewojan@my365.bellevue.edu::ed166d2d-0087-4128-8725-c72e440127d4" providerId="AD" clId="Web-{8E5A8ED1-F958-471E-9E2A-09E6CA56AA09}" dt="2023-05-08T02:45:15.927" v="60"/>
          <ac:spMkLst>
            <pc:docMk/>
            <pc:sldMk cId="3350562407" sldId="266"/>
            <ac:spMk id="16" creationId="{9F835A99-04AC-494A-A572-AFE8413CC938}"/>
          </ac:spMkLst>
        </pc:spChg>
        <pc:spChg chg="add del">
          <ac:chgData name="Emily Wojan" userId="S::ewojan@my365.bellevue.edu::ed166d2d-0087-4128-8725-c72e440127d4" providerId="AD" clId="Web-{8E5A8ED1-F958-471E-9E2A-09E6CA56AA09}" dt="2023-05-08T02:45:15.927" v="60"/>
          <ac:spMkLst>
            <pc:docMk/>
            <pc:sldMk cId="3350562407" sldId="266"/>
            <ac:spMk id="18" creationId="{7B786209-1B0B-4CA9-9BDD-F7327066A84D}"/>
          </ac:spMkLst>
        </pc:spChg>
        <pc:spChg chg="add del">
          <ac:chgData name="Emily Wojan" userId="S::ewojan@my365.bellevue.edu::ed166d2d-0087-4128-8725-c72e440127d4" providerId="AD" clId="Web-{8E5A8ED1-F958-471E-9E2A-09E6CA56AA09}" dt="2023-05-08T02:45:15.927" v="60"/>
          <ac:spMkLst>
            <pc:docMk/>
            <pc:sldMk cId="3350562407" sldId="266"/>
            <ac:spMk id="20" creationId="{2D2964BB-484D-45AE-AD66-D407D0629652}"/>
          </ac:spMkLst>
        </pc:spChg>
        <pc:spChg chg="add del">
          <ac:chgData name="Emily Wojan" userId="S::ewojan@my365.bellevue.edu::ed166d2d-0087-4128-8725-c72e440127d4" providerId="AD" clId="Web-{8E5A8ED1-F958-471E-9E2A-09E6CA56AA09}" dt="2023-05-08T02:45:15.927" v="60"/>
          <ac:spMkLst>
            <pc:docMk/>
            <pc:sldMk cId="3350562407" sldId="266"/>
            <ac:spMk id="22" creationId="{6691AC69-A76E-4DAB-B565-468B6B87ACF3}"/>
          </ac:spMkLst>
        </pc:spChg>
        <pc:spChg chg="add del">
          <ac:chgData name="Emily Wojan" userId="S::ewojan@my365.bellevue.edu::ed166d2d-0087-4128-8725-c72e440127d4" providerId="AD" clId="Web-{8E5A8ED1-F958-471E-9E2A-09E6CA56AA09}" dt="2023-05-08T02:45:17.537" v="62"/>
          <ac:spMkLst>
            <pc:docMk/>
            <pc:sldMk cId="3350562407" sldId="266"/>
            <ac:spMk id="24" creationId="{7C32DF3D-3F59-481D-A237-77C31AD492C1}"/>
          </ac:spMkLst>
        </pc:spChg>
        <pc:spChg chg="add del">
          <ac:chgData name="Emily Wojan" userId="S::ewojan@my365.bellevue.edu::ed166d2d-0087-4128-8725-c72e440127d4" providerId="AD" clId="Web-{8E5A8ED1-F958-471E-9E2A-09E6CA56AA09}" dt="2023-05-08T02:45:17.537" v="62"/>
          <ac:spMkLst>
            <pc:docMk/>
            <pc:sldMk cId="3350562407" sldId="266"/>
            <ac:spMk id="25" creationId="{32F02326-30C4-4095-988F-932A425AE2DA}"/>
          </ac:spMkLst>
        </pc:spChg>
        <pc:spChg chg="add">
          <ac:chgData name="Emily Wojan" userId="S::ewojan@my365.bellevue.edu::ed166d2d-0087-4128-8725-c72e440127d4" providerId="AD" clId="Web-{8E5A8ED1-F958-471E-9E2A-09E6CA56AA09}" dt="2023-05-08T02:45:17.537" v="63"/>
          <ac:spMkLst>
            <pc:docMk/>
            <pc:sldMk cId="3350562407" sldId="266"/>
            <ac:spMk id="27" creationId="{AC17DE74-01C9-4859-B65A-85CF999E8580}"/>
          </ac:spMkLst>
        </pc:spChg>
        <pc:spChg chg="add">
          <ac:chgData name="Emily Wojan" userId="S::ewojan@my365.bellevue.edu::ed166d2d-0087-4128-8725-c72e440127d4" providerId="AD" clId="Web-{8E5A8ED1-F958-471E-9E2A-09E6CA56AA09}" dt="2023-05-08T02:45:17.537" v="63"/>
          <ac:spMkLst>
            <pc:docMk/>
            <pc:sldMk cId="3350562407" sldId="266"/>
            <ac:spMk id="28" creationId="{068C0432-0E90-4CC1-8CD3-D44A90DF07EF}"/>
          </ac:spMkLst>
        </pc:spChg>
      </pc:sldChg>
      <pc:sldChg chg="addSp delSp modSp mod setBg">
        <pc:chgData name="Emily Wojan" userId="S::ewojan@my365.bellevue.edu::ed166d2d-0087-4128-8725-c72e440127d4" providerId="AD" clId="Web-{8E5A8ED1-F958-471E-9E2A-09E6CA56AA09}" dt="2023-05-08T02:50:22.420" v="119" actId="20577"/>
        <pc:sldMkLst>
          <pc:docMk/>
          <pc:sldMk cId="3873324466" sldId="267"/>
        </pc:sldMkLst>
        <pc:spChg chg="mod">
          <ac:chgData name="Emily Wojan" userId="S::ewojan@my365.bellevue.edu::ed166d2d-0087-4128-8725-c72e440127d4" providerId="AD" clId="Web-{8E5A8ED1-F958-471E-9E2A-09E6CA56AA09}" dt="2023-05-08T02:49:32.278" v="113" actId="20577"/>
          <ac:spMkLst>
            <pc:docMk/>
            <pc:sldMk cId="3873324466" sldId="267"/>
            <ac:spMk id="2" creationId="{84722313-0636-7484-E48D-89DF2856268D}"/>
          </ac:spMkLst>
        </pc:spChg>
        <pc:spChg chg="mod ord">
          <ac:chgData name="Emily Wojan" userId="S::ewojan@my365.bellevue.edu::ed166d2d-0087-4128-8725-c72e440127d4" providerId="AD" clId="Web-{8E5A8ED1-F958-471E-9E2A-09E6CA56AA09}" dt="2023-05-08T02:50:22.420" v="119" actId="20577"/>
          <ac:spMkLst>
            <pc:docMk/>
            <pc:sldMk cId="3873324466" sldId="267"/>
            <ac:spMk id="3" creationId="{0B6618CF-1064-C69C-D1D5-91358F11A4D7}"/>
          </ac:spMkLst>
        </pc:spChg>
        <pc:spChg chg="del">
          <ac:chgData name="Emily Wojan" userId="S::ewojan@my365.bellevue.edu::ed166d2d-0087-4128-8725-c72e440127d4" providerId="AD" clId="Web-{8E5A8ED1-F958-471E-9E2A-09E6CA56AA09}" dt="2023-05-08T02:45:57.054" v="64"/>
          <ac:spMkLst>
            <pc:docMk/>
            <pc:sldMk cId="3873324466" sldId="267"/>
            <ac:spMk id="4" creationId="{0D46B6D6-3CF2-1391-B793-DEB7B9321D90}"/>
          </ac:spMkLst>
        </pc:spChg>
        <pc:spChg chg="add del">
          <ac:chgData name="Emily Wojan" userId="S::ewojan@my365.bellevue.edu::ed166d2d-0087-4128-8725-c72e440127d4" providerId="AD" clId="Web-{8E5A8ED1-F958-471E-9E2A-09E6CA56AA09}" dt="2023-05-08T02:46:04.991" v="66"/>
          <ac:spMkLst>
            <pc:docMk/>
            <pc:sldMk cId="3873324466" sldId="267"/>
            <ac:spMk id="10" creationId="{743AA782-23D1-4521-8CAD-47662984AA08}"/>
          </ac:spMkLst>
        </pc:spChg>
        <pc:spChg chg="add del">
          <ac:chgData name="Emily Wojan" userId="S::ewojan@my365.bellevue.edu::ed166d2d-0087-4128-8725-c72e440127d4" providerId="AD" clId="Web-{8E5A8ED1-F958-471E-9E2A-09E6CA56AA09}" dt="2023-05-08T02:46:04.991" v="66"/>
          <ac:spMkLst>
            <pc:docMk/>
            <pc:sldMk cId="3873324466" sldId="267"/>
            <ac:spMk id="12" creationId="{650D18FE-0824-4A46-B22C-A86B52E5780A}"/>
          </ac:spMkLst>
        </pc:spChg>
        <pc:spChg chg="add del">
          <ac:chgData name="Emily Wojan" userId="S::ewojan@my365.bellevue.edu::ed166d2d-0087-4128-8725-c72e440127d4" providerId="AD" clId="Web-{8E5A8ED1-F958-471E-9E2A-09E6CA56AA09}" dt="2023-05-08T02:46:07.898" v="68"/>
          <ac:spMkLst>
            <pc:docMk/>
            <pc:sldMk cId="3873324466" sldId="267"/>
            <ac:spMk id="14" creationId="{743AA782-23D1-4521-8CAD-47662984AA08}"/>
          </ac:spMkLst>
        </pc:spChg>
        <pc:spChg chg="add del">
          <ac:chgData name="Emily Wojan" userId="S::ewojan@my365.bellevue.edu::ed166d2d-0087-4128-8725-c72e440127d4" providerId="AD" clId="Web-{8E5A8ED1-F958-471E-9E2A-09E6CA56AA09}" dt="2023-05-08T02:46:07.898" v="68"/>
          <ac:spMkLst>
            <pc:docMk/>
            <pc:sldMk cId="3873324466" sldId="267"/>
            <ac:spMk id="15" creationId="{71877DBC-BB60-40F0-AC93-2ACDBAAE60CE}"/>
          </ac:spMkLst>
        </pc:spChg>
        <pc:spChg chg="add del">
          <ac:chgData name="Emily Wojan" userId="S::ewojan@my365.bellevue.edu::ed166d2d-0087-4128-8725-c72e440127d4" providerId="AD" clId="Web-{8E5A8ED1-F958-471E-9E2A-09E6CA56AA09}" dt="2023-05-08T02:46:16.257" v="70"/>
          <ac:spMkLst>
            <pc:docMk/>
            <pc:sldMk cId="3873324466" sldId="267"/>
            <ac:spMk id="17" creationId="{A8908DB7-C3A6-4FCB-9820-CEE02B398C4A}"/>
          </ac:spMkLst>
        </pc:spChg>
        <pc:spChg chg="add del">
          <ac:chgData name="Emily Wojan" userId="S::ewojan@my365.bellevue.edu::ed166d2d-0087-4128-8725-c72e440127d4" providerId="AD" clId="Web-{8E5A8ED1-F958-471E-9E2A-09E6CA56AA09}" dt="2023-05-08T02:46:16.257" v="70"/>
          <ac:spMkLst>
            <pc:docMk/>
            <pc:sldMk cId="3873324466" sldId="267"/>
            <ac:spMk id="18" creationId="{535742DD-1B16-4E9D-B715-0D74B4574A68}"/>
          </ac:spMkLst>
        </pc:spChg>
        <pc:spChg chg="add del">
          <ac:chgData name="Emily Wojan" userId="S::ewojan@my365.bellevue.edu::ed166d2d-0087-4128-8725-c72e440127d4" providerId="AD" clId="Web-{8E5A8ED1-F958-471E-9E2A-09E6CA56AA09}" dt="2023-05-08T02:46:17.976" v="72"/>
          <ac:spMkLst>
            <pc:docMk/>
            <pc:sldMk cId="3873324466" sldId="267"/>
            <ac:spMk id="20" creationId="{743AA782-23D1-4521-8CAD-47662984AA08}"/>
          </ac:spMkLst>
        </pc:spChg>
        <pc:spChg chg="add del">
          <ac:chgData name="Emily Wojan" userId="S::ewojan@my365.bellevue.edu::ed166d2d-0087-4128-8725-c72e440127d4" providerId="AD" clId="Web-{8E5A8ED1-F958-471E-9E2A-09E6CA56AA09}" dt="2023-05-08T02:46:17.976" v="72"/>
          <ac:spMkLst>
            <pc:docMk/>
            <pc:sldMk cId="3873324466" sldId="267"/>
            <ac:spMk id="21" creationId="{71877DBC-BB60-40F0-AC93-2ACDBAAE60CE}"/>
          </ac:spMkLst>
        </pc:spChg>
        <pc:spChg chg="add del">
          <ac:chgData name="Emily Wojan" userId="S::ewojan@my365.bellevue.edu::ed166d2d-0087-4128-8725-c72e440127d4" providerId="AD" clId="Web-{8E5A8ED1-F958-471E-9E2A-09E6CA56AA09}" dt="2023-05-08T02:46:19.351" v="74"/>
          <ac:spMkLst>
            <pc:docMk/>
            <pc:sldMk cId="3873324466" sldId="267"/>
            <ac:spMk id="23" creationId="{743AA782-23D1-4521-8CAD-47662984AA08}"/>
          </ac:spMkLst>
        </pc:spChg>
        <pc:spChg chg="add del">
          <ac:chgData name="Emily Wojan" userId="S::ewojan@my365.bellevue.edu::ed166d2d-0087-4128-8725-c72e440127d4" providerId="AD" clId="Web-{8E5A8ED1-F958-471E-9E2A-09E6CA56AA09}" dt="2023-05-08T02:46:19.351" v="74"/>
          <ac:spMkLst>
            <pc:docMk/>
            <pc:sldMk cId="3873324466" sldId="267"/>
            <ac:spMk id="24" creationId="{650D18FE-0824-4A46-B22C-A86B52E5780A}"/>
          </ac:spMkLst>
        </pc:spChg>
        <pc:spChg chg="add del">
          <ac:chgData name="Emily Wojan" userId="S::ewojan@my365.bellevue.edu::ed166d2d-0087-4128-8725-c72e440127d4" providerId="AD" clId="Web-{8E5A8ED1-F958-471E-9E2A-09E6CA56AA09}" dt="2023-05-08T02:47:32.166" v="95"/>
          <ac:spMkLst>
            <pc:docMk/>
            <pc:sldMk cId="3873324466" sldId="267"/>
            <ac:spMk id="26" creationId="{743AA782-23D1-4521-8CAD-47662984AA08}"/>
          </ac:spMkLst>
        </pc:spChg>
        <pc:spChg chg="add del">
          <ac:chgData name="Emily Wojan" userId="S::ewojan@my365.bellevue.edu::ed166d2d-0087-4128-8725-c72e440127d4" providerId="AD" clId="Web-{8E5A8ED1-F958-471E-9E2A-09E6CA56AA09}" dt="2023-05-08T02:47:32.166" v="95"/>
          <ac:spMkLst>
            <pc:docMk/>
            <pc:sldMk cId="3873324466" sldId="267"/>
            <ac:spMk id="27" creationId="{71877DBC-BB60-40F0-AC93-2ACDBAAE60CE}"/>
          </ac:spMkLst>
        </pc:spChg>
        <pc:spChg chg="add del">
          <ac:chgData name="Emily Wojan" userId="S::ewojan@my365.bellevue.edu::ed166d2d-0087-4128-8725-c72e440127d4" providerId="AD" clId="Web-{8E5A8ED1-F958-471E-9E2A-09E6CA56AA09}" dt="2023-05-08T02:47:13.993" v="84"/>
          <ac:spMkLst>
            <pc:docMk/>
            <pc:sldMk cId="3873324466" sldId="267"/>
            <ac:spMk id="32" creationId="{0E3596DD-156A-473E-9BB3-C6A29F7574E9}"/>
          </ac:spMkLst>
        </pc:spChg>
        <pc:spChg chg="add del">
          <ac:chgData name="Emily Wojan" userId="S::ewojan@my365.bellevue.edu::ed166d2d-0087-4128-8725-c72e440127d4" providerId="AD" clId="Web-{8E5A8ED1-F958-471E-9E2A-09E6CA56AA09}" dt="2023-05-08T02:47:13.993" v="84"/>
          <ac:spMkLst>
            <pc:docMk/>
            <pc:sldMk cId="3873324466" sldId="267"/>
            <ac:spMk id="34" creationId="{2C46C4D6-C474-4E92-B52E-944C1118F7B6}"/>
          </ac:spMkLst>
        </pc:spChg>
        <pc:spChg chg="add del">
          <ac:chgData name="Emily Wojan" userId="S::ewojan@my365.bellevue.edu::ed166d2d-0087-4128-8725-c72e440127d4" providerId="AD" clId="Web-{8E5A8ED1-F958-471E-9E2A-09E6CA56AA09}" dt="2023-05-08T02:47:16.493" v="86"/>
          <ac:spMkLst>
            <pc:docMk/>
            <pc:sldMk cId="3873324466" sldId="267"/>
            <ac:spMk id="36" creationId="{2C61293E-6EBE-43EF-A52C-9BEBFD7679D4}"/>
          </ac:spMkLst>
        </pc:spChg>
        <pc:spChg chg="add del">
          <ac:chgData name="Emily Wojan" userId="S::ewojan@my365.bellevue.edu::ed166d2d-0087-4128-8725-c72e440127d4" providerId="AD" clId="Web-{8E5A8ED1-F958-471E-9E2A-09E6CA56AA09}" dt="2023-05-08T02:47:16.493" v="86"/>
          <ac:spMkLst>
            <pc:docMk/>
            <pc:sldMk cId="3873324466" sldId="267"/>
            <ac:spMk id="37" creationId="{3FCFB1DE-0B7E-48CC-BA90-B2AB0889F9D6}"/>
          </ac:spMkLst>
        </pc:spChg>
        <pc:spChg chg="add del">
          <ac:chgData name="Emily Wojan" userId="S::ewojan@my365.bellevue.edu::ed166d2d-0087-4128-8725-c72e440127d4" providerId="AD" clId="Web-{8E5A8ED1-F958-471E-9E2A-09E6CA56AA09}" dt="2023-05-08T02:47:23.681" v="90"/>
          <ac:spMkLst>
            <pc:docMk/>
            <pc:sldMk cId="3873324466" sldId="267"/>
            <ac:spMk id="38" creationId="{DABE3E45-88CF-45D8-8D40-C773324D93F6}"/>
          </ac:spMkLst>
        </pc:spChg>
        <pc:spChg chg="add del">
          <ac:chgData name="Emily Wojan" userId="S::ewojan@my365.bellevue.edu::ed166d2d-0087-4128-8725-c72e440127d4" providerId="AD" clId="Web-{8E5A8ED1-F958-471E-9E2A-09E6CA56AA09}" dt="2023-05-08T02:47:19.884" v="88"/>
          <ac:spMkLst>
            <pc:docMk/>
            <pc:sldMk cId="3873324466" sldId="267"/>
            <ac:spMk id="39" creationId="{22587ECF-85E9-4393-9D87-8EB6F3F6C208}"/>
          </ac:spMkLst>
        </pc:spChg>
        <pc:spChg chg="add del">
          <ac:chgData name="Emily Wojan" userId="S::ewojan@my365.bellevue.edu::ed166d2d-0087-4128-8725-c72e440127d4" providerId="AD" clId="Web-{8E5A8ED1-F958-471E-9E2A-09E6CA56AA09}" dt="2023-05-08T02:47:23.681" v="90"/>
          <ac:spMkLst>
            <pc:docMk/>
            <pc:sldMk cId="3873324466" sldId="267"/>
            <ac:spMk id="41" creationId="{1CD81A2A-6ED4-4EF4-A14C-912D31E14800}"/>
          </ac:spMkLst>
        </pc:spChg>
        <pc:spChg chg="add del">
          <ac:chgData name="Emily Wojan" userId="S::ewojan@my365.bellevue.edu::ed166d2d-0087-4128-8725-c72e440127d4" providerId="AD" clId="Web-{8E5A8ED1-F958-471E-9E2A-09E6CA56AA09}" dt="2023-05-08T02:47:23.681" v="90"/>
          <ac:spMkLst>
            <pc:docMk/>
            <pc:sldMk cId="3873324466" sldId="267"/>
            <ac:spMk id="42" creationId="{B91ECDA9-56DC-4270-8F33-01C5637B8CEB}"/>
          </ac:spMkLst>
        </pc:spChg>
        <pc:spChg chg="add del">
          <ac:chgData name="Emily Wojan" userId="S::ewojan@my365.bellevue.edu::ed166d2d-0087-4128-8725-c72e440127d4" providerId="AD" clId="Web-{8E5A8ED1-F958-471E-9E2A-09E6CA56AA09}" dt="2023-05-08T02:47:23.681" v="90"/>
          <ac:spMkLst>
            <pc:docMk/>
            <pc:sldMk cId="3873324466" sldId="267"/>
            <ac:spMk id="43" creationId="{1661932C-CA15-4E17-B115-FAE7CBEE4789}"/>
          </ac:spMkLst>
        </pc:spChg>
        <pc:spChg chg="add del">
          <ac:chgData name="Emily Wojan" userId="S::ewojan@my365.bellevue.edu::ed166d2d-0087-4128-8725-c72e440127d4" providerId="AD" clId="Web-{8E5A8ED1-F958-471E-9E2A-09E6CA56AA09}" dt="2023-05-08T02:47:23.681" v="90"/>
          <ac:spMkLst>
            <pc:docMk/>
            <pc:sldMk cId="3873324466" sldId="267"/>
            <ac:spMk id="44" creationId="{75F47824-961D-465D-84F9-EAE11BC6173B}"/>
          </ac:spMkLst>
        </pc:spChg>
        <pc:spChg chg="add del">
          <ac:chgData name="Emily Wojan" userId="S::ewojan@my365.bellevue.edu::ed166d2d-0087-4128-8725-c72e440127d4" providerId="AD" clId="Web-{8E5A8ED1-F958-471E-9E2A-09E6CA56AA09}" dt="2023-05-08T02:47:23.681" v="90"/>
          <ac:spMkLst>
            <pc:docMk/>
            <pc:sldMk cId="3873324466" sldId="267"/>
            <ac:spMk id="45" creationId="{8590ADD5-9383-4D3D-9047-3DA2593CCB5D}"/>
          </ac:spMkLst>
        </pc:spChg>
        <pc:spChg chg="add del">
          <ac:chgData name="Emily Wojan" userId="S::ewojan@my365.bellevue.edu::ed166d2d-0087-4128-8725-c72e440127d4" providerId="AD" clId="Web-{8E5A8ED1-F958-471E-9E2A-09E6CA56AA09}" dt="2023-05-08T02:47:23.681" v="90"/>
          <ac:spMkLst>
            <pc:docMk/>
            <pc:sldMk cId="3873324466" sldId="267"/>
            <ac:spMk id="46" creationId="{FEC9DA3E-C1D7-472D-B7C0-F71AE41FBA23}"/>
          </ac:spMkLst>
        </pc:spChg>
        <pc:spChg chg="add del">
          <ac:chgData name="Emily Wojan" userId="S::ewojan@my365.bellevue.edu::ed166d2d-0087-4128-8725-c72e440127d4" providerId="AD" clId="Web-{8E5A8ED1-F958-471E-9E2A-09E6CA56AA09}" dt="2023-05-08T02:47:26.900" v="92"/>
          <ac:spMkLst>
            <pc:docMk/>
            <pc:sldMk cId="3873324466" sldId="267"/>
            <ac:spMk id="48" creationId="{743AA782-23D1-4521-8CAD-47662984AA08}"/>
          </ac:spMkLst>
        </pc:spChg>
        <pc:spChg chg="add del">
          <ac:chgData name="Emily Wojan" userId="S::ewojan@my365.bellevue.edu::ed166d2d-0087-4128-8725-c72e440127d4" providerId="AD" clId="Web-{8E5A8ED1-F958-471E-9E2A-09E6CA56AA09}" dt="2023-05-08T02:47:26.900" v="92"/>
          <ac:spMkLst>
            <pc:docMk/>
            <pc:sldMk cId="3873324466" sldId="267"/>
            <ac:spMk id="49" creationId="{71877DBC-BB60-40F0-AC93-2ACDBAAE60CE}"/>
          </ac:spMkLst>
        </pc:spChg>
        <pc:spChg chg="add del">
          <ac:chgData name="Emily Wojan" userId="S::ewojan@my365.bellevue.edu::ed166d2d-0087-4128-8725-c72e440127d4" providerId="AD" clId="Web-{8E5A8ED1-F958-471E-9E2A-09E6CA56AA09}" dt="2023-05-08T02:47:32.166" v="94"/>
          <ac:spMkLst>
            <pc:docMk/>
            <pc:sldMk cId="3873324466" sldId="267"/>
            <ac:spMk id="51" creationId="{2C61293E-6EBE-43EF-A52C-9BEBFD7679D4}"/>
          </ac:spMkLst>
        </pc:spChg>
        <pc:spChg chg="add del">
          <ac:chgData name="Emily Wojan" userId="S::ewojan@my365.bellevue.edu::ed166d2d-0087-4128-8725-c72e440127d4" providerId="AD" clId="Web-{8E5A8ED1-F958-471E-9E2A-09E6CA56AA09}" dt="2023-05-08T02:47:32.166" v="94"/>
          <ac:spMkLst>
            <pc:docMk/>
            <pc:sldMk cId="3873324466" sldId="267"/>
            <ac:spMk id="52" creationId="{3FCFB1DE-0B7E-48CC-BA90-B2AB0889F9D6}"/>
          </ac:spMkLst>
        </pc:spChg>
        <pc:spChg chg="add del">
          <ac:chgData name="Emily Wojan" userId="S::ewojan@my365.bellevue.edu::ed166d2d-0087-4128-8725-c72e440127d4" providerId="AD" clId="Web-{8E5A8ED1-F958-471E-9E2A-09E6CA56AA09}" dt="2023-05-08T02:47:58.510" v="100"/>
          <ac:spMkLst>
            <pc:docMk/>
            <pc:sldMk cId="3873324466" sldId="267"/>
            <ac:spMk id="54" creationId="{7B831B6F-405A-4B47-B9BB-5CA88F285844}"/>
          </ac:spMkLst>
        </pc:spChg>
        <pc:spChg chg="add del">
          <ac:chgData name="Emily Wojan" userId="S::ewojan@my365.bellevue.edu::ed166d2d-0087-4128-8725-c72e440127d4" providerId="AD" clId="Web-{8E5A8ED1-F958-471E-9E2A-09E6CA56AA09}" dt="2023-05-08T02:47:58.510" v="100"/>
          <ac:spMkLst>
            <pc:docMk/>
            <pc:sldMk cId="3873324466" sldId="267"/>
            <ac:spMk id="55" creationId="{15109354-9C5D-4F8C-B0E6-D1043C7BF20A}"/>
          </ac:spMkLst>
        </pc:spChg>
        <pc:spChg chg="add del">
          <ac:chgData name="Emily Wojan" userId="S::ewojan@my365.bellevue.edu::ed166d2d-0087-4128-8725-c72e440127d4" providerId="AD" clId="Web-{8E5A8ED1-F958-471E-9E2A-09E6CA56AA09}" dt="2023-05-08T02:47:58.510" v="100"/>
          <ac:spMkLst>
            <pc:docMk/>
            <pc:sldMk cId="3873324466" sldId="267"/>
            <ac:spMk id="56" creationId="{49B530FE-A87D-41A0-A920-ADC6539EAA44}"/>
          </ac:spMkLst>
        </pc:spChg>
        <pc:spChg chg="add del">
          <ac:chgData name="Emily Wojan" userId="S::ewojan@my365.bellevue.edu::ed166d2d-0087-4128-8725-c72e440127d4" providerId="AD" clId="Web-{8E5A8ED1-F958-471E-9E2A-09E6CA56AA09}" dt="2023-05-08T02:47:58.494" v="99"/>
          <ac:spMkLst>
            <pc:docMk/>
            <pc:sldMk cId="3873324466" sldId="267"/>
            <ac:spMk id="61" creationId="{A6D37EE4-EA1B-46EE-A54B-5233C63C9695}"/>
          </ac:spMkLst>
        </pc:spChg>
        <pc:spChg chg="add del">
          <ac:chgData name="Emily Wojan" userId="S::ewojan@my365.bellevue.edu::ed166d2d-0087-4128-8725-c72e440127d4" providerId="AD" clId="Web-{8E5A8ED1-F958-471E-9E2A-09E6CA56AA09}" dt="2023-05-08T02:47:58.494" v="99"/>
          <ac:spMkLst>
            <pc:docMk/>
            <pc:sldMk cId="3873324466" sldId="267"/>
            <ac:spMk id="63" creationId="{927D5270-6648-4CC1-8F78-48BE299CAC25}"/>
          </ac:spMkLst>
        </pc:spChg>
        <pc:spChg chg="add">
          <ac:chgData name="Emily Wojan" userId="S::ewojan@my365.bellevue.edu::ed166d2d-0087-4128-8725-c72e440127d4" providerId="AD" clId="Web-{8E5A8ED1-F958-471E-9E2A-09E6CA56AA09}" dt="2023-05-08T02:47:58.510" v="100"/>
          <ac:spMkLst>
            <pc:docMk/>
            <pc:sldMk cId="3873324466" sldId="267"/>
            <ac:spMk id="65" creationId="{743AA782-23D1-4521-8CAD-47662984AA08}"/>
          </ac:spMkLst>
        </pc:spChg>
        <pc:spChg chg="add">
          <ac:chgData name="Emily Wojan" userId="S::ewojan@my365.bellevue.edu::ed166d2d-0087-4128-8725-c72e440127d4" providerId="AD" clId="Web-{8E5A8ED1-F958-471E-9E2A-09E6CA56AA09}" dt="2023-05-08T02:47:58.510" v="100"/>
          <ac:spMkLst>
            <pc:docMk/>
            <pc:sldMk cId="3873324466" sldId="267"/>
            <ac:spMk id="66" creationId="{71877DBC-BB60-40F0-AC93-2ACDBAAE60CE}"/>
          </ac:spMkLst>
        </pc:spChg>
        <pc:picChg chg="add mod ord">
          <ac:chgData name="Emily Wojan" userId="S::ewojan@my365.bellevue.edu::ed166d2d-0087-4128-8725-c72e440127d4" providerId="AD" clId="Web-{8E5A8ED1-F958-471E-9E2A-09E6CA56AA09}" dt="2023-05-08T02:47:58.510" v="100"/>
          <ac:picMkLst>
            <pc:docMk/>
            <pc:sldMk cId="3873324466" sldId="267"/>
            <ac:picMk id="5" creationId="{8AA197A6-221A-C00B-8C94-542723D06A25}"/>
          </ac:picMkLst>
        </pc:picChg>
        <pc:cxnChg chg="add del">
          <ac:chgData name="Emily Wojan" userId="S::ewojan@my365.bellevue.edu::ed166d2d-0087-4128-8725-c72e440127d4" providerId="AD" clId="Web-{8E5A8ED1-F958-471E-9E2A-09E6CA56AA09}" dt="2023-05-08T02:47:23.681" v="90"/>
          <ac:cxnSpMkLst>
            <pc:docMk/>
            <pc:sldMk cId="3873324466" sldId="267"/>
            <ac:cxnSpMk id="40" creationId="{49CD1692-827B-4C8D-B4A1-134FD04CF45C}"/>
          </ac:cxnSpMkLst>
        </pc:cxnChg>
      </pc:sldChg>
    </pc:docChg>
  </pc:docChgLst>
  <pc:docChgLst>
    <pc:chgData name="Emily Wojan" userId="S::ewojan@my365.bellevue.edu::ed166d2d-0087-4128-8725-c72e440127d4" providerId="AD" clId="Web-{2D218DFF-DE5F-0864-B9D7-DAA64D678A88}"/>
    <pc:docChg chg="modSld">
      <pc:chgData name="Emily Wojan" userId="S::ewojan@my365.bellevue.edu::ed166d2d-0087-4128-8725-c72e440127d4" providerId="AD" clId="Web-{2D218DFF-DE5F-0864-B9D7-DAA64D678A88}" dt="2023-05-08T23:22:51.797" v="48" actId="1076"/>
      <pc:docMkLst>
        <pc:docMk/>
      </pc:docMkLst>
      <pc:sldChg chg="modSp">
        <pc:chgData name="Emily Wojan" userId="S::ewojan@my365.bellevue.edu::ed166d2d-0087-4128-8725-c72e440127d4" providerId="AD" clId="Web-{2D218DFF-DE5F-0864-B9D7-DAA64D678A88}" dt="2023-05-08T23:20:37.272" v="12" actId="20577"/>
        <pc:sldMkLst>
          <pc:docMk/>
          <pc:sldMk cId="4205910192" sldId="259"/>
        </pc:sldMkLst>
        <pc:spChg chg="mod">
          <ac:chgData name="Emily Wojan" userId="S::ewojan@my365.bellevue.edu::ed166d2d-0087-4128-8725-c72e440127d4" providerId="AD" clId="Web-{2D218DFF-DE5F-0864-B9D7-DAA64D678A88}" dt="2023-05-08T23:20:37.272" v="12" actId="20577"/>
          <ac:spMkLst>
            <pc:docMk/>
            <pc:sldMk cId="4205910192" sldId="259"/>
            <ac:spMk id="3" creationId="{0B6618CF-1064-C69C-D1D5-91358F11A4D7}"/>
          </ac:spMkLst>
        </pc:spChg>
      </pc:sldChg>
      <pc:sldChg chg="modSp">
        <pc:chgData name="Emily Wojan" userId="S::ewojan@my365.bellevue.edu::ed166d2d-0087-4128-8725-c72e440127d4" providerId="AD" clId="Web-{2D218DFF-DE5F-0864-B9D7-DAA64D678A88}" dt="2023-05-08T23:22:08.481" v="43" actId="20577"/>
        <pc:sldMkLst>
          <pc:docMk/>
          <pc:sldMk cId="3655648237" sldId="264"/>
        </pc:sldMkLst>
        <pc:spChg chg="mod">
          <ac:chgData name="Emily Wojan" userId="S::ewojan@my365.bellevue.edu::ed166d2d-0087-4128-8725-c72e440127d4" providerId="AD" clId="Web-{2D218DFF-DE5F-0864-B9D7-DAA64D678A88}" dt="2023-05-08T23:22:08.481" v="43" actId="20577"/>
          <ac:spMkLst>
            <pc:docMk/>
            <pc:sldMk cId="3655648237" sldId="264"/>
            <ac:spMk id="3" creationId="{0B6618CF-1064-C69C-D1D5-91358F11A4D7}"/>
          </ac:spMkLst>
        </pc:spChg>
      </pc:sldChg>
      <pc:sldChg chg="modSp">
        <pc:chgData name="Emily Wojan" userId="S::ewojan@my365.bellevue.edu::ed166d2d-0087-4128-8725-c72e440127d4" providerId="AD" clId="Web-{2D218DFF-DE5F-0864-B9D7-DAA64D678A88}" dt="2023-05-08T23:22:51.797" v="48" actId="1076"/>
        <pc:sldMkLst>
          <pc:docMk/>
          <pc:sldMk cId="2881872940" sldId="265"/>
        </pc:sldMkLst>
        <pc:spChg chg="mod">
          <ac:chgData name="Emily Wojan" userId="S::ewojan@my365.bellevue.edu::ed166d2d-0087-4128-8725-c72e440127d4" providerId="AD" clId="Web-{2D218DFF-DE5F-0864-B9D7-DAA64D678A88}" dt="2023-05-08T23:22:44.140" v="47" actId="20577"/>
          <ac:spMkLst>
            <pc:docMk/>
            <pc:sldMk cId="2881872940" sldId="265"/>
            <ac:spMk id="3" creationId="{0B6618CF-1064-C69C-D1D5-91358F11A4D7}"/>
          </ac:spMkLst>
        </pc:spChg>
        <pc:picChg chg="mod">
          <ac:chgData name="Emily Wojan" userId="S::ewojan@my365.bellevue.edu::ed166d2d-0087-4128-8725-c72e440127d4" providerId="AD" clId="Web-{2D218DFF-DE5F-0864-B9D7-DAA64D678A88}" dt="2023-05-08T23:22:51.797" v="48" actId="1076"/>
          <ac:picMkLst>
            <pc:docMk/>
            <pc:sldMk cId="2881872940" sldId="265"/>
            <ac:picMk id="8" creationId="{DF62C02A-8416-E4AF-9B2B-144C7B652BB6}"/>
          </ac:picMkLst>
        </pc:picChg>
      </pc:sldChg>
    </pc:docChg>
  </pc:docChgLst>
  <pc:docChgLst>
    <pc:chgData name="Emily Wojan" userId="S::ewojan@my365.bellevue.edu::ed166d2d-0087-4128-8725-c72e440127d4" providerId="AD" clId="Web-{351DFA22-A809-ACD3-D550-E9CFB2BDFD4A}"/>
    <pc:docChg chg="addSld modSld">
      <pc:chgData name="Emily Wojan" userId="S::ewojan@my365.bellevue.edu::ed166d2d-0087-4128-8725-c72e440127d4" providerId="AD" clId="Web-{351DFA22-A809-ACD3-D550-E9CFB2BDFD4A}" dt="2023-05-16T01:52:57.368" v="91"/>
      <pc:docMkLst>
        <pc:docMk/>
      </pc:docMkLst>
      <pc:sldChg chg="modSp">
        <pc:chgData name="Emily Wojan" userId="S::ewojan@my365.bellevue.edu::ed166d2d-0087-4128-8725-c72e440127d4" providerId="AD" clId="Web-{351DFA22-A809-ACD3-D550-E9CFB2BDFD4A}" dt="2023-05-15T22:24:38.176" v="32" actId="20577"/>
        <pc:sldMkLst>
          <pc:docMk/>
          <pc:sldMk cId="965637764" sldId="261"/>
        </pc:sldMkLst>
        <pc:spChg chg="mod">
          <ac:chgData name="Emily Wojan" userId="S::ewojan@my365.bellevue.edu::ed166d2d-0087-4128-8725-c72e440127d4" providerId="AD" clId="Web-{351DFA22-A809-ACD3-D550-E9CFB2BDFD4A}" dt="2023-05-15T22:24:38.176" v="32" actId="20577"/>
          <ac:spMkLst>
            <pc:docMk/>
            <pc:sldMk cId="965637764" sldId="261"/>
            <ac:spMk id="3" creationId="{A6244D48-5C06-DCE6-C472-CA65D13647E4}"/>
          </ac:spMkLst>
        </pc:spChg>
      </pc:sldChg>
      <pc:sldChg chg="addSp delSp modSp">
        <pc:chgData name="Emily Wojan" userId="S::ewojan@my365.bellevue.edu::ed166d2d-0087-4128-8725-c72e440127d4" providerId="AD" clId="Web-{351DFA22-A809-ACD3-D550-E9CFB2BDFD4A}" dt="2023-05-16T01:49:59.736" v="61" actId="1076"/>
        <pc:sldMkLst>
          <pc:docMk/>
          <pc:sldMk cId="3655648237" sldId="264"/>
        </pc:sldMkLst>
        <pc:spChg chg="mod">
          <ac:chgData name="Emily Wojan" userId="S::ewojan@my365.bellevue.edu::ed166d2d-0087-4128-8725-c72e440127d4" providerId="AD" clId="Web-{351DFA22-A809-ACD3-D550-E9CFB2BDFD4A}" dt="2023-05-16T01:49:51.564" v="60" actId="14100"/>
          <ac:spMkLst>
            <pc:docMk/>
            <pc:sldMk cId="3655648237" sldId="264"/>
            <ac:spMk id="3" creationId="{0B6618CF-1064-C69C-D1D5-91358F11A4D7}"/>
          </ac:spMkLst>
        </pc:spChg>
        <pc:picChg chg="del">
          <ac:chgData name="Emily Wojan" userId="S::ewojan@my365.bellevue.edu::ed166d2d-0087-4128-8725-c72e440127d4" providerId="AD" clId="Web-{351DFA22-A809-ACD3-D550-E9CFB2BDFD4A}" dt="2023-05-16T01:48:19.139" v="42"/>
          <ac:picMkLst>
            <pc:docMk/>
            <pc:sldMk cId="3655648237" sldId="264"/>
            <ac:picMk id="5" creationId="{FFCACBE4-4BBD-2539-9751-DA8D15ED09C5}"/>
          </ac:picMkLst>
        </pc:picChg>
        <pc:picChg chg="add del mod">
          <ac:chgData name="Emily Wojan" userId="S::ewojan@my365.bellevue.edu::ed166d2d-0087-4128-8725-c72e440127d4" providerId="AD" clId="Web-{351DFA22-A809-ACD3-D550-E9CFB2BDFD4A}" dt="2023-05-16T01:48:25.389" v="44"/>
          <ac:picMkLst>
            <pc:docMk/>
            <pc:sldMk cId="3655648237" sldId="264"/>
            <ac:picMk id="6" creationId="{446948BF-7044-5F2B-DE94-0203781CF9BD}"/>
          </ac:picMkLst>
        </pc:picChg>
        <pc:picChg chg="add mod">
          <ac:chgData name="Emily Wojan" userId="S::ewojan@my365.bellevue.edu::ed166d2d-0087-4128-8725-c72e440127d4" providerId="AD" clId="Web-{351DFA22-A809-ACD3-D550-E9CFB2BDFD4A}" dt="2023-05-16T01:49:59.736" v="61" actId="1076"/>
          <ac:picMkLst>
            <pc:docMk/>
            <pc:sldMk cId="3655648237" sldId="264"/>
            <ac:picMk id="7" creationId="{220B32E1-08CE-2BEB-1208-96408CA10DD2}"/>
          </ac:picMkLst>
        </pc:picChg>
      </pc:sldChg>
      <pc:sldChg chg="addSp delSp modSp mod setBg">
        <pc:chgData name="Emily Wojan" userId="S::ewojan@my365.bellevue.edu::ed166d2d-0087-4128-8725-c72e440127d4" providerId="AD" clId="Web-{351DFA22-A809-ACD3-D550-E9CFB2BDFD4A}" dt="2023-05-16T01:52:18.178" v="84" actId="1076"/>
        <pc:sldMkLst>
          <pc:docMk/>
          <pc:sldMk cId="2881872940" sldId="265"/>
        </pc:sldMkLst>
        <pc:spChg chg="mod">
          <ac:chgData name="Emily Wojan" userId="S::ewojan@my365.bellevue.edu::ed166d2d-0087-4128-8725-c72e440127d4" providerId="AD" clId="Web-{351DFA22-A809-ACD3-D550-E9CFB2BDFD4A}" dt="2023-05-16T01:51:51.568" v="77"/>
          <ac:spMkLst>
            <pc:docMk/>
            <pc:sldMk cId="2881872940" sldId="265"/>
            <ac:spMk id="2" creationId="{84722313-0636-7484-E48D-89DF2856268D}"/>
          </ac:spMkLst>
        </pc:spChg>
        <pc:spChg chg="mod ord">
          <ac:chgData name="Emily Wojan" userId="S::ewojan@my365.bellevue.edu::ed166d2d-0087-4128-8725-c72e440127d4" providerId="AD" clId="Web-{351DFA22-A809-ACD3-D550-E9CFB2BDFD4A}" dt="2023-05-16T01:52:11.913" v="82" actId="1076"/>
          <ac:spMkLst>
            <pc:docMk/>
            <pc:sldMk cId="2881872940" sldId="265"/>
            <ac:spMk id="3" creationId="{0B6618CF-1064-C69C-D1D5-91358F11A4D7}"/>
          </ac:spMkLst>
        </pc:spChg>
        <pc:spChg chg="add del mod">
          <ac:chgData name="Emily Wojan" userId="S::ewojan@my365.bellevue.edu::ed166d2d-0087-4128-8725-c72e440127d4" providerId="AD" clId="Web-{351DFA22-A809-ACD3-D550-E9CFB2BDFD4A}" dt="2023-05-16T01:50:40.722" v="63"/>
          <ac:spMkLst>
            <pc:docMk/>
            <pc:sldMk cId="2881872940" sldId="265"/>
            <ac:spMk id="5" creationId="{FF55FD67-7B21-3458-7EC9-A0E6CA8F59FD}"/>
          </ac:spMkLst>
        </pc:spChg>
        <pc:spChg chg="add">
          <ac:chgData name="Emily Wojan" userId="S::ewojan@my365.bellevue.edu::ed166d2d-0087-4128-8725-c72e440127d4" providerId="AD" clId="Web-{351DFA22-A809-ACD3-D550-E9CFB2BDFD4A}" dt="2023-05-16T01:51:51.568" v="77"/>
          <ac:spMkLst>
            <pc:docMk/>
            <pc:sldMk cId="2881872940" sldId="265"/>
            <ac:spMk id="11" creationId="{32AEEBC8-9D30-42EF-95F2-386C2653FBF0}"/>
          </ac:spMkLst>
        </pc:spChg>
        <pc:spChg chg="add">
          <ac:chgData name="Emily Wojan" userId="S::ewojan@my365.bellevue.edu::ed166d2d-0087-4128-8725-c72e440127d4" providerId="AD" clId="Web-{351DFA22-A809-ACD3-D550-E9CFB2BDFD4A}" dt="2023-05-16T01:51:51.568" v="77"/>
          <ac:spMkLst>
            <pc:docMk/>
            <pc:sldMk cId="2881872940" sldId="265"/>
            <ac:spMk id="13" creationId="{2E92FA66-67D7-4CB4-94D3-E643A9AD4757}"/>
          </ac:spMkLst>
        </pc:spChg>
        <pc:picChg chg="add mod ord">
          <ac:chgData name="Emily Wojan" userId="S::ewojan@my365.bellevue.edu::ed166d2d-0087-4128-8725-c72e440127d4" providerId="AD" clId="Web-{351DFA22-A809-ACD3-D550-E9CFB2BDFD4A}" dt="2023-05-16T01:52:18.178" v="84" actId="1076"/>
          <ac:picMkLst>
            <pc:docMk/>
            <pc:sldMk cId="2881872940" sldId="265"/>
            <ac:picMk id="6" creationId="{0CA3A2AB-2FFD-6CAB-0A71-482839B4FFC4}"/>
          </ac:picMkLst>
        </pc:picChg>
        <pc:picChg chg="del">
          <ac:chgData name="Emily Wojan" userId="S::ewojan@my365.bellevue.edu::ed166d2d-0087-4128-8725-c72e440127d4" providerId="AD" clId="Web-{351DFA22-A809-ACD3-D550-E9CFB2BDFD4A}" dt="2023-05-16T01:50:14.846" v="62"/>
          <ac:picMkLst>
            <pc:docMk/>
            <pc:sldMk cId="2881872940" sldId="265"/>
            <ac:picMk id="8" creationId="{DF62C02A-8416-E4AF-9B2B-144C7B652BB6}"/>
          </ac:picMkLst>
        </pc:picChg>
      </pc:sldChg>
      <pc:sldChg chg="modSp">
        <pc:chgData name="Emily Wojan" userId="S::ewojan@my365.bellevue.edu::ed166d2d-0087-4128-8725-c72e440127d4" providerId="AD" clId="Web-{351DFA22-A809-ACD3-D550-E9CFB2BDFD4A}" dt="2023-05-15T22:19:41.462" v="6" actId="20577"/>
        <pc:sldMkLst>
          <pc:docMk/>
          <pc:sldMk cId="3350562407" sldId="266"/>
        </pc:sldMkLst>
        <pc:spChg chg="mod">
          <ac:chgData name="Emily Wojan" userId="S::ewojan@my365.bellevue.edu::ed166d2d-0087-4128-8725-c72e440127d4" providerId="AD" clId="Web-{351DFA22-A809-ACD3-D550-E9CFB2BDFD4A}" dt="2023-05-15T22:19:41.462" v="6" actId="20577"/>
          <ac:spMkLst>
            <pc:docMk/>
            <pc:sldMk cId="3350562407" sldId="266"/>
            <ac:spMk id="3" creationId="{93CED7BC-15AC-6E9E-A7DF-8503EBF31AEA}"/>
          </ac:spMkLst>
        </pc:spChg>
      </pc:sldChg>
      <pc:sldChg chg="addSp delSp modSp">
        <pc:chgData name="Emily Wojan" userId="S::ewojan@my365.bellevue.edu::ed166d2d-0087-4128-8725-c72e440127d4" providerId="AD" clId="Web-{351DFA22-A809-ACD3-D550-E9CFB2BDFD4A}" dt="2023-05-16T01:52:57.368" v="91"/>
        <pc:sldMkLst>
          <pc:docMk/>
          <pc:sldMk cId="3873324466" sldId="267"/>
        </pc:sldMkLst>
        <pc:spChg chg="mod">
          <ac:chgData name="Emily Wojan" userId="S::ewojan@my365.bellevue.edu::ed166d2d-0087-4128-8725-c72e440127d4" providerId="AD" clId="Web-{351DFA22-A809-ACD3-D550-E9CFB2BDFD4A}" dt="2023-05-16T01:52:57.368" v="91"/>
          <ac:spMkLst>
            <pc:docMk/>
            <pc:sldMk cId="3873324466" sldId="267"/>
            <ac:spMk id="2" creationId="{84722313-0636-7484-E48D-89DF2856268D}"/>
          </ac:spMkLst>
        </pc:spChg>
        <pc:spChg chg="mod">
          <ac:chgData name="Emily Wojan" userId="S::ewojan@my365.bellevue.edu::ed166d2d-0087-4128-8725-c72e440127d4" providerId="AD" clId="Web-{351DFA22-A809-ACD3-D550-E9CFB2BDFD4A}" dt="2023-05-16T01:52:57.368" v="91"/>
          <ac:spMkLst>
            <pc:docMk/>
            <pc:sldMk cId="3873324466" sldId="267"/>
            <ac:spMk id="3" creationId="{0B6618CF-1064-C69C-D1D5-91358F11A4D7}"/>
          </ac:spMkLst>
        </pc:spChg>
        <pc:spChg chg="add del mod">
          <ac:chgData name="Emily Wojan" userId="S::ewojan@my365.bellevue.edu::ed166d2d-0087-4128-8725-c72e440127d4" providerId="AD" clId="Web-{351DFA22-A809-ACD3-D550-E9CFB2BDFD4A}" dt="2023-05-16T01:52:43.071" v="86"/>
          <ac:spMkLst>
            <pc:docMk/>
            <pc:sldMk cId="3873324466" sldId="267"/>
            <ac:spMk id="6" creationId="{3C4CDE32-EF76-BEE4-BC1C-50EE8FB7DAC1}"/>
          </ac:spMkLst>
        </pc:spChg>
        <pc:spChg chg="add del">
          <ac:chgData name="Emily Wojan" userId="S::ewojan@my365.bellevue.edu::ed166d2d-0087-4128-8725-c72e440127d4" providerId="AD" clId="Web-{351DFA22-A809-ACD3-D550-E9CFB2BDFD4A}" dt="2023-05-16T01:52:57.368" v="91"/>
          <ac:spMkLst>
            <pc:docMk/>
            <pc:sldMk cId="3873324466" sldId="267"/>
            <ac:spMk id="65" creationId="{743AA782-23D1-4521-8CAD-47662984AA08}"/>
          </ac:spMkLst>
        </pc:spChg>
        <pc:spChg chg="add del">
          <ac:chgData name="Emily Wojan" userId="S::ewojan@my365.bellevue.edu::ed166d2d-0087-4128-8725-c72e440127d4" providerId="AD" clId="Web-{351DFA22-A809-ACD3-D550-E9CFB2BDFD4A}" dt="2023-05-16T01:52:57.368" v="91"/>
          <ac:spMkLst>
            <pc:docMk/>
            <pc:sldMk cId="3873324466" sldId="267"/>
            <ac:spMk id="66" creationId="{71877DBC-BB60-40F0-AC93-2ACDBAAE60CE}"/>
          </ac:spMkLst>
        </pc:spChg>
        <pc:spChg chg="add del">
          <ac:chgData name="Emily Wojan" userId="S::ewojan@my365.bellevue.edu::ed166d2d-0087-4128-8725-c72e440127d4" providerId="AD" clId="Web-{351DFA22-A809-ACD3-D550-E9CFB2BDFD4A}" dt="2023-05-16T01:52:54.774" v="88"/>
          <ac:spMkLst>
            <pc:docMk/>
            <pc:sldMk cId="3873324466" sldId="267"/>
            <ac:spMk id="71" creationId="{743AA782-23D1-4521-8CAD-47662984AA08}"/>
          </ac:spMkLst>
        </pc:spChg>
        <pc:spChg chg="add del">
          <ac:chgData name="Emily Wojan" userId="S::ewojan@my365.bellevue.edu::ed166d2d-0087-4128-8725-c72e440127d4" providerId="AD" clId="Web-{351DFA22-A809-ACD3-D550-E9CFB2BDFD4A}" dt="2023-05-16T01:52:54.774" v="88"/>
          <ac:spMkLst>
            <pc:docMk/>
            <pc:sldMk cId="3873324466" sldId="267"/>
            <ac:spMk id="73" creationId="{71877DBC-BB60-40F0-AC93-2ACDBAAE60CE}"/>
          </ac:spMkLst>
        </pc:spChg>
        <pc:spChg chg="add del">
          <ac:chgData name="Emily Wojan" userId="S::ewojan@my365.bellevue.edu::ed166d2d-0087-4128-8725-c72e440127d4" providerId="AD" clId="Web-{351DFA22-A809-ACD3-D550-E9CFB2BDFD4A}" dt="2023-05-16T01:52:57.368" v="90"/>
          <ac:spMkLst>
            <pc:docMk/>
            <pc:sldMk cId="3873324466" sldId="267"/>
            <ac:spMk id="75" creationId="{743AA782-23D1-4521-8CAD-47662984AA08}"/>
          </ac:spMkLst>
        </pc:spChg>
        <pc:spChg chg="add del">
          <ac:chgData name="Emily Wojan" userId="S::ewojan@my365.bellevue.edu::ed166d2d-0087-4128-8725-c72e440127d4" providerId="AD" clId="Web-{351DFA22-A809-ACD3-D550-E9CFB2BDFD4A}" dt="2023-05-16T01:52:57.368" v="90"/>
          <ac:spMkLst>
            <pc:docMk/>
            <pc:sldMk cId="3873324466" sldId="267"/>
            <ac:spMk id="76" creationId="{650D18FE-0824-4A46-B22C-A86B52E5780A}"/>
          </ac:spMkLst>
        </pc:spChg>
        <pc:spChg chg="add">
          <ac:chgData name="Emily Wojan" userId="S::ewojan@my365.bellevue.edu::ed166d2d-0087-4128-8725-c72e440127d4" providerId="AD" clId="Web-{351DFA22-A809-ACD3-D550-E9CFB2BDFD4A}" dt="2023-05-16T01:52:57.368" v="91"/>
          <ac:spMkLst>
            <pc:docMk/>
            <pc:sldMk cId="3873324466" sldId="267"/>
            <ac:spMk id="78" creationId="{743AA782-23D1-4521-8CAD-47662984AA08}"/>
          </ac:spMkLst>
        </pc:spChg>
        <pc:spChg chg="add">
          <ac:chgData name="Emily Wojan" userId="S::ewojan@my365.bellevue.edu::ed166d2d-0087-4128-8725-c72e440127d4" providerId="AD" clId="Web-{351DFA22-A809-ACD3-D550-E9CFB2BDFD4A}" dt="2023-05-16T01:52:57.368" v="91"/>
          <ac:spMkLst>
            <pc:docMk/>
            <pc:sldMk cId="3873324466" sldId="267"/>
            <ac:spMk id="79" creationId="{71877DBC-BB60-40F0-AC93-2ACDBAAE60CE}"/>
          </ac:spMkLst>
        </pc:spChg>
        <pc:picChg chg="del">
          <ac:chgData name="Emily Wojan" userId="S::ewojan@my365.bellevue.edu::ed166d2d-0087-4128-8725-c72e440127d4" providerId="AD" clId="Web-{351DFA22-A809-ACD3-D550-E9CFB2BDFD4A}" dt="2023-05-16T01:52:25.069" v="85"/>
          <ac:picMkLst>
            <pc:docMk/>
            <pc:sldMk cId="3873324466" sldId="267"/>
            <ac:picMk id="5" creationId="{8AA197A6-221A-C00B-8C94-542723D06A25}"/>
          </ac:picMkLst>
        </pc:picChg>
        <pc:picChg chg="add mod ord">
          <ac:chgData name="Emily Wojan" userId="S::ewojan@my365.bellevue.edu::ed166d2d-0087-4128-8725-c72e440127d4" providerId="AD" clId="Web-{351DFA22-A809-ACD3-D550-E9CFB2BDFD4A}" dt="2023-05-16T01:52:57.368" v="91"/>
          <ac:picMkLst>
            <pc:docMk/>
            <pc:sldMk cId="3873324466" sldId="267"/>
            <ac:picMk id="7" creationId="{60EE20C7-9172-4948-51C4-95BBCC8F17DD}"/>
          </ac:picMkLst>
        </pc:picChg>
      </pc:sldChg>
      <pc:sldChg chg="addSp modSp new mod setBg">
        <pc:chgData name="Emily Wojan" userId="S::ewojan@my365.bellevue.edu::ed166d2d-0087-4128-8725-c72e440127d4" providerId="AD" clId="Web-{351DFA22-A809-ACD3-D550-E9CFB2BDFD4A}" dt="2023-05-15T22:44:16.254" v="41" actId="20577"/>
        <pc:sldMkLst>
          <pc:docMk/>
          <pc:sldMk cId="3217669968" sldId="268"/>
        </pc:sldMkLst>
        <pc:spChg chg="mod">
          <ac:chgData name="Emily Wojan" userId="S::ewojan@my365.bellevue.edu::ed166d2d-0087-4128-8725-c72e440127d4" providerId="AD" clId="Web-{351DFA22-A809-ACD3-D550-E9CFB2BDFD4A}" dt="2023-05-15T22:25:26.709" v="36"/>
          <ac:spMkLst>
            <pc:docMk/>
            <pc:sldMk cId="3217669968" sldId="268"/>
            <ac:spMk id="2" creationId="{26551B94-AA9A-E598-F6BB-714FA2FB2125}"/>
          </ac:spMkLst>
        </pc:spChg>
        <pc:spChg chg="mod">
          <ac:chgData name="Emily Wojan" userId="S::ewojan@my365.bellevue.edu::ed166d2d-0087-4128-8725-c72e440127d4" providerId="AD" clId="Web-{351DFA22-A809-ACD3-D550-E9CFB2BDFD4A}" dt="2023-05-15T22:44:16.254" v="41" actId="20577"/>
          <ac:spMkLst>
            <pc:docMk/>
            <pc:sldMk cId="3217669968" sldId="268"/>
            <ac:spMk id="3" creationId="{FF53C091-4F62-99BF-D7E9-94E7B0D05ADD}"/>
          </ac:spMkLst>
        </pc:spChg>
        <pc:spChg chg="add">
          <ac:chgData name="Emily Wojan" userId="S::ewojan@my365.bellevue.edu::ed166d2d-0087-4128-8725-c72e440127d4" providerId="AD" clId="Web-{351DFA22-A809-ACD3-D550-E9CFB2BDFD4A}" dt="2023-05-15T22:25:26.709" v="36"/>
          <ac:spMkLst>
            <pc:docMk/>
            <pc:sldMk cId="3217669968" sldId="268"/>
            <ac:spMk id="9" creationId="{F13C74B1-5B17-4795-BED0-7140497B445A}"/>
          </ac:spMkLst>
        </pc:spChg>
        <pc:spChg chg="add">
          <ac:chgData name="Emily Wojan" userId="S::ewojan@my365.bellevue.edu::ed166d2d-0087-4128-8725-c72e440127d4" providerId="AD" clId="Web-{351DFA22-A809-ACD3-D550-E9CFB2BDFD4A}" dt="2023-05-15T22:25:26.709" v="36"/>
          <ac:spMkLst>
            <pc:docMk/>
            <pc:sldMk cId="3217669968" sldId="268"/>
            <ac:spMk id="11" creationId="{D4974D33-8DC5-464E-8C6D-BE58F0669C17}"/>
          </ac:spMkLst>
        </pc:spChg>
        <pc:picChg chg="add">
          <ac:chgData name="Emily Wojan" userId="S::ewojan@my365.bellevue.edu::ed166d2d-0087-4128-8725-c72e440127d4" providerId="AD" clId="Web-{351DFA22-A809-ACD3-D550-E9CFB2BDFD4A}" dt="2023-05-15T22:25:26.709" v="36"/>
          <ac:picMkLst>
            <pc:docMk/>
            <pc:sldMk cId="3217669968" sldId="268"/>
            <ac:picMk id="5" creationId="{8C545D4B-7A03-DB1F-A971-1A4451BFFD11}"/>
          </ac:picMkLst>
        </pc:picChg>
      </pc:sldChg>
    </pc:docChg>
  </pc:docChgLst>
  <pc:docChgLst>
    <pc:chgData name="Zachary Maziarz" userId="S::zmaziarz@my365.bellevue.edu::0aaebf1c-6c23-4810-9c65-072da298fa24" providerId="AD" clId="Web-{633B3B3E-C789-4CBC-9E4A-81D0C9BBECEB}"/>
    <pc:docChg chg="modSld">
      <pc:chgData name="Zachary Maziarz" userId="S::zmaziarz@my365.bellevue.edu::0aaebf1c-6c23-4810-9c65-072da298fa24" providerId="AD" clId="Web-{633B3B3E-C789-4CBC-9E4A-81D0C9BBECEB}" dt="2023-05-08T16:19:01.120" v="431" actId="1076"/>
      <pc:docMkLst>
        <pc:docMk/>
      </pc:docMkLst>
      <pc:sldChg chg="addSp delSp modSp">
        <pc:chgData name="Zachary Maziarz" userId="S::zmaziarz@my365.bellevue.edu::0aaebf1c-6c23-4810-9c65-072da298fa24" providerId="AD" clId="Web-{633B3B3E-C789-4CBC-9E4A-81D0C9BBECEB}" dt="2023-05-08T16:19:01.120" v="431" actId="1076"/>
        <pc:sldMkLst>
          <pc:docMk/>
          <pc:sldMk cId="2881872940" sldId="265"/>
        </pc:sldMkLst>
        <pc:spChg chg="mod">
          <ac:chgData name="Zachary Maziarz" userId="S::zmaziarz@my365.bellevue.edu::0aaebf1c-6c23-4810-9c65-072da298fa24" providerId="AD" clId="Web-{633B3B3E-C789-4CBC-9E4A-81D0C9BBECEB}" dt="2023-05-08T16:17:25.132" v="423" actId="20577"/>
          <ac:spMkLst>
            <pc:docMk/>
            <pc:sldMk cId="2881872940" sldId="265"/>
            <ac:spMk id="3" creationId="{0B6618CF-1064-C69C-D1D5-91358F11A4D7}"/>
          </ac:spMkLst>
        </pc:spChg>
        <pc:spChg chg="del mod">
          <ac:chgData name="Zachary Maziarz" userId="S::zmaziarz@my365.bellevue.edu::0aaebf1c-6c23-4810-9c65-072da298fa24" providerId="AD" clId="Web-{633B3B3E-C789-4CBC-9E4A-81D0C9BBECEB}" dt="2023-05-08T16:17:40.242" v="424"/>
          <ac:spMkLst>
            <pc:docMk/>
            <pc:sldMk cId="2881872940" sldId="265"/>
            <ac:spMk id="4" creationId="{79A4FEAC-CFCC-F470-A8F6-88AE00842C13}"/>
          </ac:spMkLst>
        </pc:spChg>
        <pc:spChg chg="add del mod">
          <ac:chgData name="Zachary Maziarz" userId="S::zmaziarz@my365.bellevue.edu::0aaebf1c-6c23-4810-9c65-072da298fa24" providerId="AD" clId="Web-{633B3B3E-C789-4CBC-9E4A-81D0C9BBECEB}" dt="2023-05-08T16:18:52.385" v="429"/>
          <ac:spMkLst>
            <pc:docMk/>
            <pc:sldMk cId="2881872940" sldId="265"/>
            <ac:spMk id="7" creationId="{0D0CAB29-9118-15A9-5533-3ECEC1C348C3}"/>
          </ac:spMkLst>
        </pc:spChg>
        <pc:picChg chg="add del mod ord">
          <ac:chgData name="Zachary Maziarz" userId="S::zmaziarz@my365.bellevue.edu::0aaebf1c-6c23-4810-9c65-072da298fa24" providerId="AD" clId="Web-{633B3B3E-C789-4CBC-9E4A-81D0C9BBECEB}" dt="2023-05-08T16:18:48.807" v="428"/>
          <ac:picMkLst>
            <pc:docMk/>
            <pc:sldMk cId="2881872940" sldId="265"/>
            <ac:picMk id="5" creationId="{B4C4B47D-D060-9B60-FA8B-5159E9C2DD96}"/>
          </ac:picMkLst>
        </pc:picChg>
        <pc:picChg chg="add mod ord">
          <ac:chgData name="Zachary Maziarz" userId="S::zmaziarz@my365.bellevue.edu::0aaebf1c-6c23-4810-9c65-072da298fa24" providerId="AD" clId="Web-{633B3B3E-C789-4CBC-9E4A-81D0C9BBECEB}" dt="2023-05-08T16:19:01.120" v="431" actId="1076"/>
          <ac:picMkLst>
            <pc:docMk/>
            <pc:sldMk cId="2881872940" sldId="265"/>
            <ac:picMk id="8" creationId="{DF62C02A-8416-E4AF-9B2B-144C7B652BB6}"/>
          </ac:picMkLst>
        </pc:picChg>
      </pc:sldChg>
    </pc:docChg>
  </pc:docChgLst>
  <pc:docChgLst>
    <pc:chgData name="Julian Gomez Jr" userId="S::jgomezjr@my365.bellevue.edu::b86c5c0c-f786-477b-a0ca-2bf67f2ecc66" providerId="AD" clId="Web-{EF610C00-F125-5494-C559-6B7A6F305EAB}"/>
    <pc:docChg chg="addSld modSld">
      <pc:chgData name="Julian Gomez Jr" userId="S::jgomezjr@my365.bellevue.edu::b86c5c0c-f786-477b-a0ca-2bf67f2ecc66" providerId="AD" clId="Web-{EF610C00-F125-5494-C559-6B7A6F305EAB}" dt="2023-05-03T03:03:14.745" v="361" actId="1076"/>
      <pc:docMkLst>
        <pc:docMk/>
      </pc:docMkLst>
      <pc:sldChg chg="addSp delSp modSp mod setBg modClrScheme chgLayout">
        <pc:chgData name="Julian Gomez Jr" userId="S::jgomezjr@my365.bellevue.edu::b86c5c0c-f786-477b-a0ca-2bf67f2ecc66" providerId="AD" clId="Web-{EF610C00-F125-5494-C559-6B7A6F305EAB}" dt="2023-05-03T01:47:34.505" v="152"/>
        <pc:sldMkLst>
          <pc:docMk/>
          <pc:sldMk cId="109857222" sldId="256"/>
        </pc:sldMkLst>
        <pc:spChg chg="mod ord">
          <ac:chgData name="Julian Gomez Jr" userId="S::jgomezjr@my365.bellevue.edu::b86c5c0c-f786-477b-a0ca-2bf67f2ecc66" providerId="AD" clId="Web-{EF610C00-F125-5494-C559-6B7A6F305EAB}" dt="2023-05-03T01:47:34.505" v="152"/>
          <ac:spMkLst>
            <pc:docMk/>
            <pc:sldMk cId="109857222" sldId="256"/>
            <ac:spMk id="2" creationId="{00000000-0000-0000-0000-000000000000}"/>
          </ac:spMkLst>
        </pc:spChg>
        <pc:spChg chg="del mod">
          <ac:chgData name="Julian Gomez Jr" userId="S::jgomezjr@my365.bellevue.edu::b86c5c0c-f786-477b-a0ca-2bf67f2ecc66" providerId="AD" clId="Web-{EF610C00-F125-5494-C559-6B7A6F305EAB}" dt="2023-05-03T01:43:52.714" v="32"/>
          <ac:spMkLst>
            <pc:docMk/>
            <pc:sldMk cId="109857222" sldId="256"/>
            <ac:spMk id="3" creationId="{00000000-0000-0000-0000-000000000000}"/>
          </ac:spMkLst>
        </pc:spChg>
        <pc:spChg chg="add del mod ord">
          <ac:chgData name="Julian Gomez Jr" userId="S::jgomezjr@my365.bellevue.edu::b86c5c0c-f786-477b-a0ca-2bf67f2ecc66" providerId="AD" clId="Web-{EF610C00-F125-5494-C559-6B7A6F305EAB}" dt="2023-05-03T01:47:19.145" v="150"/>
          <ac:spMkLst>
            <pc:docMk/>
            <pc:sldMk cId="109857222" sldId="256"/>
            <ac:spMk id="5" creationId="{3638BF17-46E1-9A5E-CB86-7F2BD7BC5BC2}"/>
          </ac:spMkLst>
        </pc:spChg>
        <pc:spChg chg="add del mod ord">
          <ac:chgData name="Julian Gomez Jr" userId="S::jgomezjr@my365.bellevue.edu::b86c5c0c-f786-477b-a0ca-2bf67f2ecc66" providerId="AD" clId="Web-{EF610C00-F125-5494-C559-6B7A6F305EAB}" dt="2023-05-03T01:47:14.379" v="149"/>
          <ac:spMkLst>
            <pc:docMk/>
            <pc:sldMk cId="109857222" sldId="256"/>
            <ac:spMk id="6" creationId="{04A6593B-CE14-B4D1-C325-200337ACE931}"/>
          </ac:spMkLst>
        </pc:spChg>
        <pc:spChg chg="add del mod ord">
          <ac:chgData name="Julian Gomez Jr" userId="S::jgomezjr@my365.bellevue.edu::b86c5c0c-f786-477b-a0ca-2bf67f2ecc66" providerId="AD" clId="Web-{EF610C00-F125-5494-C559-6B7A6F305EAB}" dt="2023-05-03T01:47:12.098" v="147"/>
          <ac:spMkLst>
            <pc:docMk/>
            <pc:sldMk cId="109857222" sldId="256"/>
            <ac:spMk id="7" creationId="{0FD35BC9-407C-5FDB-8F68-82870B074830}"/>
          </ac:spMkLst>
        </pc:spChg>
        <pc:spChg chg="add del mod ord">
          <ac:chgData name="Julian Gomez Jr" userId="S::jgomezjr@my365.bellevue.edu::b86c5c0c-f786-477b-a0ca-2bf67f2ecc66" providerId="AD" clId="Web-{EF610C00-F125-5494-C559-6B7A6F305EAB}" dt="2023-05-03T01:47:13.426" v="148"/>
          <ac:spMkLst>
            <pc:docMk/>
            <pc:sldMk cId="109857222" sldId="256"/>
            <ac:spMk id="8" creationId="{9625513A-A166-71E0-ACC5-6DE96E05FC46}"/>
          </ac:spMkLst>
        </pc:spChg>
        <pc:spChg chg="add del mod ord">
          <ac:chgData name="Julian Gomez Jr" userId="S::jgomezjr@my365.bellevue.edu::b86c5c0c-f786-477b-a0ca-2bf67f2ecc66" providerId="AD" clId="Web-{EF610C00-F125-5494-C559-6B7A6F305EAB}" dt="2023-05-03T01:47:34.505" v="152"/>
          <ac:spMkLst>
            <pc:docMk/>
            <pc:sldMk cId="109857222" sldId="256"/>
            <ac:spMk id="9" creationId="{66213F51-79B3-8AFD-7FCF-D1F2B3B1A138}"/>
          </ac:spMkLst>
        </pc:spChg>
        <pc:spChg chg="add">
          <ac:chgData name="Julian Gomez Jr" userId="S::jgomezjr@my365.bellevue.edu::b86c5c0c-f786-477b-a0ca-2bf67f2ecc66" providerId="AD" clId="Web-{EF610C00-F125-5494-C559-6B7A6F305EAB}" dt="2023-05-03T01:47:34.505" v="152"/>
          <ac:spMkLst>
            <pc:docMk/>
            <pc:sldMk cId="109857222" sldId="256"/>
            <ac:spMk id="16" creationId="{A3363022-C969-41E9-8EB2-E4C94908C1FA}"/>
          </ac:spMkLst>
        </pc:spChg>
        <pc:spChg chg="add">
          <ac:chgData name="Julian Gomez Jr" userId="S::jgomezjr@my365.bellevue.edu::b86c5c0c-f786-477b-a0ca-2bf67f2ecc66" providerId="AD" clId="Web-{EF610C00-F125-5494-C559-6B7A6F305EAB}" dt="2023-05-03T01:47:34.505" v="152"/>
          <ac:spMkLst>
            <pc:docMk/>
            <pc:sldMk cId="109857222" sldId="256"/>
            <ac:spMk id="18" creationId="{8D1AD6B3-BE88-4CEB-BA17-790657CC4729}"/>
          </ac:spMkLst>
        </pc:spChg>
        <pc:grpChg chg="add">
          <ac:chgData name="Julian Gomez Jr" userId="S::jgomezjr@my365.bellevue.edu::b86c5c0c-f786-477b-a0ca-2bf67f2ecc66" providerId="AD" clId="Web-{EF610C00-F125-5494-C559-6B7A6F305EAB}" dt="2023-05-03T01:47:34.505" v="152"/>
          <ac:grpSpMkLst>
            <pc:docMk/>
            <pc:sldMk cId="109857222" sldId="256"/>
            <ac:grpSpMk id="20" creationId="{89D1390B-7E13-4B4F-9CB2-391063412E54}"/>
          </ac:grpSpMkLst>
        </pc:grpChg>
        <pc:graphicFrameChg chg="add del mod modGraphic">
          <ac:chgData name="Julian Gomez Jr" userId="S::jgomezjr@my365.bellevue.edu::b86c5c0c-f786-477b-a0ca-2bf67f2ecc66" providerId="AD" clId="Web-{EF610C00-F125-5494-C559-6B7A6F305EAB}" dt="2023-05-03T01:45:17.905" v="141"/>
          <ac:graphicFrameMkLst>
            <pc:docMk/>
            <pc:sldMk cId="109857222" sldId="256"/>
            <ac:graphicFrameMk id="4" creationId="{DE82DF2D-204D-2017-12D0-24729DA13E37}"/>
          </ac:graphicFrameMkLst>
        </pc:graphicFrameChg>
        <pc:picChg chg="add">
          <ac:chgData name="Julian Gomez Jr" userId="S::jgomezjr@my365.bellevue.edu::b86c5c0c-f786-477b-a0ca-2bf67f2ecc66" providerId="AD" clId="Web-{EF610C00-F125-5494-C559-6B7A6F305EAB}" dt="2023-05-03T01:47:34.505" v="152"/>
          <ac:picMkLst>
            <pc:docMk/>
            <pc:sldMk cId="109857222" sldId="256"/>
            <ac:picMk id="13" creationId="{0404751B-7E63-A02E-93EC-A4E4C7C04E48}"/>
          </ac:picMkLst>
        </pc:picChg>
      </pc:sldChg>
      <pc:sldChg chg="addSp modSp new mod setBg">
        <pc:chgData name="Julian Gomez Jr" userId="S::jgomezjr@my365.bellevue.edu::b86c5c0c-f786-477b-a0ca-2bf67f2ecc66" providerId="AD" clId="Web-{EF610C00-F125-5494-C559-6B7A6F305EAB}" dt="2023-05-03T02:41:27.843" v="342" actId="20577"/>
        <pc:sldMkLst>
          <pc:docMk/>
          <pc:sldMk cId="3533104839" sldId="257"/>
        </pc:sldMkLst>
        <pc:spChg chg="mod">
          <ac:chgData name="Julian Gomez Jr" userId="S::jgomezjr@my365.bellevue.edu::b86c5c0c-f786-477b-a0ca-2bf67f2ecc66" providerId="AD" clId="Web-{EF610C00-F125-5494-C559-6B7A6F305EAB}" dt="2023-05-03T01:48:39.976" v="192"/>
          <ac:spMkLst>
            <pc:docMk/>
            <pc:sldMk cId="3533104839" sldId="257"/>
            <ac:spMk id="2" creationId="{4B85E850-D98F-2E5D-10FF-15CBBB987C8C}"/>
          </ac:spMkLst>
        </pc:spChg>
        <pc:spChg chg="mod">
          <ac:chgData name="Julian Gomez Jr" userId="S::jgomezjr@my365.bellevue.edu::b86c5c0c-f786-477b-a0ca-2bf67f2ecc66" providerId="AD" clId="Web-{EF610C00-F125-5494-C559-6B7A6F305EAB}" dt="2023-05-03T02:41:27.843" v="342" actId="20577"/>
          <ac:spMkLst>
            <pc:docMk/>
            <pc:sldMk cId="3533104839" sldId="257"/>
            <ac:spMk id="3" creationId="{A6244D48-5C06-DCE6-C472-CA65D13647E4}"/>
          </ac:spMkLst>
        </pc:spChg>
        <pc:spChg chg="add">
          <ac:chgData name="Julian Gomez Jr" userId="S::jgomezjr@my365.bellevue.edu::b86c5c0c-f786-477b-a0ca-2bf67f2ecc66" providerId="AD" clId="Web-{EF610C00-F125-5494-C559-6B7A6F305EAB}" dt="2023-05-03T01:48:39.976" v="192"/>
          <ac:spMkLst>
            <pc:docMk/>
            <pc:sldMk cId="3533104839" sldId="257"/>
            <ac:spMk id="8" creationId="{18873D23-2DCF-4B31-A009-95721C06E8E1}"/>
          </ac:spMkLst>
        </pc:spChg>
        <pc:spChg chg="add">
          <ac:chgData name="Julian Gomez Jr" userId="S::jgomezjr@my365.bellevue.edu::b86c5c0c-f786-477b-a0ca-2bf67f2ecc66" providerId="AD" clId="Web-{EF610C00-F125-5494-C559-6B7A6F305EAB}" dt="2023-05-03T01:48:39.976" v="192"/>
          <ac:spMkLst>
            <pc:docMk/>
            <pc:sldMk cId="3533104839" sldId="257"/>
            <ac:spMk id="10" creationId="{C13EF075-D4EF-4929-ADBC-91B27DA19955}"/>
          </ac:spMkLst>
        </pc:spChg>
        <pc:grpChg chg="add">
          <ac:chgData name="Julian Gomez Jr" userId="S::jgomezjr@my365.bellevue.edu::b86c5c0c-f786-477b-a0ca-2bf67f2ecc66" providerId="AD" clId="Web-{EF610C00-F125-5494-C559-6B7A6F305EAB}" dt="2023-05-03T01:48:39.976" v="192"/>
          <ac:grpSpMkLst>
            <pc:docMk/>
            <pc:sldMk cId="3533104839" sldId="257"/>
            <ac:grpSpMk id="12" creationId="{DAA26DFA-AAB2-4973-9C17-16D587C7B198}"/>
          </ac:grpSpMkLst>
        </pc:grpChg>
      </pc:sldChg>
      <pc:sldChg chg="modSp new">
        <pc:chgData name="Julian Gomez Jr" userId="S::jgomezjr@my365.bellevue.edu::b86c5c0c-f786-477b-a0ca-2bf67f2ecc66" providerId="AD" clId="Web-{EF610C00-F125-5494-C559-6B7A6F305EAB}" dt="2023-05-03T03:03:14.745" v="361" actId="1076"/>
        <pc:sldMkLst>
          <pc:docMk/>
          <pc:sldMk cId="4282397985" sldId="258"/>
        </pc:sldMkLst>
        <pc:spChg chg="mod">
          <ac:chgData name="Julian Gomez Jr" userId="S::jgomezjr@my365.bellevue.edu::b86c5c0c-f786-477b-a0ca-2bf67f2ecc66" providerId="AD" clId="Web-{EF610C00-F125-5494-C559-6B7A6F305EAB}" dt="2023-05-03T01:49:12.618" v="209" actId="20577"/>
          <ac:spMkLst>
            <pc:docMk/>
            <pc:sldMk cId="4282397985" sldId="258"/>
            <ac:spMk id="2" creationId="{5DB52049-9F62-5A18-F8A4-1AB219B864DE}"/>
          </ac:spMkLst>
        </pc:spChg>
        <pc:spChg chg="mod">
          <ac:chgData name="Julian Gomez Jr" userId="S::jgomezjr@my365.bellevue.edu::b86c5c0c-f786-477b-a0ca-2bf67f2ecc66" providerId="AD" clId="Web-{EF610C00-F125-5494-C559-6B7A6F305EAB}" dt="2023-05-03T03:03:14.745" v="361" actId="1076"/>
          <ac:spMkLst>
            <pc:docMk/>
            <pc:sldMk cId="4282397985" sldId="258"/>
            <ac:spMk id="3" creationId="{CC4C07AA-3D30-6A05-514D-39BF746FF39F}"/>
          </ac:spMkLst>
        </pc:spChg>
      </pc:sldChg>
      <pc:sldChg chg="modSp new">
        <pc:chgData name="Julian Gomez Jr" userId="S::jgomezjr@my365.bellevue.edu::b86c5c0c-f786-477b-a0ca-2bf67f2ecc66" providerId="AD" clId="Web-{EF610C00-F125-5494-C559-6B7A6F305EAB}" dt="2023-05-03T02:43:08.566" v="351" actId="20577"/>
        <pc:sldMkLst>
          <pc:docMk/>
          <pc:sldMk cId="4205910192" sldId="259"/>
        </pc:sldMkLst>
        <pc:spChg chg="mod">
          <ac:chgData name="Julian Gomez Jr" userId="S::jgomezjr@my365.bellevue.edu::b86c5c0c-f786-477b-a0ca-2bf67f2ecc66" providerId="AD" clId="Web-{EF610C00-F125-5494-C559-6B7A6F305EAB}" dt="2023-05-03T02:43:08.566" v="351" actId="20577"/>
          <ac:spMkLst>
            <pc:docMk/>
            <pc:sldMk cId="4205910192" sldId="259"/>
            <ac:spMk id="2" creationId="{84722313-0636-7484-E48D-89DF2856268D}"/>
          </ac:spMkLst>
        </pc:spChg>
      </pc:sldChg>
      <pc:sldChg chg="modSp new">
        <pc:chgData name="Julian Gomez Jr" userId="S::jgomezjr@my365.bellevue.edu::b86c5c0c-f786-477b-a0ca-2bf67f2ecc66" providerId="AD" clId="Web-{EF610C00-F125-5494-C559-6B7A6F305EAB}" dt="2023-05-03T02:42:08.157" v="345" actId="20577"/>
        <pc:sldMkLst>
          <pc:docMk/>
          <pc:sldMk cId="2675371091" sldId="260"/>
        </pc:sldMkLst>
        <pc:spChg chg="mod">
          <ac:chgData name="Julian Gomez Jr" userId="S::jgomezjr@my365.bellevue.edu::b86c5c0c-f786-477b-a0ca-2bf67f2ecc66" providerId="AD" clId="Web-{EF610C00-F125-5494-C559-6B7A6F305EAB}" dt="2023-05-03T02:42:08.157" v="345" actId="20577"/>
          <ac:spMkLst>
            <pc:docMk/>
            <pc:sldMk cId="2675371091" sldId="260"/>
            <ac:spMk id="2" creationId="{C499A770-D133-9522-67DE-721E91C01DDE}"/>
          </ac:spMkLst>
        </pc:spChg>
      </pc:sldChg>
    </pc:docChg>
  </pc:docChgLst>
  <pc:docChgLst>
    <pc:chgData name="Emily Wojan" userId="S::ewojan@my365.bellevue.edu::ed166d2d-0087-4128-8725-c72e440127d4" providerId="AD" clId="Web-{80C1C538-5175-3541-8428-C6466585FE7F}"/>
    <pc:docChg chg="modSld">
      <pc:chgData name="Emily Wojan" userId="S::ewojan@my365.bellevue.edu::ed166d2d-0087-4128-8725-c72e440127d4" providerId="AD" clId="Web-{80C1C538-5175-3541-8428-C6466585FE7F}" dt="2023-05-05T01:57:26.280" v="26" actId="20577"/>
      <pc:docMkLst>
        <pc:docMk/>
      </pc:docMkLst>
      <pc:sldChg chg="modSp">
        <pc:chgData name="Emily Wojan" userId="S::ewojan@my365.bellevue.edu::ed166d2d-0087-4128-8725-c72e440127d4" providerId="AD" clId="Web-{80C1C538-5175-3541-8428-C6466585FE7F}" dt="2023-05-05T01:56:02.730" v="12" actId="20577"/>
        <pc:sldMkLst>
          <pc:docMk/>
          <pc:sldMk cId="965637764" sldId="261"/>
        </pc:sldMkLst>
        <pc:spChg chg="mod">
          <ac:chgData name="Emily Wojan" userId="S::ewojan@my365.bellevue.edu::ed166d2d-0087-4128-8725-c72e440127d4" providerId="AD" clId="Web-{80C1C538-5175-3541-8428-C6466585FE7F}" dt="2023-05-05T01:56:02.730" v="12" actId="20577"/>
          <ac:spMkLst>
            <pc:docMk/>
            <pc:sldMk cId="965637764" sldId="261"/>
            <ac:spMk id="3" creationId="{A6244D48-5C06-DCE6-C472-CA65D13647E4}"/>
          </ac:spMkLst>
        </pc:spChg>
      </pc:sldChg>
      <pc:sldChg chg="modSp">
        <pc:chgData name="Emily Wojan" userId="S::ewojan@my365.bellevue.edu::ed166d2d-0087-4128-8725-c72e440127d4" providerId="AD" clId="Web-{80C1C538-5175-3541-8428-C6466585FE7F}" dt="2023-05-05T01:57:26.280" v="26" actId="20577"/>
        <pc:sldMkLst>
          <pc:docMk/>
          <pc:sldMk cId="3655648237" sldId="264"/>
        </pc:sldMkLst>
        <pc:spChg chg="mod">
          <ac:chgData name="Emily Wojan" userId="S::ewojan@my365.bellevue.edu::ed166d2d-0087-4128-8725-c72e440127d4" providerId="AD" clId="Web-{80C1C538-5175-3541-8428-C6466585FE7F}" dt="2023-05-05T01:57:26.280" v="26" actId="20577"/>
          <ac:spMkLst>
            <pc:docMk/>
            <pc:sldMk cId="3655648237" sldId="264"/>
            <ac:spMk id="3" creationId="{0B6618CF-1064-C69C-D1D5-91358F11A4D7}"/>
          </ac:spMkLst>
        </pc:spChg>
      </pc:sldChg>
    </pc:docChg>
  </pc:docChgLst>
  <pc:docChgLst>
    <pc:chgData name="Jeremiah Kellam" userId="b60bf88b-c7c5-4253-9d34-035bc20cfabb" providerId="ADAL" clId="{06246C02-9952-4523-8078-7A14D7E6D7A8}"/>
    <pc:docChg chg="undo custSel modSld">
      <pc:chgData name="Jeremiah Kellam" userId="b60bf88b-c7c5-4253-9d34-035bc20cfabb" providerId="ADAL" clId="{06246C02-9952-4523-8078-7A14D7E6D7A8}" dt="2023-05-08T06:31:38.445" v="1345" actId="20577"/>
      <pc:docMkLst>
        <pc:docMk/>
      </pc:docMkLst>
      <pc:sldChg chg="modSp mod">
        <pc:chgData name="Jeremiah Kellam" userId="b60bf88b-c7c5-4253-9d34-035bc20cfabb" providerId="ADAL" clId="{06246C02-9952-4523-8078-7A14D7E6D7A8}" dt="2023-05-03T04:04:14.628" v="161" actId="403"/>
        <pc:sldMkLst>
          <pc:docMk/>
          <pc:sldMk cId="109857222" sldId="256"/>
        </pc:sldMkLst>
        <pc:spChg chg="mod">
          <ac:chgData name="Jeremiah Kellam" userId="b60bf88b-c7c5-4253-9d34-035bc20cfabb" providerId="ADAL" clId="{06246C02-9952-4523-8078-7A14D7E6D7A8}" dt="2023-05-03T04:04:14.628" v="161" actId="403"/>
          <ac:spMkLst>
            <pc:docMk/>
            <pc:sldMk cId="109857222" sldId="256"/>
            <ac:spMk id="2" creationId="{00000000-0000-0000-0000-000000000000}"/>
          </ac:spMkLst>
        </pc:spChg>
      </pc:sldChg>
      <pc:sldChg chg="modSp mod">
        <pc:chgData name="Jeremiah Kellam" userId="b60bf88b-c7c5-4253-9d34-035bc20cfabb" providerId="ADAL" clId="{06246C02-9952-4523-8078-7A14D7E6D7A8}" dt="2023-05-08T06:29:09.984" v="1315" actId="20577"/>
        <pc:sldMkLst>
          <pc:docMk/>
          <pc:sldMk cId="3533104839" sldId="257"/>
        </pc:sldMkLst>
        <pc:spChg chg="mod">
          <ac:chgData name="Jeremiah Kellam" userId="b60bf88b-c7c5-4253-9d34-035bc20cfabb" providerId="ADAL" clId="{06246C02-9952-4523-8078-7A14D7E6D7A8}" dt="2023-05-08T06:29:09.984" v="1315" actId="20577"/>
          <ac:spMkLst>
            <pc:docMk/>
            <pc:sldMk cId="3533104839" sldId="257"/>
            <ac:spMk id="3" creationId="{A6244D48-5C06-DCE6-C472-CA65D13647E4}"/>
          </ac:spMkLst>
        </pc:spChg>
      </pc:sldChg>
      <pc:sldChg chg="modSp mod">
        <pc:chgData name="Jeremiah Kellam" userId="b60bf88b-c7c5-4253-9d34-035bc20cfabb" providerId="ADAL" clId="{06246C02-9952-4523-8078-7A14D7E6D7A8}" dt="2023-05-03T04:03:27.405" v="152" actId="20577"/>
        <pc:sldMkLst>
          <pc:docMk/>
          <pc:sldMk cId="4282397985" sldId="258"/>
        </pc:sldMkLst>
        <pc:spChg chg="mod">
          <ac:chgData name="Jeremiah Kellam" userId="b60bf88b-c7c5-4253-9d34-035bc20cfabb" providerId="ADAL" clId="{06246C02-9952-4523-8078-7A14D7E6D7A8}" dt="2023-05-03T04:03:27.405" v="152" actId="20577"/>
          <ac:spMkLst>
            <pc:docMk/>
            <pc:sldMk cId="4282397985" sldId="258"/>
            <ac:spMk id="3" creationId="{CC4C07AA-3D30-6A05-514D-39BF746FF39F}"/>
          </ac:spMkLst>
        </pc:spChg>
      </pc:sldChg>
      <pc:sldChg chg="addSp delSp modSp mod setBg">
        <pc:chgData name="Jeremiah Kellam" userId="b60bf88b-c7c5-4253-9d34-035bc20cfabb" providerId="ADAL" clId="{06246C02-9952-4523-8078-7A14D7E6D7A8}" dt="2023-05-03T03:57:10.074" v="67" actId="1076"/>
        <pc:sldMkLst>
          <pc:docMk/>
          <pc:sldMk cId="2675371091" sldId="260"/>
        </pc:sldMkLst>
        <pc:spChg chg="mod">
          <ac:chgData name="Jeremiah Kellam" userId="b60bf88b-c7c5-4253-9d34-035bc20cfabb" providerId="ADAL" clId="{06246C02-9952-4523-8078-7A14D7E6D7A8}" dt="2023-05-03T03:51:47.781" v="3" actId="26606"/>
          <ac:spMkLst>
            <pc:docMk/>
            <pc:sldMk cId="2675371091" sldId="260"/>
            <ac:spMk id="2" creationId="{C499A770-D133-9522-67DE-721E91C01DDE}"/>
          </ac:spMkLst>
        </pc:spChg>
        <pc:spChg chg="del">
          <ac:chgData name="Jeremiah Kellam" userId="b60bf88b-c7c5-4253-9d34-035bc20cfabb" providerId="ADAL" clId="{06246C02-9952-4523-8078-7A14D7E6D7A8}" dt="2023-05-03T03:51:47.781" v="3" actId="26606"/>
          <ac:spMkLst>
            <pc:docMk/>
            <pc:sldMk cId="2675371091" sldId="260"/>
            <ac:spMk id="3" creationId="{EDAA9959-6F47-6AD6-05DE-70F48700CC4A}"/>
          </ac:spMkLst>
        </pc:spChg>
        <pc:spChg chg="add mod">
          <ac:chgData name="Jeremiah Kellam" userId="b60bf88b-c7c5-4253-9d34-035bc20cfabb" providerId="ADAL" clId="{06246C02-9952-4523-8078-7A14D7E6D7A8}" dt="2023-05-03T03:57:10.074" v="67" actId="1076"/>
          <ac:spMkLst>
            <pc:docMk/>
            <pc:sldMk cId="2675371091" sldId="260"/>
            <ac:spMk id="5" creationId="{B66BC46E-CF2F-21F8-7AF8-048CCFF3B9C6}"/>
          </ac:spMkLst>
        </pc:spChg>
        <pc:spChg chg="add mod">
          <ac:chgData name="Jeremiah Kellam" userId="b60bf88b-c7c5-4253-9d34-035bc20cfabb" providerId="ADAL" clId="{06246C02-9952-4523-8078-7A14D7E6D7A8}" dt="2023-05-03T03:56:09.454" v="54" actId="1076"/>
          <ac:spMkLst>
            <pc:docMk/>
            <pc:sldMk cId="2675371091" sldId="260"/>
            <ac:spMk id="6" creationId="{B63CD543-B08B-1A2B-0200-D986D03CFC2A}"/>
          </ac:spMkLst>
        </pc:spChg>
        <pc:spChg chg="add mod">
          <ac:chgData name="Jeremiah Kellam" userId="b60bf88b-c7c5-4253-9d34-035bc20cfabb" providerId="ADAL" clId="{06246C02-9952-4523-8078-7A14D7E6D7A8}" dt="2023-05-03T03:56:48.155" v="66" actId="1076"/>
          <ac:spMkLst>
            <pc:docMk/>
            <pc:sldMk cId="2675371091" sldId="260"/>
            <ac:spMk id="7" creationId="{991CB3D0-CE5A-829B-B82A-08B7384E5641}"/>
          </ac:spMkLst>
        </pc:spChg>
        <pc:spChg chg="add">
          <ac:chgData name="Jeremiah Kellam" userId="b60bf88b-c7c5-4253-9d34-035bc20cfabb" providerId="ADAL" clId="{06246C02-9952-4523-8078-7A14D7E6D7A8}" dt="2023-05-03T03:51:47.781" v="3" actId="26606"/>
          <ac:spMkLst>
            <pc:docMk/>
            <pc:sldMk cId="2675371091" sldId="260"/>
            <ac:spMk id="9" creationId="{D12DDE76-C203-4047-9998-63900085B5E8}"/>
          </ac:spMkLst>
        </pc:spChg>
        <pc:picChg chg="add mod">
          <ac:chgData name="Jeremiah Kellam" userId="b60bf88b-c7c5-4253-9d34-035bc20cfabb" providerId="ADAL" clId="{06246C02-9952-4523-8078-7A14D7E6D7A8}" dt="2023-05-03T03:52:37.995" v="10" actId="14100"/>
          <ac:picMkLst>
            <pc:docMk/>
            <pc:sldMk cId="2675371091" sldId="260"/>
            <ac:picMk id="4" creationId="{89A206E8-C390-409D-0D51-1707CF8CB2E4}"/>
          </ac:picMkLst>
        </pc:picChg>
      </pc:sldChg>
      <pc:sldChg chg="modSp mod">
        <pc:chgData name="Jeremiah Kellam" userId="b60bf88b-c7c5-4253-9d34-035bc20cfabb" providerId="ADAL" clId="{06246C02-9952-4523-8078-7A14D7E6D7A8}" dt="2023-05-08T06:31:38.445" v="1345" actId="20577"/>
        <pc:sldMkLst>
          <pc:docMk/>
          <pc:sldMk cId="965637764" sldId="261"/>
        </pc:sldMkLst>
        <pc:spChg chg="mod">
          <ac:chgData name="Jeremiah Kellam" userId="b60bf88b-c7c5-4253-9d34-035bc20cfabb" providerId="ADAL" clId="{06246C02-9952-4523-8078-7A14D7E6D7A8}" dt="2023-05-08T06:31:38.445" v="1345" actId="20577"/>
          <ac:spMkLst>
            <pc:docMk/>
            <pc:sldMk cId="965637764" sldId="261"/>
            <ac:spMk id="3" creationId="{A6244D48-5C06-DCE6-C472-CA65D13647E4}"/>
          </ac:spMkLst>
        </pc:spChg>
      </pc:sldChg>
    </pc:docChg>
  </pc:docChgLst>
  <pc:docChgLst>
    <pc:chgData name="Emily Wojan" userId="S::ewojan@my365.bellevue.edu::ed166d2d-0087-4128-8725-c72e440127d4" providerId="AD" clId="Web-{535B0995-D1B1-4CA0-8BC6-B932D5162F02}"/>
    <pc:docChg chg="addSld delSld modSld">
      <pc:chgData name="Emily Wojan" userId="S::ewojan@my365.bellevue.edu::ed166d2d-0087-4128-8725-c72e440127d4" providerId="AD" clId="Web-{535B0995-D1B1-4CA0-8BC6-B932D5162F02}" dt="2023-05-08T02:37:30.403" v="137"/>
      <pc:docMkLst>
        <pc:docMk/>
      </pc:docMkLst>
      <pc:sldChg chg="addSp delSp modSp mod setBg modClrScheme chgLayout">
        <pc:chgData name="Emily Wojan" userId="S::ewojan@my365.bellevue.edu::ed166d2d-0087-4128-8725-c72e440127d4" providerId="AD" clId="Web-{535B0995-D1B1-4CA0-8BC6-B932D5162F02}" dt="2023-05-08T02:37:27.684" v="133"/>
        <pc:sldMkLst>
          <pc:docMk/>
          <pc:sldMk cId="4205910192" sldId="259"/>
        </pc:sldMkLst>
        <pc:spChg chg="mod ord">
          <ac:chgData name="Emily Wojan" userId="S::ewojan@my365.bellevue.edu::ed166d2d-0087-4128-8725-c72e440127d4" providerId="AD" clId="Web-{535B0995-D1B1-4CA0-8BC6-B932D5162F02}" dt="2023-05-08T02:37:27.684" v="133"/>
          <ac:spMkLst>
            <pc:docMk/>
            <pc:sldMk cId="4205910192" sldId="259"/>
            <ac:spMk id="2" creationId="{84722313-0636-7484-E48D-89DF2856268D}"/>
          </ac:spMkLst>
        </pc:spChg>
        <pc:spChg chg="mod ord">
          <ac:chgData name="Emily Wojan" userId="S::ewojan@my365.bellevue.edu::ed166d2d-0087-4128-8725-c72e440127d4" providerId="AD" clId="Web-{535B0995-D1B1-4CA0-8BC6-B932D5162F02}" dt="2023-05-08T02:37:27.684" v="133"/>
          <ac:spMkLst>
            <pc:docMk/>
            <pc:sldMk cId="4205910192" sldId="259"/>
            <ac:spMk id="3" creationId="{0B6618CF-1064-C69C-D1D5-91358F11A4D7}"/>
          </ac:spMkLst>
        </pc:spChg>
        <pc:spChg chg="add del mod ord">
          <ac:chgData name="Emily Wojan" userId="S::ewojan@my365.bellevue.edu::ed166d2d-0087-4128-8725-c72e440127d4" providerId="AD" clId="Web-{535B0995-D1B1-4CA0-8BC6-B932D5162F02}" dt="2023-05-08T02:24:54.455" v="3"/>
          <ac:spMkLst>
            <pc:docMk/>
            <pc:sldMk cId="4205910192" sldId="259"/>
            <ac:spMk id="4" creationId="{6A9CA049-3441-9A1D-44F7-E4865056636F}"/>
          </ac:spMkLst>
        </pc:spChg>
        <pc:spChg chg="add del">
          <ac:chgData name="Emily Wojan" userId="S::ewojan@my365.bellevue.edu::ed166d2d-0087-4128-8725-c72e440127d4" providerId="AD" clId="Web-{535B0995-D1B1-4CA0-8BC6-B932D5162F02}" dt="2023-05-08T02:37:27.684" v="133"/>
          <ac:spMkLst>
            <pc:docMk/>
            <pc:sldMk cId="4205910192" sldId="259"/>
            <ac:spMk id="10" creationId="{8D1AA55E-40D5-461B-A5A8-4AE8AAB71B08}"/>
          </ac:spMkLst>
        </pc:spChg>
        <pc:spChg chg="add del">
          <ac:chgData name="Emily Wojan" userId="S::ewojan@my365.bellevue.edu::ed166d2d-0087-4128-8725-c72e440127d4" providerId="AD" clId="Web-{535B0995-D1B1-4CA0-8BC6-B932D5162F02}" dt="2023-05-08T02:37:27.684" v="133"/>
          <ac:spMkLst>
            <pc:docMk/>
            <pc:sldMk cId="4205910192" sldId="259"/>
            <ac:spMk id="14" creationId="{6CB927A4-E432-4310-9CD5-E89FF5063179}"/>
          </ac:spMkLst>
        </pc:spChg>
        <pc:spChg chg="add del">
          <ac:chgData name="Emily Wojan" userId="S::ewojan@my365.bellevue.edu::ed166d2d-0087-4128-8725-c72e440127d4" providerId="AD" clId="Web-{535B0995-D1B1-4CA0-8BC6-B932D5162F02}" dt="2023-05-08T02:37:27.684" v="133"/>
          <ac:spMkLst>
            <pc:docMk/>
            <pc:sldMk cId="4205910192" sldId="259"/>
            <ac:spMk id="16" creationId="{E3020543-B24B-4EC4-8FFC-8DD88EEA91A8}"/>
          </ac:spMkLst>
        </pc:spChg>
        <pc:spChg chg="add del">
          <ac:chgData name="Emily Wojan" userId="S::ewojan@my365.bellevue.edu::ed166d2d-0087-4128-8725-c72e440127d4" providerId="AD" clId="Web-{535B0995-D1B1-4CA0-8BC6-B932D5162F02}" dt="2023-05-08T02:37:27.684" v="133"/>
          <ac:spMkLst>
            <pc:docMk/>
            <pc:sldMk cId="4205910192" sldId="259"/>
            <ac:spMk id="18" creationId="{2EB492CD-616E-47F8-933B-5E2D952A0593}"/>
          </ac:spMkLst>
        </pc:spChg>
        <pc:spChg chg="add del">
          <ac:chgData name="Emily Wojan" userId="S::ewojan@my365.bellevue.edu::ed166d2d-0087-4128-8725-c72e440127d4" providerId="AD" clId="Web-{535B0995-D1B1-4CA0-8BC6-B932D5162F02}" dt="2023-05-08T02:37:27.684" v="133"/>
          <ac:spMkLst>
            <pc:docMk/>
            <pc:sldMk cId="4205910192" sldId="259"/>
            <ac:spMk id="19" creationId="{59383CF9-23B5-4335-9B21-1791C4CF1C75}"/>
          </ac:spMkLst>
        </pc:spChg>
        <pc:spChg chg="add del">
          <ac:chgData name="Emily Wojan" userId="S::ewojan@my365.bellevue.edu::ed166d2d-0087-4128-8725-c72e440127d4" providerId="AD" clId="Web-{535B0995-D1B1-4CA0-8BC6-B932D5162F02}" dt="2023-05-08T02:37:27.684" v="133"/>
          <ac:spMkLst>
            <pc:docMk/>
            <pc:sldMk cId="4205910192" sldId="259"/>
            <ac:spMk id="20" creationId="{0007FE00-9498-4706-B255-6437B0252C02}"/>
          </ac:spMkLst>
        </pc:spChg>
        <pc:spChg chg="add del">
          <ac:chgData name="Emily Wojan" userId="S::ewojan@my365.bellevue.edu::ed166d2d-0087-4128-8725-c72e440127d4" providerId="AD" clId="Web-{535B0995-D1B1-4CA0-8BC6-B932D5162F02}" dt="2023-05-08T02:35:10.305" v="93"/>
          <ac:spMkLst>
            <pc:docMk/>
            <pc:sldMk cId="4205910192" sldId="259"/>
            <ac:spMk id="21" creationId="{375B19E4-0108-41C4-8DB1-11BAE0B49D9B}"/>
          </ac:spMkLst>
        </pc:spChg>
        <pc:picChg chg="add mod ord">
          <ac:chgData name="Emily Wojan" userId="S::ewojan@my365.bellevue.edu::ed166d2d-0087-4128-8725-c72e440127d4" providerId="AD" clId="Web-{535B0995-D1B1-4CA0-8BC6-B932D5162F02}" dt="2023-05-08T02:37:27.684" v="133"/>
          <ac:picMkLst>
            <pc:docMk/>
            <pc:sldMk cId="4205910192" sldId="259"/>
            <ac:picMk id="5" creationId="{29C3FCCB-382C-AB20-3D7C-DB04A9C8F337}"/>
          </ac:picMkLst>
        </pc:picChg>
        <pc:cxnChg chg="add del">
          <ac:chgData name="Emily Wojan" userId="S::ewojan@my365.bellevue.edu::ed166d2d-0087-4128-8725-c72e440127d4" providerId="AD" clId="Web-{535B0995-D1B1-4CA0-8BC6-B932D5162F02}" dt="2023-05-08T02:37:27.684" v="133"/>
          <ac:cxnSpMkLst>
            <pc:docMk/>
            <pc:sldMk cId="4205910192" sldId="259"/>
            <ac:cxnSpMk id="12" creationId="{7EB498BD-8089-4626-91EA-4978EBEF535E}"/>
          </ac:cxnSpMkLst>
        </pc:cxnChg>
        <pc:cxnChg chg="add del">
          <ac:chgData name="Emily Wojan" userId="S::ewojan@my365.bellevue.edu::ed166d2d-0087-4128-8725-c72e440127d4" providerId="AD" clId="Web-{535B0995-D1B1-4CA0-8BC6-B932D5162F02}" dt="2023-05-08T02:35:10.305" v="93"/>
          <ac:cxnSpMkLst>
            <pc:docMk/>
            <pc:sldMk cId="4205910192" sldId="259"/>
            <ac:cxnSpMk id="23" creationId="{CEA14AE1-71AB-4B18-826E-F563FF4288D6}"/>
          </ac:cxnSpMkLst>
        </pc:cxnChg>
        <pc:cxnChg chg="add del">
          <ac:chgData name="Emily Wojan" userId="S::ewojan@my365.bellevue.edu::ed166d2d-0087-4128-8725-c72e440127d4" providerId="AD" clId="Web-{535B0995-D1B1-4CA0-8BC6-B932D5162F02}" dt="2023-05-08T02:35:10.305" v="93"/>
          <ac:cxnSpMkLst>
            <pc:docMk/>
            <pc:sldMk cId="4205910192" sldId="259"/>
            <ac:cxnSpMk id="25" creationId="{EE504C98-6397-41C1-A8D8-2D9C4ED307E0}"/>
          </ac:cxnSpMkLst>
        </pc:cxnChg>
      </pc:sldChg>
      <pc:sldChg chg="addSp delSp modSp mod setBg modClrScheme setClrOvrMap chgLayout">
        <pc:chgData name="Emily Wojan" userId="S::ewojan@my365.bellevue.edu::ed166d2d-0087-4128-8725-c72e440127d4" providerId="AD" clId="Web-{535B0995-D1B1-4CA0-8BC6-B932D5162F02}" dt="2023-05-08T02:37:30.403" v="137"/>
        <pc:sldMkLst>
          <pc:docMk/>
          <pc:sldMk cId="3655648237" sldId="264"/>
        </pc:sldMkLst>
        <pc:spChg chg="mod ord">
          <ac:chgData name="Emily Wojan" userId="S::ewojan@my365.bellevue.edu::ed166d2d-0087-4128-8725-c72e440127d4" providerId="AD" clId="Web-{535B0995-D1B1-4CA0-8BC6-B932D5162F02}" dt="2023-05-08T02:37:30.403" v="137"/>
          <ac:spMkLst>
            <pc:docMk/>
            <pc:sldMk cId="3655648237" sldId="264"/>
            <ac:spMk id="2" creationId="{84722313-0636-7484-E48D-89DF2856268D}"/>
          </ac:spMkLst>
        </pc:spChg>
        <pc:spChg chg="mod ord">
          <ac:chgData name="Emily Wojan" userId="S::ewojan@my365.bellevue.edu::ed166d2d-0087-4128-8725-c72e440127d4" providerId="AD" clId="Web-{535B0995-D1B1-4CA0-8BC6-B932D5162F02}" dt="2023-05-08T02:37:30.403" v="137"/>
          <ac:spMkLst>
            <pc:docMk/>
            <pc:sldMk cId="3655648237" sldId="264"/>
            <ac:spMk id="3" creationId="{0B6618CF-1064-C69C-D1D5-91358F11A4D7}"/>
          </ac:spMkLst>
        </pc:spChg>
        <pc:spChg chg="add del mod ord">
          <ac:chgData name="Emily Wojan" userId="S::ewojan@my365.bellevue.edu::ed166d2d-0087-4128-8725-c72e440127d4" providerId="AD" clId="Web-{535B0995-D1B1-4CA0-8BC6-B932D5162F02}" dt="2023-05-08T02:27:03.350" v="11"/>
          <ac:spMkLst>
            <pc:docMk/>
            <pc:sldMk cId="3655648237" sldId="264"/>
            <ac:spMk id="4" creationId="{C56DDA72-519F-EAE9-761D-1099DA0D9C3A}"/>
          </ac:spMkLst>
        </pc:spChg>
        <pc:spChg chg="add del mod">
          <ac:chgData name="Emily Wojan" userId="S::ewojan@my365.bellevue.edu::ed166d2d-0087-4128-8725-c72e440127d4" providerId="AD" clId="Web-{535B0995-D1B1-4CA0-8BC6-B932D5162F02}" dt="2023-05-08T02:28:10.884" v="33"/>
          <ac:spMkLst>
            <pc:docMk/>
            <pc:sldMk cId="3655648237" sldId="264"/>
            <ac:spMk id="7" creationId="{8CBF986B-00E2-42AB-63DE-1956D3C8DC77}"/>
          </ac:spMkLst>
        </pc:spChg>
        <pc:spChg chg="add del mod">
          <ac:chgData name="Emily Wojan" userId="S::ewojan@my365.bellevue.edu::ed166d2d-0087-4128-8725-c72e440127d4" providerId="AD" clId="Web-{535B0995-D1B1-4CA0-8BC6-B932D5162F02}" dt="2023-05-08T02:28:51.982" v="43"/>
          <ac:spMkLst>
            <pc:docMk/>
            <pc:sldMk cId="3655648237" sldId="264"/>
            <ac:spMk id="11" creationId="{3A1EAD76-006E-ED11-C6D7-E6225672E9E2}"/>
          </ac:spMkLst>
        </pc:spChg>
        <pc:spChg chg="add del mod">
          <ac:chgData name="Emily Wojan" userId="S::ewojan@my365.bellevue.edu::ed166d2d-0087-4128-8725-c72e440127d4" providerId="AD" clId="Web-{535B0995-D1B1-4CA0-8BC6-B932D5162F02}" dt="2023-05-08T02:34:07.647" v="86"/>
          <ac:spMkLst>
            <pc:docMk/>
            <pc:sldMk cId="3655648237" sldId="264"/>
            <ac:spMk id="14" creationId="{42721D4F-F905-E6DB-395E-025F459C2F28}"/>
          </ac:spMkLst>
        </pc:spChg>
        <pc:spChg chg="add del">
          <ac:chgData name="Emily Wojan" userId="S::ewojan@my365.bellevue.edu::ed166d2d-0087-4128-8725-c72e440127d4" providerId="AD" clId="Web-{535B0995-D1B1-4CA0-8BC6-B932D5162F02}" dt="2023-05-08T02:29:49.405" v="51"/>
          <ac:spMkLst>
            <pc:docMk/>
            <pc:sldMk cId="3655648237" sldId="264"/>
            <ac:spMk id="17" creationId="{201CC55D-ED54-4C5C-95E6-10947BD1103B}"/>
          </ac:spMkLst>
        </pc:spChg>
        <pc:spChg chg="add del">
          <ac:chgData name="Emily Wojan" userId="S::ewojan@my365.bellevue.edu::ed166d2d-0087-4128-8725-c72e440127d4" providerId="AD" clId="Web-{535B0995-D1B1-4CA0-8BC6-B932D5162F02}" dt="2023-05-08T02:29:49.405" v="51"/>
          <ac:spMkLst>
            <pc:docMk/>
            <pc:sldMk cId="3655648237" sldId="264"/>
            <ac:spMk id="23" creationId="{3873B707-463F-40B0-8227-E8CC6C67EB25}"/>
          </ac:spMkLst>
        </pc:spChg>
        <pc:spChg chg="add del">
          <ac:chgData name="Emily Wojan" userId="S::ewojan@my365.bellevue.edu::ed166d2d-0087-4128-8725-c72e440127d4" providerId="AD" clId="Web-{535B0995-D1B1-4CA0-8BC6-B932D5162F02}" dt="2023-05-08T02:29:49.405" v="51"/>
          <ac:spMkLst>
            <pc:docMk/>
            <pc:sldMk cId="3655648237" sldId="264"/>
            <ac:spMk id="25" creationId="{C13237C8-E62C-4F0D-A318-BD6FB6C2D138}"/>
          </ac:spMkLst>
        </pc:spChg>
        <pc:spChg chg="add del">
          <ac:chgData name="Emily Wojan" userId="S::ewojan@my365.bellevue.edu::ed166d2d-0087-4128-8725-c72e440127d4" providerId="AD" clId="Web-{535B0995-D1B1-4CA0-8BC6-B932D5162F02}" dt="2023-05-08T02:29:49.405" v="51"/>
          <ac:spMkLst>
            <pc:docMk/>
            <pc:sldMk cId="3655648237" sldId="264"/>
            <ac:spMk id="27" creationId="{19C9EAEA-39D0-4B0E-A0EB-51E7B26740B1}"/>
          </ac:spMkLst>
        </pc:spChg>
        <pc:spChg chg="add del">
          <ac:chgData name="Emily Wojan" userId="S::ewojan@my365.bellevue.edu::ed166d2d-0087-4128-8725-c72e440127d4" providerId="AD" clId="Web-{535B0995-D1B1-4CA0-8BC6-B932D5162F02}" dt="2023-05-08T02:29:49.405" v="50"/>
          <ac:spMkLst>
            <pc:docMk/>
            <pc:sldMk cId="3655648237" sldId="264"/>
            <ac:spMk id="32" creationId="{45D37F4E-DDB4-456B-97E0-9937730A039F}"/>
          </ac:spMkLst>
        </pc:spChg>
        <pc:spChg chg="add del">
          <ac:chgData name="Emily Wojan" userId="S::ewojan@my365.bellevue.edu::ed166d2d-0087-4128-8725-c72e440127d4" providerId="AD" clId="Web-{535B0995-D1B1-4CA0-8BC6-B932D5162F02}" dt="2023-05-08T02:29:49.405" v="50"/>
          <ac:spMkLst>
            <pc:docMk/>
            <pc:sldMk cId="3655648237" sldId="264"/>
            <ac:spMk id="34" creationId="{B2DD41CD-8F47-4F56-AD12-4E2FF7696987}"/>
          </ac:spMkLst>
        </pc:spChg>
        <pc:spChg chg="add del">
          <ac:chgData name="Emily Wojan" userId="S::ewojan@my365.bellevue.edu::ed166d2d-0087-4128-8725-c72e440127d4" providerId="AD" clId="Web-{535B0995-D1B1-4CA0-8BC6-B932D5162F02}" dt="2023-05-08T02:30:44.376" v="56"/>
          <ac:spMkLst>
            <pc:docMk/>
            <pc:sldMk cId="3655648237" sldId="264"/>
            <ac:spMk id="36" creationId="{55A52C45-1FCB-4636-A80F-2849B8226C01}"/>
          </ac:spMkLst>
        </pc:spChg>
        <pc:spChg chg="add del">
          <ac:chgData name="Emily Wojan" userId="S::ewojan@my365.bellevue.edu::ed166d2d-0087-4128-8725-c72e440127d4" providerId="AD" clId="Web-{535B0995-D1B1-4CA0-8BC6-B932D5162F02}" dt="2023-05-08T02:30:44.376" v="56"/>
          <ac:spMkLst>
            <pc:docMk/>
            <pc:sldMk cId="3655648237" sldId="264"/>
            <ac:spMk id="37" creationId="{84ECDE7A-6944-466D-8FFE-149A29BA6BAE}"/>
          </ac:spMkLst>
        </pc:spChg>
        <pc:spChg chg="add del">
          <ac:chgData name="Emily Wojan" userId="S::ewojan@my365.bellevue.edu::ed166d2d-0087-4128-8725-c72e440127d4" providerId="AD" clId="Web-{535B0995-D1B1-4CA0-8BC6-B932D5162F02}" dt="2023-05-08T02:30:44.376" v="56"/>
          <ac:spMkLst>
            <pc:docMk/>
            <pc:sldMk cId="3655648237" sldId="264"/>
            <ac:spMk id="38" creationId="{768EB4DD-3704-43AD-92B3-C4E0C6EA92CB}"/>
          </ac:spMkLst>
        </pc:spChg>
        <pc:spChg chg="add del">
          <ac:chgData name="Emily Wojan" userId="S::ewojan@my365.bellevue.edu::ed166d2d-0087-4128-8725-c72e440127d4" providerId="AD" clId="Web-{535B0995-D1B1-4CA0-8BC6-B932D5162F02}" dt="2023-05-08T02:30:44.376" v="56"/>
          <ac:spMkLst>
            <pc:docMk/>
            <pc:sldMk cId="3655648237" sldId="264"/>
            <ac:spMk id="39" creationId="{B3420082-9415-44EC-802E-C77D71D59C57}"/>
          </ac:spMkLst>
        </pc:spChg>
        <pc:spChg chg="add del">
          <ac:chgData name="Emily Wojan" userId="S::ewojan@my365.bellevue.edu::ed166d2d-0087-4128-8725-c72e440127d4" providerId="AD" clId="Web-{535B0995-D1B1-4CA0-8BC6-B932D5162F02}" dt="2023-05-08T02:37:30.403" v="137"/>
          <ac:spMkLst>
            <pc:docMk/>
            <pc:sldMk cId="3655648237" sldId="264"/>
            <ac:spMk id="44" creationId="{45D37F4E-DDB4-456B-97E0-9937730A039F}"/>
          </ac:spMkLst>
        </pc:spChg>
        <pc:spChg chg="add del">
          <ac:chgData name="Emily Wojan" userId="S::ewojan@my365.bellevue.edu::ed166d2d-0087-4128-8725-c72e440127d4" providerId="AD" clId="Web-{535B0995-D1B1-4CA0-8BC6-B932D5162F02}" dt="2023-05-08T02:37:30.403" v="137"/>
          <ac:spMkLst>
            <pc:docMk/>
            <pc:sldMk cId="3655648237" sldId="264"/>
            <ac:spMk id="46" creationId="{B2DD41CD-8F47-4F56-AD12-4E2FF7696987}"/>
          </ac:spMkLst>
        </pc:spChg>
        <pc:spChg chg="add del">
          <ac:chgData name="Emily Wojan" userId="S::ewojan@my365.bellevue.edu::ed166d2d-0087-4128-8725-c72e440127d4" providerId="AD" clId="Web-{535B0995-D1B1-4CA0-8BC6-B932D5162F02}" dt="2023-05-08T02:32:53.848" v="75"/>
          <ac:spMkLst>
            <pc:docMk/>
            <pc:sldMk cId="3655648237" sldId="264"/>
            <ac:spMk id="51" creationId="{201CC55D-ED54-4C5C-95E6-10947BD1103B}"/>
          </ac:spMkLst>
        </pc:spChg>
        <pc:spChg chg="add del">
          <ac:chgData name="Emily Wojan" userId="S::ewojan@my365.bellevue.edu::ed166d2d-0087-4128-8725-c72e440127d4" providerId="AD" clId="Web-{535B0995-D1B1-4CA0-8BC6-B932D5162F02}" dt="2023-05-08T02:37:30.403" v="137"/>
          <ac:spMkLst>
            <pc:docMk/>
            <pc:sldMk cId="3655648237" sldId="264"/>
            <ac:spMk id="55" creationId="{0007FE00-9498-4706-B255-6437B0252C02}"/>
          </ac:spMkLst>
        </pc:spChg>
        <pc:spChg chg="add del">
          <ac:chgData name="Emily Wojan" userId="S::ewojan@my365.bellevue.edu::ed166d2d-0087-4128-8725-c72e440127d4" providerId="AD" clId="Web-{535B0995-D1B1-4CA0-8BC6-B932D5162F02}" dt="2023-05-08T02:32:53.848" v="75"/>
          <ac:spMkLst>
            <pc:docMk/>
            <pc:sldMk cId="3655648237" sldId="264"/>
            <ac:spMk id="57" creationId="{3873B707-463F-40B0-8227-E8CC6C67EB25}"/>
          </ac:spMkLst>
        </pc:spChg>
        <pc:spChg chg="add del">
          <ac:chgData name="Emily Wojan" userId="S::ewojan@my365.bellevue.edu::ed166d2d-0087-4128-8725-c72e440127d4" providerId="AD" clId="Web-{535B0995-D1B1-4CA0-8BC6-B932D5162F02}" dt="2023-05-08T02:32:53.848" v="75"/>
          <ac:spMkLst>
            <pc:docMk/>
            <pc:sldMk cId="3655648237" sldId="264"/>
            <ac:spMk id="59" creationId="{C13237C8-E62C-4F0D-A318-BD6FB6C2D138}"/>
          </ac:spMkLst>
        </pc:spChg>
        <pc:spChg chg="add del">
          <ac:chgData name="Emily Wojan" userId="S::ewojan@my365.bellevue.edu::ed166d2d-0087-4128-8725-c72e440127d4" providerId="AD" clId="Web-{535B0995-D1B1-4CA0-8BC6-B932D5162F02}" dt="2023-05-08T02:32:53.848" v="75"/>
          <ac:spMkLst>
            <pc:docMk/>
            <pc:sldMk cId="3655648237" sldId="264"/>
            <ac:spMk id="61" creationId="{19C9EAEA-39D0-4B0E-A0EB-51E7B26740B1}"/>
          </ac:spMkLst>
        </pc:spChg>
        <pc:spChg chg="add del">
          <ac:chgData name="Emily Wojan" userId="S::ewojan@my365.bellevue.edu::ed166d2d-0087-4128-8725-c72e440127d4" providerId="AD" clId="Web-{535B0995-D1B1-4CA0-8BC6-B932D5162F02}" dt="2023-05-08T02:33:06.177" v="77"/>
          <ac:spMkLst>
            <pc:docMk/>
            <pc:sldMk cId="3655648237" sldId="264"/>
            <ac:spMk id="63" creationId="{637B2035-1FCB-439A-B421-095E136C7E07}"/>
          </ac:spMkLst>
        </pc:spChg>
        <pc:spChg chg="add del">
          <ac:chgData name="Emily Wojan" userId="S::ewojan@my365.bellevue.edu::ed166d2d-0087-4128-8725-c72e440127d4" providerId="AD" clId="Web-{535B0995-D1B1-4CA0-8BC6-B932D5162F02}" dt="2023-05-08T02:33:06.177" v="77"/>
          <ac:spMkLst>
            <pc:docMk/>
            <pc:sldMk cId="3655648237" sldId="264"/>
            <ac:spMk id="64" creationId="{676D6CDF-C512-4739-B158-55EE955EFA39}"/>
          </ac:spMkLst>
        </pc:spChg>
        <pc:spChg chg="add del">
          <ac:chgData name="Emily Wojan" userId="S::ewojan@my365.bellevue.edu::ed166d2d-0087-4128-8725-c72e440127d4" providerId="AD" clId="Web-{535B0995-D1B1-4CA0-8BC6-B932D5162F02}" dt="2023-05-08T02:37:30.403" v="137"/>
          <ac:spMkLst>
            <pc:docMk/>
            <pc:sldMk cId="3655648237" sldId="264"/>
            <ac:spMk id="66" creationId="{2EB492CD-616E-47F8-933B-5E2D952A0593}"/>
          </ac:spMkLst>
        </pc:spChg>
        <pc:spChg chg="add del">
          <ac:chgData name="Emily Wojan" userId="S::ewojan@my365.bellevue.edu::ed166d2d-0087-4128-8725-c72e440127d4" providerId="AD" clId="Web-{535B0995-D1B1-4CA0-8BC6-B932D5162F02}" dt="2023-05-08T02:37:30.403" v="137"/>
          <ac:spMkLst>
            <pc:docMk/>
            <pc:sldMk cId="3655648237" sldId="264"/>
            <ac:spMk id="67" creationId="{59383CF9-23B5-4335-9B21-1791C4CF1C75}"/>
          </ac:spMkLst>
        </pc:spChg>
        <pc:spChg chg="add del">
          <ac:chgData name="Emily Wojan" userId="S::ewojan@my365.bellevue.edu::ed166d2d-0087-4128-8725-c72e440127d4" providerId="AD" clId="Web-{535B0995-D1B1-4CA0-8BC6-B932D5162F02}" dt="2023-05-08T02:37:29.591" v="136"/>
          <ac:spMkLst>
            <pc:docMk/>
            <pc:sldMk cId="3655648237" sldId="264"/>
            <ac:spMk id="72" creationId="{84ECDE7A-6944-466D-8FFE-149A29BA6BAE}"/>
          </ac:spMkLst>
        </pc:spChg>
        <pc:spChg chg="add del">
          <ac:chgData name="Emily Wojan" userId="S::ewojan@my365.bellevue.edu::ed166d2d-0087-4128-8725-c72e440127d4" providerId="AD" clId="Web-{535B0995-D1B1-4CA0-8BC6-B932D5162F02}" dt="2023-05-08T02:34:04.194" v="84"/>
          <ac:spMkLst>
            <pc:docMk/>
            <pc:sldMk cId="3655648237" sldId="264"/>
            <ac:spMk id="73" creationId="{9228552E-C8B1-4A80-8448-0787CE0FC704}"/>
          </ac:spMkLst>
        </pc:spChg>
        <pc:spChg chg="add del">
          <ac:chgData name="Emily Wojan" userId="S::ewojan@my365.bellevue.edu::ed166d2d-0087-4128-8725-c72e440127d4" providerId="AD" clId="Web-{535B0995-D1B1-4CA0-8BC6-B932D5162F02}" dt="2023-05-08T02:37:29.591" v="136"/>
          <ac:spMkLst>
            <pc:docMk/>
            <pc:sldMk cId="3655648237" sldId="264"/>
            <ac:spMk id="74" creationId="{B3420082-9415-44EC-802E-C77D71D59C57}"/>
          </ac:spMkLst>
        </pc:spChg>
        <pc:spChg chg="add del">
          <ac:chgData name="Emily Wojan" userId="S::ewojan@my365.bellevue.edu::ed166d2d-0087-4128-8725-c72e440127d4" providerId="AD" clId="Web-{535B0995-D1B1-4CA0-8BC6-B932D5162F02}" dt="2023-05-08T02:37:29.591" v="136"/>
          <ac:spMkLst>
            <pc:docMk/>
            <pc:sldMk cId="3655648237" sldId="264"/>
            <ac:spMk id="76" creationId="{55A52C45-1FCB-4636-A80F-2849B8226C01}"/>
          </ac:spMkLst>
        </pc:spChg>
        <pc:spChg chg="add del">
          <ac:chgData name="Emily Wojan" userId="S::ewojan@my365.bellevue.edu::ed166d2d-0087-4128-8725-c72e440127d4" providerId="AD" clId="Web-{535B0995-D1B1-4CA0-8BC6-B932D5162F02}" dt="2023-05-08T02:37:29.591" v="136"/>
          <ac:spMkLst>
            <pc:docMk/>
            <pc:sldMk cId="3655648237" sldId="264"/>
            <ac:spMk id="78" creationId="{768EB4DD-3704-43AD-92B3-C4E0C6EA92CB}"/>
          </ac:spMkLst>
        </pc:spChg>
        <pc:spChg chg="add del">
          <ac:chgData name="Emily Wojan" userId="S::ewojan@my365.bellevue.edu::ed166d2d-0087-4128-8725-c72e440127d4" providerId="AD" clId="Web-{535B0995-D1B1-4CA0-8BC6-B932D5162F02}" dt="2023-05-08T02:37:27.028" v="132"/>
          <ac:spMkLst>
            <pc:docMk/>
            <pc:sldMk cId="3655648237" sldId="264"/>
            <ac:spMk id="83" creationId="{460B0EFB-53ED-4F35-B05D-F658EA021C65}"/>
          </ac:spMkLst>
        </pc:spChg>
        <pc:spChg chg="add del">
          <ac:chgData name="Emily Wojan" userId="S::ewojan@my365.bellevue.edu::ed166d2d-0087-4128-8725-c72e440127d4" providerId="AD" clId="Web-{535B0995-D1B1-4CA0-8BC6-B932D5162F02}" dt="2023-05-08T02:37:27.028" v="132"/>
          <ac:spMkLst>
            <pc:docMk/>
            <pc:sldMk cId="3655648237" sldId="264"/>
            <ac:spMk id="85" creationId="{835EF3DD-7D43-4A27-8967-A92FD8CC9365}"/>
          </ac:spMkLst>
        </pc:spChg>
        <pc:grpChg chg="add del">
          <ac:chgData name="Emily Wojan" userId="S::ewojan@my365.bellevue.edu::ed166d2d-0087-4128-8725-c72e440127d4" providerId="AD" clId="Web-{535B0995-D1B1-4CA0-8BC6-B932D5162F02}" dt="2023-05-08T02:29:49.405" v="51"/>
          <ac:grpSpMkLst>
            <pc:docMk/>
            <pc:sldMk cId="3655648237" sldId="264"/>
            <ac:grpSpMk id="19" creationId="{1DE889C7-FAD6-4397-98E2-05D503484459}"/>
          </ac:grpSpMkLst>
        </pc:grpChg>
        <pc:grpChg chg="add del">
          <ac:chgData name="Emily Wojan" userId="S::ewojan@my365.bellevue.edu::ed166d2d-0087-4128-8725-c72e440127d4" providerId="AD" clId="Web-{535B0995-D1B1-4CA0-8BC6-B932D5162F02}" dt="2023-05-08T02:32:53.848" v="75"/>
          <ac:grpSpMkLst>
            <pc:docMk/>
            <pc:sldMk cId="3655648237" sldId="264"/>
            <ac:grpSpMk id="53" creationId="{1DE889C7-FAD6-4397-98E2-05D503484459}"/>
          </ac:grpSpMkLst>
        </pc:grpChg>
        <pc:picChg chg="add del mod ord">
          <ac:chgData name="Emily Wojan" userId="S::ewojan@my365.bellevue.edu::ed166d2d-0087-4128-8725-c72e440127d4" providerId="AD" clId="Web-{535B0995-D1B1-4CA0-8BC6-B932D5162F02}" dt="2023-05-08T02:27:53.336" v="29"/>
          <ac:picMkLst>
            <pc:docMk/>
            <pc:sldMk cId="3655648237" sldId="264"/>
            <ac:picMk id="5" creationId="{E9C916F7-F089-A422-A8DB-ADCE6405F028}"/>
          </ac:picMkLst>
        </pc:picChg>
        <pc:picChg chg="add del mod ord">
          <ac:chgData name="Emily Wojan" userId="S::ewojan@my365.bellevue.edu::ed166d2d-0087-4128-8725-c72e440127d4" providerId="AD" clId="Web-{535B0995-D1B1-4CA0-8BC6-B932D5162F02}" dt="2023-05-08T02:28:24.759" v="38"/>
          <ac:picMkLst>
            <pc:docMk/>
            <pc:sldMk cId="3655648237" sldId="264"/>
            <ac:picMk id="8" creationId="{4686799C-EFED-8D9C-84E3-645971052EB6}"/>
          </ac:picMkLst>
        </pc:picChg>
        <pc:picChg chg="add del mod">
          <ac:chgData name="Emily Wojan" userId="S::ewojan@my365.bellevue.edu::ed166d2d-0087-4128-8725-c72e440127d4" providerId="AD" clId="Web-{535B0995-D1B1-4CA0-8BC6-B932D5162F02}" dt="2023-05-08T02:28:36.138" v="41"/>
          <ac:picMkLst>
            <pc:docMk/>
            <pc:sldMk cId="3655648237" sldId="264"/>
            <ac:picMk id="9" creationId="{AF97CD75-AE0E-C779-0D7D-3084B2E18CA9}"/>
          </ac:picMkLst>
        </pc:picChg>
        <pc:picChg chg="add del mod ord modCrop">
          <ac:chgData name="Emily Wojan" userId="S::ewojan@my365.bellevue.edu::ed166d2d-0087-4128-8725-c72e440127d4" providerId="AD" clId="Web-{535B0995-D1B1-4CA0-8BC6-B932D5162F02}" dt="2023-05-08T02:37:30.403" v="137"/>
          <ac:picMkLst>
            <pc:docMk/>
            <pc:sldMk cId="3655648237" sldId="264"/>
            <ac:picMk id="12" creationId="{F2C4F7A0-8572-0136-3D4E-E40CC8FBB74D}"/>
          </ac:picMkLst>
        </pc:picChg>
        <pc:picChg chg="add del">
          <ac:chgData name="Emily Wojan" userId="S::ewojan@my365.bellevue.edu::ed166d2d-0087-4128-8725-c72e440127d4" providerId="AD" clId="Web-{535B0995-D1B1-4CA0-8BC6-B932D5162F02}" dt="2023-05-08T02:34:04.194" v="84"/>
          <ac:picMkLst>
            <pc:docMk/>
            <pc:sldMk cId="3655648237" sldId="264"/>
            <ac:picMk id="69" creationId="{A9C82F6D-EC9A-B7EB-9694-FBB68E175CC1}"/>
          </ac:picMkLst>
        </pc:picChg>
      </pc:sldChg>
      <pc:sldChg chg="addSp modSp mod modClrScheme chgLayout">
        <pc:chgData name="Emily Wojan" userId="S::ewojan@my365.bellevue.edu::ed166d2d-0087-4128-8725-c72e440127d4" providerId="AD" clId="Web-{535B0995-D1B1-4CA0-8BC6-B932D5162F02}" dt="2023-05-08T02:25:31.722" v="9"/>
        <pc:sldMkLst>
          <pc:docMk/>
          <pc:sldMk cId="2881872940" sldId="265"/>
        </pc:sldMkLst>
        <pc:spChg chg="mod ord">
          <ac:chgData name="Emily Wojan" userId="S::ewojan@my365.bellevue.edu::ed166d2d-0087-4128-8725-c72e440127d4" providerId="AD" clId="Web-{535B0995-D1B1-4CA0-8BC6-B932D5162F02}" dt="2023-05-08T02:25:31.722" v="9"/>
          <ac:spMkLst>
            <pc:docMk/>
            <pc:sldMk cId="2881872940" sldId="265"/>
            <ac:spMk id="2" creationId="{84722313-0636-7484-E48D-89DF2856268D}"/>
          </ac:spMkLst>
        </pc:spChg>
        <pc:spChg chg="mod ord">
          <ac:chgData name="Emily Wojan" userId="S::ewojan@my365.bellevue.edu::ed166d2d-0087-4128-8725-c72e440127d4" providerId="AD" clId="Web-{535B0995-D1B1-4CA0-8BC6-B932D5162F02}" dt="2023-05-08T02:25:31.722" v="9"/>
          <ac:spMkLst>
            <pc:docMk/>
            <pc:sldMk cId="2881872940" sldId="265"/>
            <ac:spMk id="3" creationId="{0B6618CF-1064-C69C-D1D5-91358F11A4D7}"/>
          </ac:spMkLst>
        </pc:spChg>
        <pc:spChg chg="add mod ord">
          <ac:chgData name="Emily Wojan" userId="S::ewojan@my365.bellevue.edu::ed166d2d-0087-4128-8725-c72e440127d4" providerId="AD" clId="Web-{535B0995-D1B1-4CA0-8BC6-B932D5162F02}" dt="2023-05-08T02:25:31.722" v="9"/>
          <ac:spMkLst>
            <pc:docMk/>
            <pc:sldMk cId="2881872940" sldId="265"/>
            <ac:spMk id="4" creationId="{79A4FEAC-CFCC-F470-A8F6-88AE00842C13}"/>
          </ac:spMkLst>
        </pc:spChg>
      </pc:sldChg>
      <pc:sldChg chg="addSp modSp mod modClrScheme chgLayout">
        <pc:chgData name="Emily Wojan" userId="S::ewojan@my365.bellevue.edu::ed166d2d-0087-4128-8725-c72e440127d4" providerId="AD" clId="Web-{535B0995-D1B1-4CA0-8BC6-B932D5162F02}" dt="2023-05-08T02:25:37.707" v="10"/>
        <pc:sldMkLst>
          <pc:docMk/>
          <pc:sldMk cId="3873324466" sldId="267"/>
        </pc:sldMkLst>
        <pc:spChg chg="mod ord">
          <ac:chgData name="Emily Wojan" userId="S::ewojan@my365.bellevue.edu::ed166d2d-0087-4128-8725-c72e440127d4" providerId="AD" clId="Web-{535B0995-D1B1-4CA0-8BC6-B932D5162F02}" dt="2023-05-08T02:25:37.707" v="10"/>
          <ac:spMkLst>
            <pc:docMk/>
            <pc:sldMk cId="3873324466" sldId="267"/>
            <ac:spMk id="2" creationId="{84722313-0636-7484-E48D-89DF2856268D}"/>
          </ac:spMkLst>
        </pc:spChg>
        <pc:spChg chg="mod ord">
          <ac:chgData name="Emily Wojan" userId="S::ewojan@my365.bellevue.edu::ed166d2d-0087-4128-8725-c72e440127d4" providerId="AD" clId="Web-{535B0995-D1B1-4CA0-8BC6-B932D5162F02}" dt="2023-05-08T02:25:37.707" v="10"/>
          <ac:spMkLst>
            <pc:docMk/>
            <pc:sldMk cId="3873324466" sldId="267"/>
            <ac:spMk id="3" creationId="{0B6618CF-1064-C69C-D1D5-91358F11A4D7}"/>
          </ac:spMkLst>
        </pc:spChg>
        <pc:spChg chg="add mod ord">
          <ac:chgData name="Emily Wojan" userId="S::ewojan@my365.bellevue.edu::ed166d2d-0087-4128-8725-c72e440127d4" providerId="AD" clId="Web-{535B0995-D1B1-4CA0-8BC6-B932D5162F02}" dt="2023-05-08T02:25:37.707" v="10"/>
          <ac:spMkLst>
            <pc:docMk/>
            <pc:sldMk cId="3873324466" sldId="267"/>
            <ac:spMk id="4" creationId="{0D46B6D6-3CF2-1391-B793-DEB7B9321D90}"/>
          </ac:spMkLst>
        </pc:spChg>
      </pc:sldChg>
      <pc:sldChg chg="new del">
        <pc:chgData name="Emily Wojan" userId="S::ewojan@my365.bellevue.edu::ed166d2d-0087-4128-8725-c72e440127d4" providerId="AD" clId="Web-{535B0995-D1B1-4CA0-8BC6-B932D5162F02}" dt="2023-05-08T02:24:26.173" v="1"/>
        <pc:sldMkLst>
          <pc:docMk/>
          <pc:sldMk cId="1609421516" sldId="268"/>
        </pc:sldMkLst>
      </pc:sldChg>
    </pc:docChg>
  </pc:docChgLst>
  <pc:docChgLst>
    <pc:chgData name="Zachary Maziarz" userId="S::zmaziarz@my365.bellevue.edu::0aaebf1c-6c23-4810-9c65-072da298fa24" providerId="AD" clId="Web-{7A70394C-AC83-49A5-8914-8E6652D82D22}"/>
    <pc:docChg chg="modSld">
      <pc:chgData name="Zachary Maziarz" userId="S::zmaziarz@my365.bellevue.edu::0aaebf1c-6c23-4810-9c65-072da298fa24" providerId="AD" clId="Web-{7A70394C-AC83-49A5-8914-8E6652D82D22}" dt="2023-05-04T19:33:49.030" v="68" actId="20577"/>
      <pc:docMkLst>
        <pc:docMk/>
      </pc:docMkLst>
      <pc:sldChg chg="modSp">
        <pc:chgData name="Zachary Maziarz" userId="S::zmaziarz@my365.bellevue.edu::0aaebf1c-6c23-4810-9c65-072da298fa24" providerId="AD" clId="Web-{7A70394C-AC83-49A5-8914-8E6652D82D22}" dt="2023-05-04T19:33:49.030" v="68" actId="20577"/>
        <pc:sldMkLst>
          <pc:docMk/>
          <pc:sldMk cId="3655648237" sldId="264"/>
        </pc:sldMkLst>
        <pc:spChg chg="mod">
          <ac:chgData name="Zachary Maziarz" userId="S::zmaziarz@my365.bellevue.edu::0aaebf1c-6c23-4810-9c65-072da298fa24" providerId="AD" clId="Web-{7A70394C-AC83-49A5-8914-8E6652D82D22}" dt="2023-05-04T19:33:49.030" v="68" actId="20577"/>
          <ac:spMkLst>
            <pc:docMk/>
            <pc:sldMk cId="3655648237" sldId="264"/>
            <ac:spMk id="3" creationId="{0B6618CF-1064-C69C-D1D5-91358F11A4D7}"/>
          </ac:spMkLst>
        </pc:spChg>
      </pc:sldChg>
    </pc:docChg>
  </pc:docChgLst>
  <pc:docChgLst>
    <pc:chgData name="Zachary Maziarz" userId="S::zmaziarz@my365.bellevue.edu::0aaebf1c-6c23-4810-9c65-072da298fa24" providerId="AD" clId="Web-{61C99597-F0CA-49A9-88C8-FBEA1C6CBCAA}"/>
    <pc:docChg chg="modSld">
      <pc:chgData name="Zachary Maziarz" userId="S::zmaziarz@my365.bellevue.edu::0aaebf1c-6c23-4810-9c65-072da298fa24" providerId="AD" clId="Web-{61C99597-F0CA-49A9-88C8-FBEA1C6CBCAA}" dt="2023-05-03T13:59:30.802" v="42" actId="20577"/>
      <pc:docMkLst>
        <pc:docMk/>
      </pc:docMkLst>
      <pc:sldChg chg="modSp">
        <pc:chgData name="Zachary Maziarz" userId="S::zmaziarz@my365.bellevue.edu::0aaebf1c-6c23-4810-9c65-072da298fa24" providerId="AD" clId="Web-{61C99597-F0CA-49A9-88C8-FBEA1C6CBCAA}" dt="2023-05-03T13:59:30.802" v="42" actId="20577"/>
        <pc:sldMkLst>
          <pc:docMk/>
          <pc:sldMk cId="3533104839" sldId="257"/>
        </pc:sldMkLst>
        <pc:spChg chg="mod">
          <ac:chgData name="Zachary Maziarz" userId="S::zmaziarz@my365.bellevue.edu::0aaebf1c-6c23-4810-9c65-072da298fa24" providerId="AD" clId="Web-{61C99597-F0CA-49A9-88C8-FBEA1C6CBCAA}" dt="2023-05-03T13:59:30.802" v="42" actId="20577"/>
          <ac:spMkLst>
            <pc:docMk/>
            <pc:sldMk cId="3533104839" sldId="257"/>
            <ac:spMk id="3" creationId="{A6244D48-5C06-DCE6-C472-CA65D13647E4}"/>
          </ac:spMkLst>
        </pc:spChg>
      </pc:sldChg>
    </pc:docChg>
  </pc:docChgLst>
  <pc:docChgLst>
    <pc:chgData name="Emily Wojan" userId="S::ewojan@my365.bellevue.edu::ed166d2d-0087-4128-8725-c72e440127d4" providerId="AD" clId="Web-{06A198A7-F5F7-45AE-9A81-BE0278E43A69}"/>
    <pc:docChg chg="modSld">
      <pc:chgData name="Emily Wojan" userId="S::ewojan@my365.bellevue.edu::ed166d2d-0087-4128-8725-c72e440127d4" providerId="AD" clId="Web-{06A198A7-F5F7-45AE-9A81-BE0278E43A69}" dt="2023-05-16T01:47:44.328" v="30" actId="14100"/>
      <pc:docMkLst>
        <pc:docMk/>
      </pc:docMkLst>
      <pc:sldChg chg="addSp delSp modSp">
        <pc:chgData name="Emily Wojan" userId="S::ewojan@my365.bellevue.edu::ed166d2d-0087-4128-8725-c72e440127d4" providerId="AD" clId="Web-{06A198A7-F5F7-45AE-9A81-BE0278E43A69}" dt="2023-05-16T01:46:09.934" v="15" actId="20577"/>
        <pc:sldMkLst>
          <pc:docMk/>
          <pc:sldMk cId="4205910192" sldId="259"/>
        </pc:sldMkLst>
        <pc:spChg chg="mod">
          <ac:chgData name="Emily Wojan" userId="S::ewojan@my365.bellevue.edu::ed166d2d-0087-4128-8725-c72e440127d4" providerId="AD" clId="Web-{06A198A7-F5F7-45AE-9A81-BE0278E43A69}" dt="2023-05-16T01:45:30.386" v="9"/>
          <ac:spMkLst>
            <pc:docMk/>
            <pc:sldMk cId="4205910192" sldId="259"/>
            <ac:spMk id="2" creationId="{84722313-0636-7484-E48D-89DF2856268D}"/>
          </ac:spMkLst>
        </pc:spChg>
        <pc:spChg chg="mod">
          <ac:chgData name="Emily Wojan" userId="S::ewojan@my365.bellevue.edu::ed166d2d-0087-4128-8725-c72e440127d4" providerId="AD" clId="Web-{06A198A7-F5F7-45AE-9A81-BE0278E43A69}" dt="2023-05-16T01:46:09.934" v="15" actId="20577"/>
          <ac:spMkLst>
            <pc:docMk/>
            <pc:sldMk cId="4205910192" sldId="259"/>
            <ac:spMk id="3" creationId="{0B6618CF-1064-C69C-D1D5-91358F11A4D7}"/>
          </ac:spMkLst>
        </pc:spChg>
        <pc:spChg chg="add del mod">
          <ac:chgData name="Emily Wojan" userId="S::ewojan@my365.bellevue.edu::ed166d2d-0087-4128-8725-c72e440127d4" providerId="AD" clId="Web-{06A198A7-F5F7-45AE-9A81-BE0278E43A69}" dt="2023-05-16T01:45:03.635" v="1"/>
          <ac:spMkLst>
            <pc:docMk/>
            <pc:sldMk cId="4205910192" sldId="259"/>
            <ac:spMk id="5" creationId="{CAE64822-A11B-E372-CBD4-CF86F33E8CE8}"/>
          </ac:spMkLst>
        </pc:spChg>
        <pc:spChg chg="del">
          <ac:chgData name="Emily Wojan" userId="S::ewojan@my365.bellevue.edu::ed166d2d-0087-4128-8725-c72e440127d4" providerId="AD" clId="Web-{06A198A7-F5F7-45AE-9A81-BE0278E43A69}" dt="2023-05-16T01:45:08.479" v="2"/>
          <ac:spMkLst>
            <pc:docMk/>
            <pc:sldMk cId="4205910192" sldId="259"/>
            <ac:spMk id="11" creationId="{2B97F24A-32CE-4C1C-A50D-3016B394DCFB}"/>
          </ac:spMkLst>
        </pc:spChg>
        <pc:spChg chg="del">
          <ac:chgData name="Emily Wojan" userId="S::ewojan@my365.bellevue.edu::ed166d2d-0087-4128-8725-c72e440127d4" providerId="AD" clId="Web-{06A198A7-F5F7-45AE-9A81-BE0278E43A69}" dt="2023-05-16T01:45:08.479" v="2"/>
          <ac:spMkLst>
            <pc:docMk/>
            <pc:sldMk cId="4205910192" sldId="259"/>
            <ac:spMk id="13" creationId="{6357EC4F-235E-4222-A36F-C7878ACE37F2}"/>
          </ac:spMkLst>
        </pc:spChg>
        <pc:spChg chg="add del">
          <ac:chgData name="Emily Wojan" userId="S::ewojan@my365.bellevue.edu::ed166d2d-0087-4128-8725-c72e440127d4" providerId="AD" clId="Web-{06A198A7-F5F7-45AE-9A81-BE0278E43A69}" dt="2023-05-16T01:45:30.386" v="9"/>
          <ac:spMkLst>
            <pc:docMk/>
            <pc:sldMk cId="4205910192" sldId="259"/>
            <ac:spMk id="15" creationId="{45D37F4E-DDB4-456B-97E0-9937730A039F}"/>
          </ac:spMkLst>
        </pc:spChg>
        <pc:spChg chg="add del">
          <ac:chgData name="Emily Wojan" userId="S::ewojan@my365.bellevue.edu::ed166d2d-0087-4128-8725-c72e440127d4" providerId="AD" clId="Web-{06A198A7-F5F7-45AE-9A81-BE0278E43A69}" dt="2023-05-16T01:45:30.386" v="9"/>
          <ac:spMkLst>
            <pc:docMk/>
            <pc:sldMk cId="4205910192" sldId="259"/>
            <ac:spMk id="17" creationId="{B2DD41CD-8F47-4F56-AD12-4E2FF7696987}"/>
          </ac:spMkLst>
        </pc:spChg>
        <pc:spChg chg="add">
          <ac:chgData name="Emily Wojan" userId="S::ewojan@my365.bellevue.edu::ed166d2d-0087-4128-8725-c72e440127d4" providerId="AD" clId="Web-{06A198A7-F5F7-45AE-9A81-BE0278E43A69}" dt="2023-05-16T01:45:30.386" v="9"/>
          <ac:spMkLst>
            <pc:docMk/>
            <pc:sldMk cId="4205910192" sldId="259"/>
            <ac:spMk id="22" creationId="{743AA782-23D1-4521-8CAD-47662984AA08}"/>
          </ac:spMkLst>
        </pc:spChg>
        <pc:spChg chg="add">
          <ac:chgData name="Emily Wojan" userId="S::ewojan@my365.bellevue.edu::ed166d2d-0087-4128-8725-c72e440127d4" providerId="AD" clId="Web-{06A198A7-F5F7-45AE-9A81-BE0278E43A69}" dt="2023-05-16T01:45:30.386" v="9"/>
          <ac:spMkLst>
            <pc:docMk/>
            <pc:sldMk cId="4205910192" sldId="259"/>
            <ac:spMk id="24" creationId="{650D18FE-0824-4A46-B22C-A86B52E5780A}"/>
          </ac:spMkLst>
        </pc:spChg>
        <pc:picChg chg="add mod ord">
          <ac:chgData name="Emily Wojan" userId="S::ewojan@my365.bellevue.edu::ed166d2d-0087-4128-8725-c72e440127d4" providerId="AD" clId="Web-{06A198A7-F5F7-45AE-9A81-BE0278E43A69}" dt="2023-05-16T01:45:30.386" v="9"/>
          <ac:picMkLst>
            <pc:docMk/>
            <pc:sldMk cId="4205910192" sldId="259"/>
            <ac:picMk id="6" creationId="{2F3733EF-120F-34ED-20D8-5D4CB85A264A}"/>
          </ac:picMkLst>
        </pc:picChg>
        <pc:picChg chg="del">
          <ac:chgData name="Emily Wojan" userId="S::ewojan@my365.bellevue.edu::ed166d2d-0087-4128-8725-c72e440127d4" providerId="AD" clId="Web-{06A198A7-F5F7-45AE-9A81-BE0278E43A69}" dt="2023-05-16T01:44:56.369" v="0"/>
          <ac:picMkLst>
            <pc:docMk/>
            <pc:sldMk cId="4205910192" sldId="259"/>
            <ac:picMk id="12" creationId="{29791228-0327-1E04-26AD-EEDB7516C630}"/>
          </ac:picMkLst>
        </pc:picChg>
      </pc:sldChg>
      <pc:sldChg chg="addSp delSp modSp">
        <pc:chgData name="Emily Wojan" userId="S::ewojan@my365.bellevue.edu::ed166d2d-0087-4128-8725-c72e440127d4" providerId="AD" clId="Web-{06A198A7-F5F7-45AE-9A81-BE0278E43A69}" dt="2023-05-16T01:47:44.328" v="30" actId="14100"/>
        <pc:sldMkLst>
          <pc:docMk/>
          <pc:sldMk cId="3655648237" sldId="264"/>
        </pc:sldMkLst>
        <pc:spChg chg="mod">
          <ac:chgData name="Emily Wojan" userId="S::ewojan@my365.bellevue.edu::ed166d2d-0087-4128-8725-c72e440127d4" providerId="AD" clId="Web-{06A198A7-F5F7-45AE-9A81-BE0278E43A69}" dt="2023-05-16T01:47:10.811" v="28"/>
          <ac:spMkLst>
            <pc:docMk/>
            <pc:sldMk cId="3655648237" sldId="264"/>
            <ac:spMk id="2" creationId="{84722313-0636-7484-E48D-89DF2856268D}"/>
          </ac:spMkLst>
        </pc:spChg>
        <pc:spChg chg="mod">
          <ac:chgData name="Emily Wojan" userId="S::ewojan@my365.bellevue.edu::ed166d2d-0087-4128-8725-c72e440127d4" providerId="AD" clId="Web-{06A198A7-F5F7-45AE-9A81-BE0278E43A69}" dt="2023-05-16T01:47:40.312" v="29" actId="14100"/>
          <ac:spMkLst>
            <pc:docMk/>
            <pc:sldMk cId="3655648237" sldId="264"/>
            <ac:spMk id="3" creationId="{0B6618CF-1064-C69C-D1D5-91358F11A4D7}"/>
          </ac:spMkLst>
        </pc:spChg>
        <pc:spChg chg="add del">
          <ac:chgData name="Emily Wojan" userId="S::ewojan@my365.bellevue.edu::ed166d2d-0087-4128-8725-c72e440127d4" providerId="AD" clId="Web-{06A198A7-F5F7-45AE-9A81-BE0278E43A69}" dt="2023-05-16T01:46:55.420" v="24"/>
          <ac:spMkLst>
            <pc:docMk/>
            <pc:sldMk cId="3655648237" sldId="264"/>
            <ac:spMk id="47" creationId="{100EDD19-6802-4EC3-95CE-CFFAB042CFD6}"/>
          </ac:spMkLst>
        </pc:spChg>
        <pc:spChg chg="add del">
          <ac:chgData name="Emily Wojan" userId="S::ewojan@my365.bellevue.edu::ed166d2d-0087-4128-8725-c72e440127d4" providerId="AD" clId="Web-{06A198A7-F5F7-45AE-9A81-BE0278E43A69}" dt="2023-05-16T01:46:55.420" v="24"/>
          <ac:spMkLst>
            <pc:docMk/>
            <pc:sldMk cId="3655648237" sldId="264"/>
            <ac:spMk id="49" creationId="{DB17E863-922E-4C26-BD64-E8FD41D28661}"/>
          </ac:spMkLst>
        </pc:spChg>
        <pc:spChg chg="add del">
          <ac:chgData name="Emily Wojan" userId="S::ewojan@my365.bellevue.edu::ed166d2d-0087-4128-8725-c72e440127d4" providerId="AD" clId="Web-{06A198A7-F5F7-45AE-9A81-BE0278E43A69}" dt="2023-05-16T01:46:55.420" v="23"/>
          <ac:spMkLst>
            <pc:docMk/>
            <pc:sldMk cId="3655648237" sldId="264"/>
            <ac:spMk id="54" creationId="{743AA782-23D1-4521-8CAD-47662984AA08}"/>
          </ac:spMkLst>
        </pc:spChg>
        <pc:spChg chg="add del">
          <ac:chgData name="Emily Wojan" userId="S::ewojan@my365.bellevue.edu::ed166d2d-0087-4128-8725-c72e440127d4" providerId="AD" clId="Web-{06A198A7-F5F7-45AE-9A81-BE0278E43A69}" dt="2023-05-16T01:46:55.420" v="23"/>
          <ac:spMkLst>
            <pc:docMk/>
            <pc:sldMk cId="3655648237" sldId="264"/>
            <ac:spMk id="56" creationId="{650D18FE-0824-4A46-B22C-A86B52E5780A}"/>
          </ac:spMkLst>
        </pc:spChg>
        <pc:spChg chg="add del">
          <ac:chgData name="Emily Wojan" userId="S::ewojan@my365.bellevue.edu::ed166d2d-0087-4128-8725-c72e440127d4" providerId="AD" clId="Web-{06A198A7-F5F7-45AE-9A81-BE0278E43A69}" dt="2023-05-16T01:47:10.811" v="28"/>
          <ac:spMkLst>
            <pc:docMk/>
            <pc:sldMk cId="3655648237" sldId="264"/>
            <ac:spMk id="58" creationId="{2B97F24A-32CE-4C1C-A50D-3016B394DCFB}"/>
          </ac:spMkLst>
        </pc:spChg>
        <pc:spChg chg="add del">
          <ac:chgData name="Emily Wojan" userId="S::ewojan@my365.bellevue.edu::ed166d2d-0087-4128-8725-c72e440127d4" providerId="AD" clId="Web-{06A198A7-F5F7-45AE-9A81-BE0278E43A69}" dt="2023-05-16T01:47:10.811" v="28"/>
          <ac:spMkLst>
            <pc:docMk/>
            <pc:sldMk cId="3655648237" sldId="264"/>
            <ac:spMk id="60" creationId="{6357EC4F-235E-4222-A36F-C7878ACE37F2}"/>
          </ac:spMkLst>
        </pc:spChg>
        <pc:spChg chg="add">
          <ac:chgData name="Emily Wojan" userId="S::ewojan@my365.bellevue.edu::ed166d2d-0087-4128-8725-c72e440127d4" providerId="AD" clId="Web-{06A198A7-F5F7-45AE-9A81-BE0278E43A69}" dt="2023-05-16T01:47:10.811" v="28"/>
          <ac:spMkLst>
            <pc:docMk/>
            <pc:sldMk cId="3655648237" sldId="264"/>
            <ac:spMk id="62" creationId="{B2DD41CD-8F47-4F56-AD12-4E2FF7696987}"/>
          </ac:spMkLst>
        </pc:spChg>
        <pc:spChg chg="add">
          <ac:chgData name="Emily Wojan" userId="S::ewojan@my365.bellevue.edu::ed166d2d-0087-4128-8725-c72e440127d4" providerId="AD" clId="Web-{06A198A7-F5F7-45AE-9A81-BE0278E43A69}" dt="2023-05-16T01:47:10.811" v="28"/>
          <ac:spMkLst>
            <pc:docMk/>
            <pc:sldMk cId="3655648237" sldId="264"/>
            <ac:spMk id="65" creationId="{45D37F4E-DDB4-456B-97E0-9937730A039F}"/>
          </ac:spMkLst>
        </pc:spChg>
        <pc:picChg chg="del">
          <ac:chgData name="Emily Wojan" userId="S::ewojan@my365.bellevue.edu::ed166d2d-0087-4128-8725-c72e440127d4" providerId="AD" clId="Web-{06A198A7-F5F7-45AE-9A81-BE0278E43A69}" dt="2023-05-16T01:46:17.216" v="16"/>
          <ac:picMkLst>
            <pc:docMk/>
            <pc:sldMk cId="3655648237" sldId="264"/>
            <ac:picMk id="4" creationId="{8C956CA6-7D57-BE05-D36D-B30904D8CA28}"/>
          </ac:picMkLst>
        </pc:picChg>
        <pc:picChg chg="add mod">
          <ac:chgData name="Emily Wojan" userId="S::ewojan@my365.bellevue.edu::ed166d2d-0087-4128-8725-c72e440127d4" providerId="AD" clId="Web-{06A198A7-F5F7-45AE-9A81-BE0278E43A69}" dt="2023-05-16T01:47:44.328" v="30" actId="14100"/>
          <ac:picMkLst>
            <pc:docMk/>
            <pc:sldMk cId="3655648237" sldId="264"/>
            <ac:picMk id="5" creationId="{FFCACBE4-4BBD-2539-9751-DA8D15ED09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BED9A-DC8C-4F77-9246-BD9DF0461BFE}"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FF9E7-CC9C-4ADA-83DD-7BE9F6C43286}" type="slidenum">
              <a:rPr lang="en-US" smtClean="0"/>
              <a:t>‹#›</a:t>
            </a:fld>
            <a:endParaRPr lang="en-US"/>
          </a:p>
        </p:txBody>
      </p:sp>
    </p:spTree>
    <p:extLst>
      <p:ext uri="{BB962C8B-B14F-4D97-AF65-F5344CB8AC3E}">
        <p14:creationId xmlns:p14="http://schemas.microsoft.com/office/powerpoint/2010/main" val="39735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9FF9E7-CC9C-4ADA-83DD-7BE9F6C43286}" type="slidenum">
              <a:rPr lang="en-US" smtClean="0"/>
              <a:t>3</a:t>
            </a:fld>
            <a:endParaRPr lang="en-US"/>
          </a:p>
        </p:txBody>
      </p:sp>
    </p:spTree>
    <p:extLst>
      <p:ext uri="{BB962C8B-B14F-4D97-AF65-F5344CB8AC3E}">
        <p14:creationId xmlns:p14="http://schemas.microsoft.com/office/powerpoint/2010/main" val="188430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Group Gamma</a:t>
            </a:r>
          </a:p>
        </p:txBody>
      </p:sp>
      <p:pic>
        <p:nvPicPr>
          <p:cNvPr id="13" name="Graphic 12" descr="Atom">
            <a:extLst>
              <a:ext uri="{FF2B5EF4-FFF2-40B4-BE49-F238E27FC236}">
                <a16:creationId xmlns:a16="http://schemas.microsoft.com/office/drawing/2014/main" id="{0404751B-7E63-A02E-93EC-A4E4C7C04E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DA9E931-3DC4-5821-A7D7-670C70C2C624}"/>
              </a:ext>
            </a:extLst>
          </p:cNvPr>
          <p:cNvSpPr>
            <a:spLocks noGrp="1"/>
          </p:cNvSpPr>
          <p:nvPr>
            <p:ph type="title"/>
          </p:nvPr>
        </p:nvSpPr>
        <p:spPr>
          <a:xfrm>
            <a:off x="838200" y="401221"/>
            <a:ext cx="10515600" cy="1348065"/>
          </a:xfrm>
        </p:spPr>
        <p:txBody>
          <a:bodyPr>
            <a:normAutofit/>
          </a:bodyPr>
          <a:lstStyle/>
          <a:p>
            <a:r>
              <a:rPr lang="en-US" sz="5400">
                <a:solidFill>
                  <a:srgbClr val="FFFFFF"/>
                </a:solidFill>
                <a:ea typeface="Calibri Light"/>
                <a:cs typeface="Calibri Light"/>
              </a:rPr>
              <a:t>Assumptions Made</a:t>
            </a:r>
            <a:endParaRPr lang="en-US" sz="5400">
              <a:solidFill>
                <a:srgbClr val="FFFFFF"/>
              </a:solidFill>
            </a:endParaRPr>
          </a:p>
        </p:txBody>
      </p:sp>
      <p:sp>
        <p:nvSpPr>
          <p:cNvPr id="3" name="Content Placeholder 2">
            <a:extLst>
              <a:ext uri="{FF2B5EF4-FFF2-40B4-BE49-F238E27FC236}">
                <a16:creationId xmlns:a16="http://schemas.microsoft.com/office/drawing/2014/main" id="{93CED7BC-15AC-6E9E-A7DF-8503EBF31AEA}"/>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sz="2400" dirty="0">
                <a:cs typeface="Calibri"/>
              </a:rPr>
              <a:t>The winery could not place one order for supplies from each supplier; instead, they would have to place an order for each supplier and supply orders would be placed as needed. </a:t>
            </a:r>
          </a:p>
          <a:p>
            <a:r>
              <a:rPr lang="en-US" sz="2400" dirty="0">
                <a:cs typeface="Calibri"/>
              </a:rPr>
              <a:t>The suppliers would provide an ETA for all orders that the winery made and that each order would be shipped once all items in the order have been fulfilled - meaning each order would have one tracking number. </a:t>
            </a:r>
            <a:endParaRPr lang="en-US" sz="2400">
              <a:cs typeface="Calibri"/>
            </a:endParaRPr>
          </a:p>
          <a:p>
            <a:r>
              <a:rPr lang="en-US" sz="2400" dirty="0">
                <a:cs typeface="Calibri"/>
              </a:rPr>
              <a:t>Each distributor will have individual orders and that partial shipments could be made for the wine orders, so each one could have many tracking numbers.</a:t>
            </a:r>
          </a:p>
        </p:txBody>
      </p:sp>
    </p:spTree>
    <p:extLst>
      <p:ext uri="{BB962C8B-B14F-4D97-AF65-F5344CB8AC3E}">
        <p14:creationId xmlns:p14="http://schemas.microsoft.com/office/powerpoint/2010/main" val="335056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841248" y="548640"/>
            <a:ext cx="3600860" cy="5431536"/>
          </a:xfrm>
        </p:spPr>
        <p:txBody>
          <a:bodyPr>
            <a:normAutofit/>
          </a:bodyPr>
          <a:lstStyle/>
          <a:p>
            <a:r>
              <a:rPr lang="en-US" sz="5400">
                <a:cs typeface="Calibri Light"/>
              </a:rPr>
              <a:t>Group Gamma Members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244D48-5C06-DCE6-C472-CA65D13647E4}"/>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cs typeface="Calibri"/>
              </a:rPr>
              <a:t>Zachary </a:t>
            </a:r>
            <a:r>
              <a:rPr lang="en-US" sz="2200" err="1">
                <a:cs typeface="Calibri"/>
              </a:rPr>
              <a:t>Maziarz</a:t>
            </a:r>
            <a:r>
              <a:rPr lang="en-US" sz="2200">
                <a:cs typeface="Calibri"/>
              </a:rPr>
              <a:t> – lives in Alabama and works as a Business Analyst for a bank. </a:t>
            </a:r>
          </a:p>
          <a:p>
            <a:endParaRPr lang="en-US" sz="2200">
              <a:cs typeface="Calibri"/>
            </a:endParaRPr>
          </a:p>
          <a:p>
            <a:r>
              <a:rPr lang="en-US" sz="2200">
                <a:cs typeface="Calibri"/>
              </a:rPr>
              <a:t>Jeremiah Kellam - lives in Indiana and works in quality control at a soda factory. </a:t>
            </a:r>
          </a:p>
          <a:p>
            <a:endParaRPr lang="en-US" sz="2200">
              <a:cs typeface="Calibri"/>
            </a:endParaRPr>
          </a:p>
          <a:p>
            <a:r>
              <a:rPr lang="en-US" sz="2200">
                <a:cs typeface="Calibri"/>
              </a:rPr>
              <a:t>Emily </a:t>
            </a:r>
            <a:r>
              <a:rPr lang="en-US" sz="2200" err="1">
                <a:cs typeface="Calibri"/>
              </a:rPr>
              <a:t>Wojan</a:t>
            </a:r>
            <a:r>
              <a:rPr lang="en-US" sz="2200">
                <a:cs typeface="Calibri"/>
              </a:rPr>
              <a:t> – lives in Texas and works as an Administrative Assistant.</a:t>
            </a:r>
          </a:p>
          <a:p>
            <a:endParaRPr lang="en-US" sz="2200">
              <a:cs typeface="Calibri"/>
            </a:endParaRPr>
          </a:p>
          <a:p>
            <a:r>
              <a:rPr lang="en-US" sz="2200">
                <a:cs typeface="Calibri"/>
              </a:rPr>
              <a:t>Julian Gomez Jr - lives in Texas and works as a Compliance Analyst for a bank.</a:t>
            </a:r>
          </a:p>
        </p:txBody>
      </p:sp>
    </p:spTree>
    <p:extLst>
      <p:ext uri="{BB962C8B-B14F-4D97-AF65-F5344CB8AC3E}">
        <p14:creationId xmlns:p14="http://schemas.microsoft.com/office/powerpoint/2010/main" val="353310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2">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cs typeface="Calibri Light"/>
              </a:rPr>
              <a:t>Bacchus Case Study</a:t>
            </a:r>
          </a:p>
          <a:p>
            <a:endParaRPr lang="en-US" sz="5400">
              <a:solidFill>
                <a:srgbClr val="FFFFFF"/>
              </a:solidFill>
              <a:cs typeface="Calibri Light"/>
            </a:endParaRPr>
          </a:p>
        </p:txBody>
      </p:sp>
      <p:sp>
        <p:nvSpPr>
          <p:cNvPr id="3" name="Content Placeholder 2">
            <a:extLst>
              <a:ext uri="{FF2B5EF4-FFF2-40B4-BE49-F238E27FC236}">
                <a16:creationId xmlns:a16="http://schemas.microsoft.com/office/drawing/2014/main" id="{A6244D48-5C06-DCE6-C472-CA65D13647E4}"/>
              </a:ext>
            </a:extLst>
          </p:cNvPr>
          <p:cNvSpPr>
            <a:spLocks noGrp="1"/>
          </p:cNvSpPr>
          <p:nvPr>
            <p:ph idx="1"/>
          </p:nvPr>
        </p:nvSpPr>
        <p:spPr>
          <a:xfrm>
            <a:off x="5865794" y="675761"/>
            <a:ext cx="6089374" cy="5510293"/>
          </a:xfrm>
        </p:spPr>
        <p:txBody>
          <a:bodyPr vert="horz" lIns="91440" tIns="45720" rIns="91440" bIns="45720" rtlCol="0" anchor="t">
            <a:normAutofit/>
          </a:bodyPr>
          <a:lstStyle/>
          <a:p>
            <a:r>
              <a:rPr lang="en-US" sz="2400" dirty="0">
                <a:cs typeface="Calibri"/>
              </a:rPr>
              <a:t>The Bacchus Winery case study is based on a family business taken over by two brothers, Stan and Davis Bacchus. The brothers aimed to incorporate new business methods to improve the products and customer service.  Some of the key points are listed below as the case study was explained:</a:t>
            </a:r>
          </a:p>
          <a:p>
            <a:pPr lvl="1"/>
            <a:r>
              <a:rPr lang="en-US" sz="1800" dirty="0">
                <a:cs typeface="Calibri"/>
              </a:rPr>
              <a:t>There are twenty-seven employees listed in the case study with varying responsibilities.  </a:t>
            </a:r>
          </a:p>
          <a:p>
            <a:pPr lvl="1"/>
            <a:r>
              <a:rPr lang="en-US" sz="1800" dirty="0">
                <a:cs typeface="Calibri"/>
              </a:rPr>
              <a:t>The winery itself produces four types of wines that are listed as Merlot, Cabernet, Chablis, and Chardonnay.  </a:t>
            </a:r>
          </a:p>
          <a:p>
            <a:pPr lvl="1"/>
            <a:r>
              <a:rPr lang="en-US" sz="1800" dirty="0">
                <a:cs typeface="Calibri"/>
              </a:rPr>
              <a:t>There are only three suppliers to the Bacchus winery that provide the raw materials listed in the case study. </a:t>
            </a:r>
          </a:p>
          <a:p>
            <a:pPr lvl="1"/>
            <a:r>
              <a:rPr lang="en-US" sz="1800" dirty="0">
                <a:cs typeface="Calibri"/>
              </a:rPr>
              <a:t>The case study focused on building an annual snapshot of the business to assess the state of their inventory, the wine distribution, and their employee’s hours.  </a:t>
            </a:r>
          </a:p>
          <a:p>
            <a:pPr marL="0" indent="0">
              <a:buNone/>
            </a:pPr>
            <a:endParaRPr lang="en-US" sz="1600" dirty="0">
              <a:cs typeface="Calibri"/>
            </a:endParaRPr>
          </a:p>
        </p:txBody>
      </p:sp>
    </p:spTree>
    <p:extLst>
      <p:ext uri="{BB962C8B-B14F-4D97-AF65-F5344CB8AC3E}">
        <p14:creationId xmlns:p14="http://schemas.microsoft.com/office/powerpoint/2010/main" val="9656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51B94-AA9A-E598-F6BB-714FA2FB2125}"/>
              </a:ext>
            </a:extLst>
          </p:cNvPr>
          <p:cNvSpPr>
            <a:spLocks noGrp="1"/>
          </p:cNvSpPr>
          <p:nvPr>
            <p:ph type="title"/>
          </p:nvPr>
        </p:nvSpPr>
        <p:spPr>
          <a:xfrm>
            <a:off x="640080" y="325369"/>
            <a:ext cx="4368602" cy="1956841"/>
          </a:xfrm>
        </p:spPr>
        <p:txBody>
          <a:bodyPr anchor="b">
            <a:normAutofit/>
          </a:bodyPr>
          <a:lstStyle/>
          <a:p>
            <a:r>
              <a:rPr lang="en-US" sz="5400" dirty="0">
                <a:latin typeface="Calibri"/>
                <a:cs typeface="Calibri"/>
              </a:rPr>
              <a:t>Reports Provided</a:t>
            </a:r>
            <a:endParaRPr lang="en-US" sz="5400">
              <a:cs typeface="Calibri Light"/>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53C091-4F62-99BF-D7E9-94E7B0D05ADD}"/>
              </a:ext>
            </a:extLst>
          </p:cNvPr>
          <p:cNvSpPr>
            <a:spLocks noGrp="1"/>
          </p:cNvSpPr>
          <p:nvPr>
            <p:ph idx="1"/>
          </p:nvPr>
        </p:nvSpPr>
        <p:spPr>
          <a:xfrm>
            <a:off x="640080" y="2872899"/>
            <a:ext cx="4243589" cy="3320668"/>
          </a:xfrm>
        </p:spPr>
        <p:txBody>
          <a:bodyPr vert="horz" lIns="91440" tIns="45720" rIns="91440" bIns="45720" rtlCol="0" anchor="t">
            <a:normAutofit/>
          </a:bodyPr>
          <a:lstStyle/>
          <a:p>
            <a:pPr marL="342900" indent="-342900"/>
            <a:r>
              <a:rPr lang="en-US" sz="2200" dirty="0">
                <a:cs typeface="Calibri"/>
              </a:rPr>
              <a:t>Report # 1 – Employee Hours Report, see slide no. 6</a:t>
            </a:r>
            <a:endParaRPr lang="en-US" sz="2200" dirty="0"/>
          </a:p>
          <a:p>
            <a:pPr marL="342900" indent="-342900"/>
            <a:r>
              <a:rPr lang="en-US" sz="2200" dirty="0">
                <a:cs typeface="Calibri"/>
              </a:rPr>
              <a:t>Report # 2 – Supply Orders Report, see slide no. 7</a:t>
            </a:r>
          </a:p>
          <a:p>
            <a:pPr marL="342900" indent="-342900"/>
            <a:r>
              <a:rPr lang="en-US" sz="2200" dirty="0">
                <a:cs typeface="Calibri"/>
              </a:rPr>
              <a:t>Report #3 – Wine Sales Report, see slide no. 8</a:t>
            </a:r>
          </a:p>
          <a:p>
            <a:pPr marL="342900" indent="-342900"/>
            <a:r>
              <a:rPr lang="en-US" sz="2200" dirty="0">
                <a:cs typeface="Calibri"/>
              </a:rPr>
              <a:t>Report #4 – Wine Distribution, see slide no. 9</a:t>
            </a:r>
          </a:p>
        </p:txBody>
      </p:sp>
      <p:pic>
        <p:nvPicPr>
          <p:cNvPr id="5" name="Picture 4" descr="Stock exchange numbers">
            <a:extLst>
              <a:ext uri="{FF2B5EF4-FFF2-40B4-BE49-F238E27FC236}">
                <a16:creationId xmlns:a16="http://schemas.microsoft.com/office/drawing/2014/main" id="{8C545D4B-7A03-DB1F-A971-1A4451BFFD11}"/>
              </a:ext>
            </a:extLst>
          </p:cNvPr>
          <p:cNvPicPr>
            <a:picLocks noChangeAspect="1"/>
          </p:cNvPicPr>
          <p:nvPr/>
        </p:nvPicPr>
        <p:blipFill rotWithShape="1">
          <a:blip r:embed="rId2"/>
          <a:srcRect l="23096" r="10049"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766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5E850-D98F-2E5D-10FF-15CBBB987C8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latin typeface="+mj-lt"/>
                <a:ea typeface="+mj-ea"/>
                <a:cs typeface="+mj-cs"/>
              </a:rPr>
              <a:t>Group ERD</a:t>
            </a:r>
          </a:p>
          <a:p>
            <a:endParaRPr lang="en-US" sz="5400" kern="1200">
              <a:latin typeface="+mj-lt"/>
              <a:ea typeface="+mj-ea"/>
              <a:cs typeface="+mj-cs"/>
            </a:endParaRPr>
          </a:p>
        </p:txBody>
      </p:sp>
      <p:sp>
        <p:nvSpPr>
          <p:cNvPr id="4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34.png" descr="Diagram&#10;&#10;Description automatically generated">
            <a:extLst>
              <a:ext uri="{FF2B5EF4-FFF2-40B4-BE49-F238E27FC236}">
                <a16:creationId xmlns:a16="http://schemas.microsoft.com/office/drawing/2014/main" id="{0A55B315-2E90-F778-B780-D0F698C0F3DD}"/>
              </a:ext>
            </a:extLst>
          </p:cNvPr>
          <p:cNvPicPr>
            <a:picLocks/>
          </p:cNvPicPr>
          <p:nvPr/>
        </p:nvPicPr>
        <p:blipFill>
          <a:blip r:embed="rId2"/>
          <a:stretch>
            <a:fillRect/>
          </a:stretch>
        </p:blipFill>
        <p:spPr>
          <a:xfrm>
            <a:off x="4654296" y="642481"/>
            <a:ext cx="7022276" cy="5576177"/>
          </a:xfrm>
          <a:prstGeom prst="rect">
            <a:avLst/>
          </a:prstGeom>
        </p:spPr>
      </p:pic>
    </p:spTree>
    <p:extLst>
      <p:ext uri="{BB962C8B-B14F-4D97-AF65-F5344CB8AC3E}">
        <p14:creationId xmlns:p14="http://schemas.microsoft.com/office/powerpoint/2010/main" val="15130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Employee Hours Report</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642481" y="2660904"/>
            <a:ext cx="5246070" cy="3547872"/>
          </a:xfrm>
        </p:spPr>
        <p:txBody>
          <a:bodyPr vert="horz" lIns="91440" tIns="45720" rIns="91440" bIns="45720" rtlCol="0" anchor="t">
            <a:normAutofit fontScale="85000" lnSpcReduction="20000"/>
          </a:bodyPr>
          <a:lstStyle/>
          <a:p>
            <a:r>
              <a:rPr lang="en-US" sz="2000" dirty="0"/>
              <a:t>In our Employee Hours Report, we are pulling back each employee's hours over the last 4 quarters. </a:t>
            </a:r>
            <a:endParaRPr lang="en-US" sz="2000" dirty="0">
              <a:cs typeface="Calibri"/>
            </a:endParaRPr>
          </a:p>
          <a:p>
            <a:r>
              <a:rPr lang="en-US" sz="2000" dirty="0"/>
              <a:t>In this report, we are selecting from two separate tables we have created. </a:t>
            </a:r>
            <a:endParaRPr lang="en-US" sz="2000" dirty="0">
              <a:cs typeface="Calibri"/>
            </a:endParaRPr>
          </a:p>
          <a:p>
            <a:r>
              <a:rPr lang="en-US" sz="2000" dirty="0"/>
              <a:t>One table is our employees, and the other is timecards. The employee's table houses employee information such as name, contact, employee id, address, position, etc. The timecards table has the employee id as a foreign key and shows the total hours worked for each associate per month. The table also displays PTO taken as well as non-paid time off taken during that month.   </a:t>
            </a:r>
            <a:endParaRPr lang="en-US" sz="2000" dirty="0">
              <a:cs typeface="Calibri"/>
            </a:endParaRPr>
          </a:p>
          <a:p>
            <a:r>
              <a:rPr lang="en-US" sz="2000" dirty="0"/>
              <a:t>In this report, we return the employee id, a concatenation of the employee's first and last name, and a sum of the total hours that the employee has worked over the course of the last 4 quarters. </a:t>
            </a:r>
          </a:p>
        </p:txBody>
      </p:sp>
      <p:pic>
        <p:nvPicPr>
          <p:cNvPr id="6" name="Picture 6" descr="A picture containing text&#10;&#10;Description automatically generated">
            <a:extLst>
              <a:ext uri="{FF2B5EF4-FFF2-40B4-BE49-F238E27FC236}">
                <a16:creationId xmlns:a16="http://schemas.microsoft.com/office/drawing/2014/main" id="{2F3733EF-120F-34ED-20D8-5D4CB85A264A}"/>
              </a:ext>
            </a:extLst>
          </p:cNvPr>
          <p:cNvPicPr>
            <a:picLocks noGrp="1" noChangeAspect="1"/>
          </p:cNvPicPr>
          <p:nvPr>
            <p:ph sz="half" idx="2"/>
          </p:nvPr>
        </p:nvPicPr>
        <p:blipFill rotWithShape="1">
          <a:blip r:embed="rId2"/>
          <a:srcRect r="25680" b="-2"/>
          <a:stretch/>
        </p:blipFill>
        <p:spPr>
          <a:xfrm>
            <a:off x="6145446" y="640080"/>
            <a:ext cx="5366172" cy="5577840"/>
          </a:xfrm>
          <a:prstGeom prst="rect">
            <a:avLst/>
          </a:prstGeom>
        </p:spPr>
      </p:pic>
    </p:spTree>
    <p:extLst>
      <p:ext uri="{BB962C8B-B14F-4D97-AF65-F5344CB8AC3E}">
        <p14:creationId xmlns:p14="http://schemas.microsoft.com/office/powerpoint/2010/main" val="420591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Supply Orders Report</a:t>
            </a:r>
          </a:p>
        </p:txBody>
      </p:sp>
      <p:sp>
        <p:nvSpPr>
          <p:cNvPr id="6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465169" y="1841218"/>
            <a:ext cx="3627342" cy="5014677"/>
          </a:xfrm>
        </p:spPr>
        <p:txBody>
          <a:bodyPr vert="horz" lIns="91440" tIns="45720" rIns="91440" bIns="45720" rtlCol="0" anchor="t">
            <a:normAutofit fontScale="85000" lnSpcReduction="10000"/>
          </a:bodyPr>
          <a:lstStyle/>
          <a:p>
            <a:r>
              <a:rPr lang="en-US" sz="1900"/>
              <a:t>In our Supply Order report, we get the Supplier Name, the Supply Order ID, Order Date, the Estimated Delivery Date, the Actual Delivery Date, and the Delivery Gap. This report provides the company with a snapshot of each order they have made along with the supplier they ordered from and the gap between the estimated delivery date they gave and the actual delivery date of the items.   </a:t>
            </a:r>
          </a:p>
          <a:p>
            <a:r>
              <a:rPr lang="en-US" sz="1900"/>
              <a:t>The report will display a positive number for the Delivery Gap if the Actual Delivery date is later than the estimated delivery date. The report will display a negative number for the Delivery Gap if the Actual Delivery date is sooner than the Estimated Delivery Date is given.   </a:t>
            </a:r>
          </a:p>
          <a:p>
            <a:r>
              <a:rPr lang="en-US" sz="1900"/>
              <a:t>Delivery Gap will be based on calendar days between the estimated and actual delivery day, not business days. </a:t>
            </a:r>
          </a:p>
        </p:txBody>
      </p:sp>
      <p:pic>
        <p:nvPicPr>
          <p:cNvPr id="7" name="Picture 7" descr="Table&#10;&#10;Description automatically generated">
            <a:extLst>
              <a:ext uri="{FF2B5EF4-FFF2-40B4-BE49-F238E27FC236}">
                <a16:creationId xmlns:a16="http://schemas.microsoft.com/office/drawing/2014/main" id="{220B32E1-08CE-2BEB-1208-96408CA10DD2}"/>
              </a:ext>
            </a:extLst>
          </p:cNvPr>
          <p:cNvPicPr>
            <a:picLocks noChangeAspect="1"/>
          </p:cNvPicPr>
          <p:nvPr/>
        </p:nvPicPr>
        <p:blipFill>
          <a:blip r:embed="rId2"/>
          <a:stretch>
            <a:fillRect/>
          </a:stretch>
        </p:blipFill>
        <p:spPr>
          <a:xfrm>
            <a:off x="4101922" y="2286791"/>
            <a:ext cx="7615706" cy="3475712"/>
          </a:xfrm>
          <a:prstGeom prst="rect">
            <a:avLst/>
          </a:prstGeom>
        </p:spPr>
      </p:pic>
    </p:spTree>
    <p:extLst>
      <p:ext uri="{BB962C8B-B14F-4D97-AF65-F5344CB8AC3E}">
        <p14:creationId xmlns:p14="http://schemas.microsoft.com/office/powerpoint/2010/main" val="365564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Wine Sales Report</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4707957" y="942948"/>
            <a:ext cx="6894576" cy="1463040"/>
          </a:xfrm>
        </p:spPr>
        <p:txBody>
          <a:bodyPr vert="horz" lIns="91440" tIns="45720" rIns="91440" bIns="45720" rtlCol="0" anchor="ctr">
            <a:noAutofit/>
          </a:bodyPr>
          <a:lstStyle/>
          <a:p>
            <a:r>
              <a:rPr lang="en-US" sz="1600" dirty="0"/>
              <a:t>In our Wine Sales report, we retrieve the Wine name, Units produced, Units sold, and Units remaining of each wine. </a:t>
            </a:r>
            <a:endParaRPr lang="en-US" sz="1600" dirty="0">
              <a:cs typeface="Calibri"/>
            </a:endParaRPr>
          </a:p>
          <a:p>
            <a:r>
              <a:rPr lang="en-US" sz="1600" dirty="0"/>
              <a:t>This report provides the quantity sold of each wine and gives the stock amount in units that we still have on hand at the winery.   </a:t>
            </a:r>
            <a:endParaRPr lang="en-US" sz="1600" dirty="0">
              <a:cs typeface="Calibri"/>
            </a:endParaRPr>
          </a:p>
          <a:p>
            <a:r>
              <a:rPr lang="en-US" sz="1600" dirty="0"/>
              <a:t>To calculate the amount produced reporting field, we took the sum of units on hand for each wine and the amount ordered for each wine. We then took the amount ordered to get the units sold. Lastly, we calculated the amount remaining of each wine by taking the sum of units on hand and units ordered and subtracting it from the units ordered.   </a:t>
            </a:r>
            <a:endParaRPr lang="en-US" sz="1600" dirty="0">
              <a:cs typeface="Calibri"/>
            </a:endParaRPr>
          </a:p>
          <a:p>
            <a:r>
              <a:rPr lang="en-US" sz="1600" dirty="0"/>
              <a:t>Each wine (and its sales) was distinguished by its wine id from the database. </a:t>
            </a:r>
            <a:endParaRPr lang="en-US" sz="1600" dirty="0">
              <a:cs typeface="Calibri"/>
            </a:endParaRPr>
          </a:p>
        </p:txBody>
      </p:sp>
      <p:pic>
        <p:nvPicPr>
          <p:cNvPr id="6" name="Picture 6" descr="Text&#10;&#10;Description automatically generated">
            <a:extLst>
              <a:ext uri="{FF2B5EF4-FFF2-40B4-BE49-F238E27FC236}">
                <a16:creationId xmlns:a16="http://schemas.microsoft.com/office/drawing/2014/main" id="{0CA3A2AB-2FFD-6CAB-0A71-482839B4FFC4}"/>
              </a:ext>
            </a:extLst>
          </p:cNvPr>
          <p:cNvPicPr>
            <a:picLocks noGrp="1" noChangeAspect="1"/>
          </p:cNvPicPr>
          <p:nvPr>
            <p:ph sz="half" idx="2"/>
          </p:nvPr>
        </p:nvPicPr>
        <p:blipFill>
          <a:blip r:embed="rId2"/>
          <a:stretch>
            <a:fillRect/>
          </a:stretch>
        </p:blipFill>
        <p:spPr>
          <a:xfrm>
            <a:off x="834851" y="3138685"/>
            <a:ext cx="10531570" cy="3530276"/>
          </a:xfrm>
          <a:prstGeom prst="rect">
            <a:avLst/>
          </a:prstGeom>
        </p:spPr>
      </p:pic>
    </p:spTree>
    <p:extLst>
      <p:ext uri="{BB962C8B-B14F-4D97-AF65-F5344CB8AC3E}">
        <p14:creationId xmlns:p14="http://schemas.microsoft.com/office/powerpoint/2010/main" val="288187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2313-0636-7484-E48D-89DF2856268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Wine Distribution Report</a:t>
            </a:r>
          </a:p>
        </p:txBody>
      </p:sp>
      <p:sp>
        <p:nvSpPr>
          <p:cNvPr id="7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6618CF-1064-C69C-D1D5-91358F11A4D7}"/>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a:t>In our Wine Distribution report, we retrieved the Distributor name and Wine name in order to show which Distributor carries which wines.</a:t>
            </a:r>
            <a:br>
              <a:rPr lang="en-US" sz="2200"/>
            </a:br>
            <a:endParaRPr lang="en-US" sz="2200"/>
          </a:p>
        </p:txBody>
      </p:sp>
      <p:pic>
        <p:nvPicPr>
          <p:cNvPr id="7" name="Picture 7" descr="Text&#10;&#10;Description automatically generated">
            <a:extLst>
              <a:ext uri="{FF2B5EF4-FFF2-40B4-BE49-F238E27FC236}">
                <a16:creationId xmlns:a16="http://schemas.microsoft.com/office/drawing/2014/main" id="{60EE20C7-9172-4948-51C4-95BBCC8F17DD}"/>
              </a:ext>
            </a:extLst>
          </p:cNvPr>
          <p:cNvPicPr>
            <a:picLocks noGrp="1" noChangeAspect="1"/>
          </p:cNvPicPr>
          <p:nvPr>
            <p:ph sz="half" idx="2"/>
          </p:nvPr>
        </p:nvPicPr>
        <p:blipFill>
          <a:blip r:embed="rId2"/>
          <a:stretch>
            <a:fillRect/>
          </a:stretch>
        </p:blipFill>
        <p:spPr>
          <a:xfrm>
            <a:off x="6099048" y="1718962"/>
            <a:ext cx="5458968" cy="3420076"/>
          </a:xfrm>
          <a:prstGeom prst="rect">
            <a:avLst/>
          </a:prstGeom>
        </p:spPr>
      </p:pic>
    </p:spTree>
    <p:extLst>
      <p:ext uri="{BB962C8B-B14F-4D97-AF65-F5344CB8AC3E}">
        <p14:creationId xmlns:p14="http://schemas.microsoft.com/office/powerpoint/2010/main" val="3873324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E79C84AFA114599FB94F52BD7CDFE" ma:contentTypeVersion="11" ma:contentTypeDescription="Create a new document." ma:contentTypeScope="" ma:versionID="ae754244e2c302b858c1f7af093aa15f">
  <xsd:schema xmlns:xsd="http://www.w3.org/2001/XMLSchema" xmlns:xs="http://www.w3.org/2001/XMLSchema" xmlns:p="http://schemas.microsoft.com/office/2006/metadata/properties" xmlns:ns2="2f60e664-2f05-4fb5-a5ca-803fd1659e10" xmlns:ns3="3a8085cc-17e1-45f8-a2ae-167638cf3451" targetNamespace="http://schemas.microsoft.com/office/2006/metadata/properties" ma:root="true" ma:fieldsID="12e0f3955354eee52a5507ffcf9a9f56" ns2:_="" ns3:_="">
    <xsd:import namespace="2f60e664-2f05-4fb5-a5ca-803fd1659e10"/>
    <xsd:import namespace="3a8085cc-17e1-45f8-a2ae-167638cf345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0e664-2f05-4fb5-a5ca-803fd1659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8085cc-17e1-45f8-a2ae-167638cf345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31adc85-f71b-4162-a883-9ad9d182d3c8}" ma:internalName="TaxCatchAll" ma:showField="CatchAllData" ma:web="3a8085cc-17e1-45f8-a2ae-167638cf34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3a8085cc-17e1-45f8-a2ae-167638cf3451">
      <UserInfo>
        <DisplayName/>
        <AccountId xsi:nil="true"/>
        <AccountType/>
      </UserInfo>
    </SharedWithUsers>
    <lcf76f155ced4ddcb4097134ff3c332f xmlns="2f60e664-2f05-4fb5-a5ca-803fd1659e10">
      <Terms xmlns="http://schemas.microsoft.com/office/infopath/2007/PartnerControls"/>
    </lcf76f155ced4ddcb4097134ff3c332f>
    <TaxCatchAll xmlns="3a8085cc-17e1-45f8-a2ae-167638cf345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44699-97A3-471D-87BC-27F0CD76E778}">
  <ds:schemaRefs>
    <ds:schemaRef ds:uri="2f60e664-2f05-4fb5-a5ca-803fd1659e10"/>
    <ds:schemaRef ds:uri="3a8085cc-17e1-45f8-a2ae-167638cf34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85815A2-259D-41D3-9C4A-46BB064C5B34}">
  <ds:schemaRefs>
    <ds:schemaRef ds:uri="2f60e664-2f05-4fb5-a5ca-803fd1659e10"/>
    <ds:schemaRef ds:uri="3a8085cc-17e1-45f8-a2ae-167638cf3451"/>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160671-51B0-4C28-8024-50C535D37D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Group Gamma</vt:lpstr>
      <vt:lpstr>Group Gamma Members</vt:lpstr>
      <vt:lpstr>Bacchus Case Study </vt:lpstr>
      <vt:lpstr>Reports Provided</vt:lpstr>
      <vt:lpstr>Group ERD </vt:lpstr>
      <vt:lpstr>Employee Hours Report</vt:lpstr>
      <vt:lpstr>Supply Orders Report</vt:lpstr>
      <vt:lpstr>Wine Sales Report</vt:lpstr>
      <vt:lpstr>Wine Distribution Report</vt:lpstr>
      <vt:lpstr>Assumptions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cp:revision>
  <dcterms:created xsi:type="dcterms:W3CDTF">2023-05-03T01:39:26Z</dcterms:created>
  <dcterms:modified xsi:type="dcterms:W3CDTF">2023-05-16T01:52:58Z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0x0101004E7E79C84AFA114599FB94F52BD7CDFE</vt:lpwstr>
  </property>
  <property fmtid="{D5CDD505-2E9C-101B-9397-08002B2CF9AE}" pid="3" name="Order">
    <vt:r8>700</vt:r8>
  </property>
  <property fmtid="{D5CDD505-2E9C-101B-9397-08002B2CF9AE}" pid="4" name="_ColorTag">
    <vt:lpwstr/>
  </property>
  <property fmtid="{D5CDD505-2E9C-101B-9397-08002B2CF9AE}" pid="5" name="_ExtendedDescription">
    <vt:lpwstr/>
  </property>
  <property fmtid="{D5CDD505-2E9C-101B-9397-08002B2CF9AE}" pid="6" name="TriggerFlowInfo">
    <vt:lpwstr/>
  </property>
  <property fmtid="{D5CDD505-2E9C-101B-9397-08002B2CF9AE}" pid="7" name="_ColorHex">
    <vt:lpwstr/>
  </property>
  <property fmtid="{D5CDD505-2E9C-101B-9397-08002B2CF9AE}" pid="8" name="_Emoji">
    <vt:lpwstr/>
  </property>
  <property fmtid="{D5CDD505-2E9C-101B-9397-08002B2CF9AE}" pid="9" name="ComplianceAssetId">
    <vt:lpwstr/>
  </property>
  <property fmtid="{D5CDD505-2E9C-101B-9397-08002B2CF9AE}" pid="10" name="MediaServiceImageTags">
    <vt:lpwstr/>
  </property>
</Properties>
</file>