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DE16A-EE29-4FC3-8580-3E99188F9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D19B3E-558F-4D19-8B9F-C66120ACC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A3457-3A3F-4AE9-B016-85F1DB54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7DE-EB35-4B65-8ABF-14B887A1454B}" type="datetimeFigureOut">
              <a:rPr lang="zh-CN" altLang="en-US" smtClean="0"/>
              <a:t>2024-12-31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CD19A-71D8-40D4-8DAA-870D1E37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5D5AF-9C59-4A17-9D75-80A496B1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E93-D0A6-4E79-9960-B3DAA36EE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1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5E6DE-0F2B-4B18-83E0-CC555B6E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436714-6772-48A4-B336-BAE843636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C4542-2CFE-4118-ACD0-D1E8174C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7DE-EB35-4B65-8ABF-14B887A1454B}" type="datetimeFigureOut">
              <a:rPr lang="zh-CN" altLang="en-US" smtClean="0"/>
              <a:t>2024-12-31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620E2-B3BF-4BD9-96DE-713BD745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2648C-595A-4DBC-BCC6-C39F3B4E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E93-D0A6-4E79-9960-B3DAA36EE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3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6C4FA9-87C2-46BB-8741-678EEEAED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8529E-ED60-406B-91C0-171CA7202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B3BCA-5FE8-4921-A41E-73918D3D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7DE-EB35-4B65-8ABF-14B887A1454B}" type="datetimeFigureOut">
              <a:rPr lang="zh-CN" altLang="en-US" smtClean="0"/>
              <a:t>2024-12-31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271B1-37A0-492C-832F-30F8B01A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1F0B-D634-4F92-BB2E-F3BF5665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E93-D0A6-4E79-9960-B3DAA36EE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5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C7C8F-AFA0-4DEA-8E20-825DD038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1E5DA-D99D-4F68-B17E-32F0EE58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C7918-9DF7-42F3-AF81-E17F08D2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7DE-EB35-4B65-8ABF-14B887A1454B}" type="datetimeFigureOut">
              <a:rPr lang="zh-CN" altLang="en-US" smtClean="0"/>
              <a:t>2024-12-31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88356-944B-4445-84F8-60CFD9B3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BA6B6-193F-4FDD-A92A-437942D7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E93-D0A6-4E79-9960-B3DAA36EE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5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5069A-C4BE-4914-92FA-10E83DE7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35B4D7-DF8B-436B-86A1-BE9EE15DC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398B0-70C4-44C8-9FF4-45F2ADF5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7DE-EB35-4B65-8ABF-14B887A1454B}" type="datetimeFigureOut">
              <a:rPr lang="zh-CN" altLang="en-US" smtClean="0"/>
              <a:t>2024-12-31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AB5ED-F23F-43EB-B4EF-59AB53A3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1B3ED-E0EC-443E-8909-ADA9D2F5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E93-D0A6-4E79-9960-B3DAA36EE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0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41D27-6B3F-4D50-9BA5-E624E72C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1329C-BD65-4D43-BD47-195564830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BA7CF3-BDE7-4365-BF5A-3D9B758A7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F1256-7151-4EF2-8217-7EFFB095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7DE-EB35-4B65-8ABF-14B887A1454B}" type="datetimeFigureOut">
              <a:rPr lang="zh-CN" altLang="en-US" smtClean="0"/>
              <a:t>2024-12-31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597CA-7F17-4DCA-86AB-CE6CD064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979E1-A7F3-4A57-8B60-FCBBD6E6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E93-D0A6-4E79-9960-B3DAA36EE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7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85E7-8D78-4C37-81D9-7165A688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00E7B0-E967-4D57-B3BD-17E37544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2B4BC6-9E09-4AA8-A2C8-B01E4C3B7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E8CF81-3751-4248-B458-4DD732D84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C4BCBE-9BE6-4C90-97BB-5A84AD57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627E6B-F66D-4DE3-A927-A83037D9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7DE-EB35-4B65-8ABF-14B887A1454B}" type="datetimeFigureOut">
              <a:rPr lang="zh-CN" altLang="en-US" smtClean="0"/>
              <a:t>2024-12-31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B024F8-7B99-46EF-8E79-FC5DA81E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DB17AB-385B-4FF3-B4F2-5ACB3E42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E93-D0A6-4E79-9960-B3DAA36EE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6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9263B-08B8-4C88-A893-214F6AF9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E7E03D-4D64-4EBB-A6E8-9A7C8F3C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7DE-EB35-4B65-8ABF-14B887A1454B}" type="datetimeFigureOut">
              <a:rPr lang="zh-CN" altLang="en-US" smtClean="0"/>
              <a:t>2024-12-31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450080-612F-46E6-84BA-7CD20532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49B1A-15CB-4F5E-B994-7C942276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E93-D0A6-4E79-9960-B3DAA36EE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5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B981F1-11BD-4FDB-AE0C-D25B825D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7DE-EB35-4B65-8ABF-14B887A1454B}" type="datetimeFigureOut">
              <a:rPr lang="zh-CN" altLang="en-US" smtClean="0"/>
              <a:t>2024-12-31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F42724-9BDF-492D-BCA8-4D076743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AA265-26A0-4E7E-9315-9BAB0200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E93-D0A6-4E79-9960-B3DAA36EE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8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DE450-E499-422B-8CD1-A575ABBD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7733C-2870-4B4E-B275-B1D5F538C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73C2CB-A2B9-4B0A-BE06-102A178E9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84660-C2A5-4CA4-8D02-215179CD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7DE-EB35-4B65-8ABF-14B887A1454B}" type="datetimeFigureOut">
              <a:rPr lang="zh-CN" altLang="en-US" smtClean="0"/>
              <a:t>2024-12-31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DDA8EA-2915-449B-A880-46D9DB9D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439E19-EDE3-499D-B481-79F653E3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E93-D0A6-4E79-9960-B3DAA36EE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4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09C82-AD33-4808-9D79-54E98597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C853F6-3F6F-42A9-ACC5-4C3584B7F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2EC23-C483-4EB0-BEB8-C4CCDEDBA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A0BB8-FE38-46FC-A89D-0C740CDB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7DE-EB35-4B65-8ABF-14B887A1454B}" type="datetimeFigureOut">
              <a:rPr lang="zh-CN" altLang="en-US" smtClean="0"/>
              <a:t>2024-12-31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F4790-04F7-4C2C-950B-5F9BACA2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89BE7-C30B-4F23-8F28-9024687B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E93-D0A6-4E79-9960-B3DAA36EE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3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5D99B6-CF56-4B12-A1CA-ABB336D5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91CF9-4C50-46D3-ABFB-CC10F578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C4055-6102-47C2-BB64-72AC493D2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</a:defRPr>
            </a:lvl1pPr>
          </a:lstStyle>
          <a:p>
            <a:fld id="{57CCA7DE-EB35-4B65-8ABF-14B887A1454B}" type="datetimeFigureOut">
              <a:rPr lang="zh-CN" altLang="en-US" smtClean="0"/>
              <a:pPr/>
              <a:t>2024-12-31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4A22F-C9FF-4505-BF82-2FF84C610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CC85B-0FD7-4FBF-9C2F-E501D84F9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</a:defRPr>
            </a:lvl1pPr>
          </a:lstStyle>
          <a:p>
            <a:fld id="{8B8C0E93-D0A6-4E79-9960-B3DAA36EE50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61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 Semilight" panose="020B0502040204020203" pitchFamily="34" charset="-122"/>
          <a:ea typeface="Malgun Gothic Semi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 Semilight" panose="020B0502040204020203" pitchFamily="34" charset="-122"/>
          <a:ea typeface="Malgun Gothic Semi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 Semilight" panose="020B0502040204020203" pitchFamily="34" charset="-122"/>
          <a:ea typeface="Malgun Gothic Semi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 Semilight" panose="020B0502040204020203" pitchFamily="34" charset="-122"/>
          <a:ea typeface="Malgun Gothic Semi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 Semilight" panose="020B0502040204020203" pitchFamily="34" charset="-122"/>
          <a:ea typeface="Malgun Gothic Semi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E3326-1071-4938-B8AC-78EF350EF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得意黑" pitchFamily="50" charset="-122"/>
                <a:ea typeface="得意黑" pitchFamily="50" charset="-122"/>
              </a:rPr>
              <a:t>房屋吧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得意黑" pitchFamily="50" charset="-122"/>
                <a:ea typeface="得意黑" pitchFamily="50" charset="-122"/>
              </a:rPr>
              <a:t>fangwu</a:t>
            </a:r>
            <a:r>
              <a:rPr lang="en-US" altLang="zh-CN" sz="6500" dirty="0">
                <a:solidFill>
                  <a:schemeClr val="accent6">
                    <a:lumMod val="75000"/>
                  </a:schemeClr>
                </a:solidFill>
                <a:latin typeface="得意黑" pitchFamily="50" charset="-122"/>
                <a:ea typeface="得意黑" pitchFamily="50" charset="-122"/>
              </a:rPr>
              <a:t>8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得意黑" pitchFamily="50" charset="-122"/>
                <a:ea typeface="得意黑" pitchFamily="50" charset="-122"/>
              </a:rPr>
              <a:t>.com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得意黑" pitchFamily="50" charset="-122"/>
              <a:ea typeface="得意黑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39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Malgun Gothic Semilight</vt:lpstr>
      <vt:lpstr>得意黑</vt:lpstr>
      <vt:lpstr>等线 Light</vt:lpstr>
      <vt:lpstr>Arial</vt:lpstr>
      <vt:lpstr>Office 主题​​</vt:lpstr>
      <vt:lpstr>房屋吧 fangwu8.com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房 屋 吧 fangwu8.com</dc:title>
  <dc:creator>李穆</dc:creator>
  <cp:lastModifiedBy>李穆</cp:lastModifiedBy>
  <cp:revision>9</cp:revision>
  <dcterms:created xsi:type="dcterms:W3CDTF">2024-12-31T01:58:52Z</dcterms:created>
  <dcterms:modified xsi:type="dcterms:W3CDTF">2024-12-31T02:24:35Z</dcterms:modified>
</cp:coreProperties>
</file>