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2ECA2-B58B-7924-DB96-FD9C32111834}" v="1019" dt="2020-08-21T21:57:22.902"/>
  </p1510:revLst>
</p1510:revInfo>
</file>

<file path=ppt/tableStyles.xml><?xml version="1.0" encoding="utf-8"?>
<a:tblStyleLst xmlns:a="http://schemas.openxmlformats.org/drawingml/2006/main" def="{45BBF1C3-2875-4EE6-ABFA-500B43B82551}">
  <a:tblStyle styleId="{45BBF1C3-2875-4EE6-ABFA-500B43B82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37" d="100"/>
          <a:sy n="13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395c11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395c11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3b06f3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3b06f3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3b06f3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3b06f3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3b06f3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3b06f3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6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3b06f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3b06f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3b06f3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3b06f3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3b06f3e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3b06f3e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264725" y="43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5025325" y="681825"/>
            <a:ext cx="39459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each of the following is an absolute path to a file in your file system. Draw the tree that represents the structure in the space on the left.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use the provided icons, or you may draw the diagram on paper or a whiteboard and insert a photo or scan to the left.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25325" y="2187950"/>
            <a:ext cx="3945900" cy="15246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C:\Users\Ron\Documents\biography.txt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C:\Users\Ron\SoftDevI\Week01\homework.txt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C:\Users\Harry\todo_list.txt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Files\Python\python.exe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Files\Git\git.exe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D:\Games\WoW\wow.exe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D:\stuff.txt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922068" y="681330"/>
            <a:ext cx="502850" cy="399175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68314" y="1262224"/>
            <a:ext cx="812700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Users</a:t>
            </a:r>
            <a:endParaRPr lang="en-US" dirty="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891" y="175027"/>
            <a:ext cx="502851" cy="3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body" idx="3"/>
          </p:nvPr>
        </p:nvSpPr>
        <p:spPr>
          <a:xfrm>
            <a:off x="5145025" y="3910075"/>
            <a:ext cx="37065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Remember, </a:t>
            </a:r>
            <a:r>
              <a:rPr lang="en" b="1" i="1" u="sng"/>
              <a:t>every</a:t>
            </a:r>
            <a:r>
              <a:rPr lang="en"/>
              <a:t> team member should record the answers in their own copy of the packet. 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506288" y="1569140"/>
            <a:ext cx="1125341" cy="255300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sym typeface="Consolas"/>
              </a:rPr>
              <a:t>stuff.txt</a:t>
            </a:r>
          </a:p>
        </p:txBody>
      </p:sp>
      <p:sp>
        <p:nvSpPr>
          <p:cNvPr id="11" name="Google Shape;83;p14">
            <a:extLst>
              <a:ext uri="{FF2B5EF4-FFF2-40B4-BE49-F238E27FC236}">
                <a16:creationId xmlns:a16="http://schemas.microsoft.com/office/drawing/2014/main" id="{456FD984-9C98-4ACB-B8CC-C1B6660314E7}"/>
              </a:ext>
            </a:extLst>
          </p:cNvPr>
          <p:cNvSpPr/>
          <p:nvPr/>
        </p:nvSpPr>
        <p:spPr>
          <a:xfrm>
            <a:off x="177107" y="1687892"/>
            <a:ext cx="765404" cy="301582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Ron</a:t>
            </a:r>
            <a:endParaRPr lang="en-US" dirty="0"/>
          </a:p>
        </p:txBody>
      </p:sp>
      <p:sp>
        <p:nvSpPr>
          <p:cNvPr id="12" name="Google Shape;83;p14">
            <a:extLst>
              <a:ext uri="{FF2B5EF4-FFF2-40B4-BE49-F238E27FC236}">
                <a16:creationId xmlns:a16="http://schemas.microsoft.com/office/drawing/2014/main" id="{9E2E46DF-E360-4993-8371-836BF0BA2299}"/>
              </a:ext>
            </a:extLst>
          </p:cNvPr>
          <p:cNvSpPr/>
          <p:nvPr/>
        </p:nvSpPr>
        <p:spPr>
          <a:xfrm>
            <a:off x="1938904" y="1695774"/>
            <a:ext cx="812700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Harry</a:t>
            </a:r>
            <a:endParaRPr lang="en-US" dirty="0"/>
          </a:p>
        </p:txBody>
      </p:sp>
      <p:sp>
        <p:nvSpPr>
          <p:cNvPr id="13" name="Google Shape;83;p14">
            <a:extLst>
              <a:ext uri="{FF2B5EF4-FFF2-40B4-BE49-F238E27FC236}">
                <a16:creationId xmlns:a16="http://schemas.microsoft.com/office/drawing/2014/main" id="{1E5ADAA9-F7D8-47D4-A721-9DFE9CAB6EDF}"/>
              </a:ext>
            </a:extLst>
          </p:cNvPr>
          <p:cNvSpPr/>
          <p:nvPr/>
        </p:nvSpPr>
        <p:spPr>
          <a:xfrm>
            <a:off x="985090" y="2141151"/>
            <a:ext cx="1009768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Documents</a:t>
            </a:r>
            <a:endParaRPr lang="en-US" dirty="0"/>
          </a:p>
        </p:txBody>
      </p:sp>
      <p:sp>
        <p:nvSpPr>
          <p:cNvPr id="14" name="Google Shape;83;p14">
            <a:extLst>
              <a:ext uri="{FF2B5EF4-FFF2-40B4-BE49-F238E27FC236}">
                <a16:creationId xmlns:a16="http://schemas.microsoft.com/office/drawing/2014/main" id="{B28A2DAE-93F4-4DF0-8D11-66890DD34911}"/>
              </a:ext>
            </a:extLst>
          </p:cNvPr>
          <p:cNvSpPr/>
          <p:nvPr/>
        </p:nvSpPr>
        <p:spPr>
          <a:xfrm>
            <a:off x="-255" y="2141150"/>
            <a:ext cx="907293" cy="301582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Consolas"/>
              </a:rPr>
              <a:t>SoftDevI</a:t>
            </a:r>
          </a:p>
        </p:txBody>
      </p:sp>
      <p:sp>
        <p:nvSpPr>
          <p:cNvPr id="15" name="Google Shape;83;p14">
            <a:extLst>
              <a:ext uri="{FF2B5EF4-FFF2-40B4-BE49-F238E27FC236}">
                <a16:creationId xmlns:a16="http://schemas.microsoft.com/office/drawing/2014/main" id="{CA8A9261-C506-49E0-A637-25084229F533}"/>
              </a:ext>
            </a:extLst>
          </p:cNvPr>
          <p:cNvSpPr/>
          <p:nvPr/>
        </p:nvSpPr>
        <p:spPr>
          <a:xfrm>
            <a:off x="110104" y="2598351"/>
            <a:ext cx="812700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Week01</a:t>
            </a:r>
            <a:endParaRPr lang="en-US" dirty="0"/>
          </a:p>
        </p:txBody>
      </p:sp>
      <p:sp>
        <p:nvSpPr>
          <p:cNvPr id="17" name="Google Shape;82;p14">
            <a:extLst>
              <a:ext uri="{FF2B5EF4-FFF2-40B4-BE49-F238E27FC236}">
                <a16:creationId xmlns:a16="http://schemas.microsoft.com/office/drawing/2014/main" id="{2A09790F-A567-4A7C-98B6-9C21363A146A}"/>
              </a:ext>
            </a:extLst>
          </p:cNvPr>
          <p:cNvSpPr/>
          <p:nvPr/>
        </p:nvSpPr>
        <p:spPr>
          <a:xfrm>
            <a:off x="3704681" y="681329"/>
            <a:ext cx="502850" cy="399175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86;p14">
            <a:extLst>
              <a:ext uri="{FF2B5EF4-FFF2-40B4-BE49-F238E27FC236}">
                <a16:creationId xmlns:a16="http://schemas.microsoft.com/office/drawing/2014/main" id="{146C0EDB-CD23-4FB3-9E44-4AA154376CA2}"/>
              </a:ext>
            </a:extLst>
          </p:cNvPr>
          <p:cNvSpPr txBox="1"/>
          <p:nvPr/>
        </p:nvSpPr>
        <p:spPr>
          <a:xfrm>
            <a:off x="22109" y="3129925"/>
            <a:ext cx="1401237" cy="247418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homework.txt</a:t>
            </a:r>
          </a:p>
        </p:txBody>
      </p:sp>
      <p:sp>
        <p:nvSpPr>
          <p:cNvPr id="19" name="Google Shape;86;p14">
            <a:extLst>
              <a:ext uri="{FF2B5EF4-FFF2-40B4-BE49-F238E27FC236}">
                <a16:creationId xmlns:a16="http://schemas.microsoft.com/office/drawing/2014/main" id="{BCA4B1A1-A9FF-4E90-B4F7-7DD7BF96019D}"/>
              </a:ext>
            </a:extLst>
          </p:cNvPr>
          <p:cNvSpPr txBox="1"/>
          <p:nvPr/>
        </p:nvSpPr>
        <p:spPr>
          <a:xfrm>
            <a:off x="991689" y="2562368"/>
            <a:ext cx="1499771" cy="263182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sym typeface="Consolas"/>
              </a:rPr>
              <a:t>biography.txt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89257B-126C-4AF0-9C30-C995DEF0D998}"/>
              </a:ext>
            </a:extLst>
          </p:cNvPr>
          <p:cNvCxnSpPr/>
          <p:nvPr/>
        </p:nvCxnSpPr>
        <p:spPr>
          <a:xfrm>
            <a:off x="1174530" y="1077965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14FAA-49F0-485A-B466-A211372F587E}"/>
              </a:ext>
            </a:extLst>
          </p:cNvPr>
          <p:cNvCxnSpPr>
            <a:cxnSpLocks/>
          </p:cNvCxnSpPr>
          <p:nvPr/>
        </p:nvCxnSpPr>
        <p:spPr>
          <a:xfrm>
            <a:off x="819805" y="1558813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3652A0-4313-4BFF-AB77-75473774CE09}"/>
              </a:ext>
            </a:extLst>
          </p:cNvPr>
          <p:cNvCxnSpPr>
            <a:cxnSpLocks/>
          </p:cNvCxnSpPr>
          <p:nvPr/>
        </p:nvCxnSpPr>
        <p:spPr>
          <a:xfrm>
            <a:off x="496612" y="1988423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89A6DB-0FFE-4C67-9D91-A85F5AD75310}"/>
              </a:ext>
            </a:extLst>
          </p:cNvPr>
          <p:cNvCxnSpPr>
            <a:cxnSpLocks/>
          </p:cNvCxnSpPr>
          <p:nvPr/>
        </p:nvCxnSpPr>
        <p:spPr>
          <a:xfrm>
            <a:off x="945929" y="1996305"/>
            <a:ext cx="539969" cy="17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7A9876-AC6A-4B36-A36B-29920FECD9FE}"/>
              </a:ext>
            </a:extLst>
          </p:cNvPr>
          <p:cNvCxnSpPr>
            <a:cxnSpLocks/>
          </p:cNvCxnSpPr>
          <p:nvPr/>
        </p:nvCxnSpPr>
        <p:spPr>
          <a:xfrm>
            <a:off x="496612" y="2437740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1326E8-223F-4E00-AB1F-AB3B25BC0164}"/>
              </a:ext>
            </a:extLst>
          </p:cNvPr>
          <p:cNvCxnSpPr>
            <a:cxnSpLocks/>
          </p:cNvCxnSpPr>
          <p:nvPr/>
        </p:nvCxnSpPr>
        <p:spPr>
          <a:xfrm>
            <a:off x="1497723" y="2437741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C91820-DDF7-42FA-B126-AE68F45430DD}"/>
              </a:ext>
            </a:extLst>
          </p:cNvPr>
          <p:cNvCxnSpPr>
            <a:cxnSpLocks/>
          </p:cNvCxnSpPr>
          <p:nvPr/>
        </p:nvCxnSpPr>
        <p:spPr>
          <a:xfrm>
            <a:off x="496612" y="2894940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C3EA4-D9C0-4E0C-8483-0D92CB03077B}"/>
              </a:ext>
            </a:extLst>
          </p:cNvPr>
          <p:cNvCxnSpPr>
            <a:cxnSpLocks/>
          </p:cNvCxnSpPr>
          <p:nvPr/>
        </p:nvCxnSpPr>
        <p:spPr>
          <a:xfrm>
            <a:off x="1525313" y="1570636"/>
            <a:ext cx="811923" cy="1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86;p14">
            <a:extLst>
              <a:ext uri="{FF2B5EF4-FFF2-40B4-BE49-F238E27FC236}">
                <a16:creationId xmlns:a16="http://schemas.microsoft.com/office/drawing/2014/main" id="{9516FF40-53B4-47B1-B46D-B8B05BA3FA61}"/>
              </a:ext>
            </a:extLst>
          </p:cNvPr>
          <p:cNvSpPr txBox="1"/>
          <p:nvPr/>
        </p:nvSpPr>
        <p:spPr>
          <a:xfrm>
            <a:off x="2036154" y="2191878"/>
            <a:ext cx="1523419" cy="263182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</a:rPr>
              <a:t>todo_list.txt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005790-83C8-4BB6-8FCB-D5952BA1A263}"/>
              </a:ext>
            </a:extLst>
          </p:cNvPr>
          <p:cNvCxnSpPr>
            <a:cxnSpLocks/>
          </p:cNvCxnSpPr>
          <p:nvPr/>
        </p:nvCxnSpPr>
        <p:spPr>
          <a:xfrm>
            <a:off x="2345119" y="1988423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C2A6B6-5C3F-4B26-AE06-61EC0B09DEC5}"/>
              </a:ext>
            </a:extLst>
          </p:cNvPr>
          <p:cNvCxnSpPr/>
          <p:nvPr/>
        </p:nvCxnSpPr>
        <p:spPr>
          <a:xfrm>
            <a:off x="2436756" y="515333"/>
            <a:ext cx="1552902" cy="1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1A11D4-C87A-4717-A561-85EF4B5700D3}"/>
              </a:ext>
            </a:extLst>
          </p:cNvPr>
          <p:cNvCxnSpPr>
            <a:cxnSpLocks/>
          </p:cNvCxnSpPr>
          <p:nvPr/>
        </p:nvCxnSpPr>
        <p:spPr>
          <a:xfrm flipH="1">
            <a:off x="1222810" y="519275"/>
            <a:ext cx="10089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C35BE6EA-1002-4807-A884-7A517A0E912F}"/>
              </a:ext>
            </a:extLst>
          </p:cNvPr>
          <p:cNvSpPr/>
          <p:nvPr/>
        </p:nvSpPr>
        <p:spPr>
          <a:xfrm>
            <a:off x="1733952" y="1262221"/>
            <a:ext cx="1321137" cy="28975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/>
              </a:rPr>
              <a:t>Program Files</a:t>
            </a:r>
          </a:p>
        </p:txBody>
      </p:sp>
      <p:sp>
        <p:nvSpPr>
          <p:cNvPr id="34" name="Google Shape;83;p14">
            <a:extLst>
              <a:ext uri="{FF2B5EF4-FFF2-40B4-BE49-F238E27FC236}">
                <a16:creationId xmlns:a16="http://schemas.microsoft.com/office/drawing/2014/main" id="{8F19BA51-63B3-4812-8982-6043540F798C}"/>
              </a:ext>
            </a:extLst>
          </p:cNvPr>
          <p:cNvSpPr/>
          <p:nvPr/>
        </p:nvSpPr>
        <p:spPr>
          <a:xfrm>
            <a:off x="3996303" y="1171570"/>
            <a:ext cx="812700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Games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B926E1-D998-49CA-B780-C27DACB6BC78}"/>
              </a:ext>
            </a:extLst>
          </p:cNvPr>
          <p:cNvCxnSpPr>
            <a:cxnSpLocks/>
          </p:cNvCxnSpPr>
          <p:nvPr/>
        </p:nvCxnSpPr>
        <p:spPr>
          <a:xfrm>
            <a:off x="1213943" y="1085847"/>
            <a:ext cx="1210003" cy="17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5625C-9CF7-4789-A991-5F3221E3DD9E}"/>
              </a:ext>
            </a:extLst>
          </p:cNvPr>
          <p:cNvCxnSpPr>
            <a:cxnSpLocks/>
          </p:cNvCxnSpPr>
          <p:nvPr/>
        </p:nvCxnSpPr>
        <p:spPr>
          <a:xfrm>
            <a:off x="3878316" y="1077965"/>
            <a:ext cx="7882" cy="5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FB76DA-FFC3-4A06-9149-D7D4C39CC104}"/>
              </a:ext>
            </a:extLst>
          </p:cNvPr>
          <p:cNvCxnSpPr>
            <a:cxnSpLocks/>
          </p:cNvCxnSpPr>
          <p:nvPr/>
        </p:nvCxnSpPr>
        <p:spPr>
          <a:xfrm>
            <a:off x="4065817" y="1061066"/>
            <a:ext cx="346841" cy="13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4F80BA-A6C5-47FB-82D0-C76AE36BF3EC}"/>
              </a:ext>
            </a:extLst>
          </p:cNvPr>
          <p:cNvCxnSpPr>
            <a:cxnSpLocks/>
          </p:cNvCxnSpPr>
          <p:nvPr/>
        </p:nvCxnSpPr>
        <p:spPr>
          <a:xfrm>
            <a:off x="4721771" y="1468162"/>
            <a:ext cx="3941" cy="55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83;p14">
            <a:extLst>
              <a:ext uri="{FF2B5EF4-FFF2-40B4-BE49-F238E27FC236}">
                <a16:creationId xmlns:a16="http://schemas.microsoft.com/office/drawing/2014/main" id="{39D051B3-420E-4FC6-B196-CBFC022F424A}"/>
              </a:ext>
            </a:extLst>
          </p:cNvPr>
          <p:cNvSpPr/>
          <p:nvPr/>
        </p:nvSpPr>
        <p:spPr>
          <a:xfrm>
            <a:off x="4319495" y="2026849"/>
            <a:ext cx="497391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sym typeface="Consolas"/>
              </a:rPr>
              <a:t>WoW</a:t>
            </a:r>
            <a:endParaRPr lang="en-US" dirty="0"/>
          </a:p>
        </p:txBody>
      </p:sp>
      <p:sp>
        <p:nvSpPr>
          <p:cNvPr id="40" name="Google Shape;86;p14">
            <a:extLst>
              <a:ext uri="{FF2B5EF4-FFF2-40B4-BE49-F238E27FC236}">
                <a16:creationId xmlns:a16="http://schemas.microsoft.com/office/drawing/2014/main" id="{678FF0AB-307D-42C6-AE93-DB1116D8AA99}"/>
              </a:ext>
            </a:extLst>
          </p:cNvPr>
          <p:cNvSpPr txBox="1"/>
          <p:nvPr/>
        </p:nvSpPr>
        <p:spPr>
          <a:xfrm>
            <a:off x="3951663" y="2455950"/>
            <a:ext cx="904624" cy="255300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sym typeface="Consolas"/>
              </a:rPr>
              <a:t>wow.exe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FB5F81-3A61-4E21-8932-FE5DEF925D03}"/>
              </a:ext>
            </a:extLst>
          </p:cNvPr>
          <p:cNvCxnSpPr>
            <a:cxnSpLocks/>
          </p:cNvCxnSpPr>
          <p:nvPr/>
        </p:nvCxnSpPr>
        <p:spPr>
          <a:xfrm flipH="1">
            <a:off x="4552292" y="2299793"/>
            <a:ext cx="11823" cy="22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83;p14">
            <a:extLst>
              <a:ext uri="{FF2B5EF4-FFF2-40B4-BE49-F238E27FC236}">
                <a16:creationId xmlns:a16="http://schemas.microsoft.com/office/drawing/2014/main" id="{43DB8813-2336-4023-A923-EB6A03C77AF4}"/>
              </a:ext>
            </a:extLst>
          </p:cNvPr>
          <p:cNvSpPr/>
          <p:nvPr/>
        </p:nvSpPr>
        <p:spPr>
          <a:xfrm>
            <a:off x="2742944" y="2949131"/>
            <a:ext cx="907293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/>
              </a:rPr>
              <a:t>Python</a:t>
            </a:r>
          </a:p>
        </p:txBody>
      </p:sp>
      <p:sp>
        <p:nvSpPr>
          <p:cNvPr id="43" name="Google Shape;83;p14">
            <a:extLst>
              <a:ext uri="{FF2B5EF4-FFF2-40B4-BE49-F238E27FC236}">
                <a16:creationId xmlns:a16="http://schemas.microsoft.com/office/drawing/2014/main" id="{15E144F2-93C9-4E19-B4C3-1810D3A6C2E4}"/>
              </a:ext>
            </a:extLst>
          </p:cNvPr>
          <p:cNvSpPr/>
          <p:nvPr/>
        </p:nvSpPr>
        <p:spPr>
          <a:xfrm>
            <a:off x="3740113" y="2949131"/>
            <a:ext cx="580158" cy="285818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/>
              </a:rPr>
              <a:t>Git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740555-1F6C-4A81-83C2-C6CAF41F3FA7}"/>
              </a:ext>
            </a:extLst>
          </p:cNvPr>
          <p:cNvCxnSpPr>
            <a:cxnSpLocks/>
          </p:cNvCxnSpPr>
          <p:nvPr/>
        </p:nvCxnSpPr>
        <p:spPr>
          <a:xfrm>
            <a:off x="2869322" y="1570637"/>
            <a:ext cx="15765" cy="140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6EBA73-4D6D-47F4-B37B-398D142DDC0C}"/>
              </a:ext>
            </a:extLst>
          </p:cNvPr>
          <p:cNvCxnSpPr>
            <a:cxnSpLocks/>
          </p:cNvCxnSpPr>
          <p:nvPr/>
        </p:nvCxnSpPr>
        <p:spPr>
          <a:xfrm>
            <a:off x="2956032" y="1566695"/>
            <a:ext cx="926224" cy="137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86;p14">
            <a:extLst>
              <a:ext uri="{FF2B5EF4-FFF2-40B4-BE49-F238E27FC236}">
                <a16:creationId xmlns:a16="http://schemas.microsoft.com/office/drawing/2014/main" id="{81336902-7CE8-4470-AC85-8457E56B7C98}"/>
              </a:ext>
            </a:extLst>
          </p:cNvPr>
          <p:cNvSpPr txBox="1"/>
          <p:nvPr/>
        </p:nvSpPr>
        <p:spPr>
          <a:xfrm>
            <a:off x="2315991" y="3441295"/>
            <a:ext cx="1267230" cy="267123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sym typeface="Consolas"/>
              </a:rPr>
              <a:t>python.exe</a:t>
            </a:r>
            <a:endParaRPr lang="en-US" dirty="0"/>
          </a:p>
        </p:txBody>
      </p:sp>
      <p:sp>
        <p:nvSpPr>
          <p:cNvPr id="48" name="Google Shape;86;p14">
            <a:extLst>
              <a:ext uri="{FF2B5EF4-FFF2-40B4-BE49-F238E27FC236}">
                <a16:creationId xmlns:a16="http://schemas.microsoft.com/office/drawing/2014/main" id="{F96717F0-1899-44AB-B64F-4FC95FED6BC4}"/>
              </a:ext>
            </a:extLst>
          </p:cNvPr>
          <p:cNvSpPr txBox="1"/>
          <p:nvPr/>
        </p:nvSpPr>
        <p:spPr>
          <a:xfrm>
            <a:off x="3809773" y="3441294"/>
            <a:ext cx="936154" cy="271064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sym typeface="Consolas"/>
              </a:rPr>
              <a:t>git.exe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8AFF8C-75BE-4BFC-B3A5-E476DCACC519}"/>
              </a:ext>
            </a:extLst>
          </p:cNvPr>
          <p:cNvCxnSpPr>
            <a:cxnSpLocks/>
          </p:cNvCxnSpPr>
          <p:nvPr/>
        </p:nvCxnSpPr>
        <p:spPr>
          <a:xfrm>
            <a:off x="3176750" y="3257547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53488A-4CCB-4B91-9BB3-5C8ACC1C513A}"/>
              </a:ext>
            </a:extLst>
          </p:cNvPr>
          <p:cNvCxnSpPr>
            <a:cxnSpLocks/>
          </p:cNvCxnSpPr>
          <p:nvPr/>
        </p:nvCxnSpPr>
        <p:spPr>
          <a:xfrm>
            <a:off x="4114799" y="3253606"/>
            <a:ext cx="0" cy="2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1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a few minutes talking with your team members about your prior experience programming.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Rate yourselves on a scale of 0 (very little or no experience) to 10 (I should be teaching this class!).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Fill out the tables with each of your answers.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315425" y="3480050"/>
            <a:ext cx="37065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&amp; Problem Solving is designed for students of </a:t>
            </a:r>
            <a:r>
              <a:rPr lang="en" i="1" u="sng"/>
              <a:t>all</a:t>
            </a:r>
            <a:r>
              <a:rPr lang="en"/>
              <a:t> levels of experience. Don’t worry if you feel like you are a 0 or a 10.</a:t>
            </a:r>
            <a:endParaRPr/>
          </a:p>
        </p:txBody>
      </p:sp>
      <p:graphicFrame>
        <p:nvGraphicFramePr>
          <p:cNvPr id="95" name="Google Shape;95;p15"/>
          <p:cNvGraphicFramePr/>
          <p:nvPr>
            <p:extLst>
              <p:ext uri="{D42A27DB-BD31-4B8C-83A1-F6EECF244321}">
                <p14:modId xmlns:p14="http://schemas.microsoft.com/office/powerpoint/2010/main" val="1963606095"/>
              </p:ext>
            </p:extLst>
          </p:nvPr>
        </p:nvGraphicFramePr>
        <p:xfrm>
          <a:off x="4531700" y="464600"/>
          <a:ext cx="4360000" cy="146298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Matthew </a:t>
                      </a:r>
                      <a:r>
                        <a:rPr lang="en-US" sz="900" b="0" i="0" u="none" strike="noStrike" noProof="0" dirty="0" err="1">
                          <a:latin typeface="Arial"/>
                        </a:rPr>
                        <a:t>Repecki</a:t>
                      </a:r>
                      <a:endParaRPr lang="en" sz="900" b="0" i="0" u="none" strike="noStrike" noProof="0" dirty="0" err="1">
                        <a:latin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4.5</a:t>
                      </a: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I did some C++, Java, a tiny bit of Python, JavaScript, and basic Web Programming. I know the most of Java which I got up to basic  Object Orientated Programming 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2006045214"/>
              </p:ext>
            </p:extLst>
          </p:nvPr>
        </p:nvGraphicFramePr>
        <p:xfrm>
          <a:off x="4531700" y="1836200"/>
          <a:ext cx="4360000" cy="132582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lang="en" sz="9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Ife Adetunji</a:t>
                      </a:r>
                      <a:endParaRPr lang="en" sz="900" b="0" i="0" u="none" strike="noStrike" noProof="0" dirty="0"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3.0</a:t>
                      </a: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I only have experience with C++ and a little bit of Java. I also took a computer science dual enrollment class in high school.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3692941019"/>
              </p:ext>
            </p:extLst>
          </p:nvPr>
        </p:nvGraphicFramePr>
        <p:xfrm>
          <a:off x="4531700" y="3214344"/>
          <a:ext cx="4360000" cy="132582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Zoe Bingham</a:t>
                      </a: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3</a:t>
                      </a: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Have taken classes in Java, C++, and Python in High School.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15"/>
          <p:cNvSpPr txBox="1">
            <a:spLocks noGrp="1"/>
          </p:cNvSpPr>
          <p:nvPr>
            <p:ph type="body" idx="3"/>
          </p:nvPr>
        </p:nvSpPr>
        <p:spPr>
          <a:xfrm>
            <a:off x="311725" y="4361100"/>
            <a:ext cx="37065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more space, duplicate this slide.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1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a few minutes talking with your team members about your prior experience programming.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Rate yourselves on a scale of 0 (very little or no experience) to 10 (I should be teaching this class!).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Fill out the tables with each of your answers.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315425" y="3480050"/>
            <a:ext cx="37065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&amp; Problem Solving is designed for students of </a:t>
            </a:r>
            <a:r>
              <a:rPr lang="en" i="1" u="sng"/>
              <a:t>all</a:t>
            </a:r>
            <a:r>
              <a:rPr lang="en"/>
              <a:t> levels of experience. Don’t worry if you feel like you are a 0 or a 10.</a:t>
            </a:r>
            <a:endParaRPr/>
          </a:p>
        </p:txBody>
      </p:sp>
      <p:graphicFrame>
        <p:nvGraphicFramePr>
          <p:cNvPr id="95" name="Google Shape;95;p15"/>
          <p:cNvGraphicFramePr/>
          <p:nvPr>
            <p:extLst>
              <p:ext uri="{D42A27DB-BD31-4B8C-83A1-F6EECF244321}">
                <p14:modId xmlns:p14="http://schemas.microsoft.com/office/powerpoint/2010/main" val="1370119037"/>
              </p:ext>
            </p:extLst>
          </p:nvPr>
        </p:nvGraphicFramePr>
        <p:xfrm>
          <a:off x="4531700" y="464600"/>
          <a:ext cx="4360000" cy="173730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Joe </a:t>
                      </a:r>
                      <a:r>
                        <a:rPr lang="en-US" sz="900" b="0" i="0" u="none" strike="noStrike" noProof="0" dirty="0" err="1"/>
                        <a:t>MacDonough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8.5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Took AP Computer Science junior year, have experimented with Ludwig Artificial Learning, have done many projects using python and java networking APIs, used both java and C++ to create 2d and 3d games, made a proxy server with PHP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1056690016"/>
              </p:ext>
            </p:extLst>
          </p:nvPr>
        </p:nvGraphicFramePr>
        <p:xfrm>
          <a:off x="4531700" y="3214344"/>
          <a:ext cx="4360000" cy="160014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sz="9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JT Novitsky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Took a python class sophomore year of high school, learned C++ over the summer through RIT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15"/>
          <p:cNvSpPr txBox="1">
            <a:spLocks noGrp="1"/>
          </p:cNvSpPr>
          <p:nvPr>
            <p:ph type="body" idx="3"/>
          </p:nvPr>
        </p:nvSpPr>
        <p:spPr>
          <a:xfrm>
            <a:off x="311725" y="4361100"/>
            <a:ext cx="37065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more space, duplicate this slide.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5192225" y="834225"/>
            <a:ext cx="37065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commands executed in a Git repository on your computer. Together with your team, describe the status of the file at each step.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-m "adding a new file"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 (add text)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6" name="Google Shape;106;p16"/>
          <p:cNvGraphicFramePr/>
          <p:nvPr>
            <p:extLst>
              <p:ext uri="{D42A27DB-BD31-4B8C-83A1-F6EECF244321}">
                <p14:modId xmlns:p14="http://schemas.microsoft.com/office/powerpoint/2010/main" val="1856996261"/>
              </p:ext>
            </p:extLst>
          </p:nvPr>
        </p:nvGraphicFramePr>
        <p:xfrm>
          <a:off x="213050" y="284275"/>
          <a:ext cx="4482975" cy="4329875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4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 Opens new_file.txt in Notepad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Adds new_file.txt to </a:t>
                      </a:r>
                      <a:r>
                        <a:rPr lang="en" dirty="0" err="1"/>
                        <a:t>Github</a:t>
                      </a:r>
                      <a:endParaRPr dirty="0" err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 Commits to local repository as "adding new file"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4. Uploads to </a:t>
                      </a:r>
                      <a:r>
                        <a:rPr lang="en" dirty="0" err="1"/>
                        <a:t>Github</a:t>
                      </a:r>
                      <a:endParaRPr dirty="0" err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5. New changes have not been save locally or remotely yet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315425" y="872625"/>
            <a:ext cx="3706500" cy="40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following questions with your team, and type or write your answers in the space on the right.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do you think that it is a good idea to check the status before staging files?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starting a brand new assignment, what is the first thing you should do, and why?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What is the last thing that you should do before taking a break from working?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Assume that you are getting back to work after taking a break. What is the first thing you should do?</a:t>
            </a:r>
            <a:endParaRPr/>
          </a:p>
        </p:txBody>
      </p:sp>
      <p:graphicFrame>
        <p:nvGraphicFramePr>
          <p:cNvPr id="114" name="Google Shape;114;p17"/>
          <p:cNvGraphicFramePr/>
          <p:nvPr>
            <p:extLst>
              <p:ext uri="{D42A27DB-BD31-4B8C-83A1-F6EECF244321}">
                <p14:modId xmlns:p14="http://schemas.microsoft.com/office/powerpoint/2010/main" val="2210128675"/>
              </p:ext>
            </p:extLst>
          </p:nvPr>
        </p:nvGraphicFramePr>
        <p:xfrm>
          <a:off x="4480250" y="360475"/>
          <a:ext cx="4482975" cy="433980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4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 To view committed files and what is about to be uploaded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Create a new repository in order to have a place to keep your code AND keep track of version history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 Push code to </a:t>
                      </a:r>
                      <a:r>
                        <a:rPr lang="en" dirty="0" err="1"/>
                        <a:t>Github</a:t>
                      </a:r>
                      <a:r>
                        <a:rPr lang="en" dirty="0"/>
                        <a:t> once the code works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4. Pull code from </a:t>
                      </a:r>
                      <a:r>
                        <a:rPr lang="en" dirty="0" err="1"/>
                        <a:t>Github</a:t>
                      </a:r>
                      <a:endParaRPr dirty="0" err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114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2100">
              <a:buSzPts val="1000"/>
              <a:buAutoNum type="arabicPeriod"/>
            </a:pPr>
            <a:endParaRPr sz="10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92225" y="910425"/>
            <a:ext cx="37065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that the same remote repository may be used from more than one computer, e.g.: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lab computer in the classroom, but your laptop in your dorm.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team where each team member uses their own computer.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Working together with your team, brainstorm the problems that you may encounter working this way. List as many as you can think of.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you come up with a solution for any of these problems?</a:t>
            </a:r>
            <a:endParaRPr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1C52A7-BABB-4E57-B9EA-5170A51C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592976"/>
            <a:ext cx="4071443" cy="2786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Macintosh PowerPoint</Application>
  <PresentationFormat>On-screen Show (16:9)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Merriweather</vt:lpstr>
      <vt:lpstr>Arial</vt:lpstr>
      <vt:lpstr>Consolas</vt:lpstr>
      <vt:lpstr>Paradigm</vt:lpstr>
      <vt:lpstr>Problem Solving Session</vt:lpstr>
      <vt:lpstr>Problem 1</vt:lpstr>
      <vt:lpstr>Problem 2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Zoe Bingham (RIT Student)</cp:lastModifiedBy>
  <cp:revision>276</cp:revision>
  <dcterms:modified xsi:type="dcterms:W3CDTF">2020-08-23T20:35:53Z</dcterms:modified>
</cp:coreProperties>
</file>