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f7627d1b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f7627d1b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f55577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f55577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Separate feature release from code deployment.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f555777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f55577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f555777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f555777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Hearthpwn issue that we turn off when loads are high.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DynamoDB Elmah logging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4f555777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4f555777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Champagne Brunch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f55577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4f55577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Should probably be an abstraction, but the implementation can be anything.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fe1f5ba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fe1f5ba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fe1f5ba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fe1f5ba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fe1f5b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fe1f5b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fe1f5b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fe1f5b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fe1f5b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fe1f5b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627d1b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627d1b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fe1f5ba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fe1f5ba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fe1f5ba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fe1f5ba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f5557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f5557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need to remove feature flags!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e1f5ba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e1f5ba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Don’t delete code and redo it at the same time.  Write the new code on a new path and add a feature flag.  Then when it is moved over, delete the old code.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fe1f5ba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fe1f5ba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f555777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f555777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Commit ugly/un-designed code to production as early as possible (Release Toggle)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Default to campaign or build your party (Experiment Toggle)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Refactor to ElasticSearch (Ops Toggle)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7627d1b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7627d1b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4f555777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4f555777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7627d1b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7627d1b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Development - A technique that allows a team to choose when and how a user executes code.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Product - A technique that allows a team to choose when a feature is active.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7627d1b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7627d1b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are preview flags so they are a good demo, but there are tons that you would never know existed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fe1f5b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fe1f5b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fe1f5b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fe1f5b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fe1f5ba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fe1f5ba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4fe1f5ba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4fe1f5ba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4f55577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4f55577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rtinfowler.com/articles/feature-toggles.html" TargetMode="External"/><Relationship Id="rId4" Type="http://schemas.openxmlformats.org/officeDocument/2006/relationships/hyperlink" Target="https://www.youtube.com/watch?v=lqRQYEHAtp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Flags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Zachary McKinnon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Toggles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236150" y="1985850"/>
            <a:ext cx="66717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Release Toggles allow incomplete and un-tested codepaths to be shipped to production as latent code which may never be turned 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Toggles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198500" y="2068500"/>
            <a:ext cx="67470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Experiment Toggles are used to perform multivariate or A/B Testing.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Ops Toggle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204800" y="2145900"/>
            <a:ext cx="67344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Ops Toggles are used to control operational aspects of our system’s behavior.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Permissioning Toggles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077750" y="2077200"/>
            <a:ext cx="69885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Permission Toggles are used to change the features or the product experience that certain users </a:t>
            </a:r>
            <a:r>
              <a:rPr lang="en"/>
              <a:t>receive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Hardcoded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Party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Abstraction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SuperSecretController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"super-secret"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IActionResult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IsEnabled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Hardcoded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endParaRPr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"Super Secret Feature"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IsEnabled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Configuration File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endParaRPr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"Super Secret Feature"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IsEnabled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IsSuperSecretFeatureEnabled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Database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endParaRPr sz="9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SuperSecretFeature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9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"Super Secret Feature"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IsEnabled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FeatureRepository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IsSuperSecretFeatureEnabled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Party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 Darkly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Split.io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 Offs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Darkly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25" y="445025"/>
            <a:ext cx="56033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Split.io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00" y="445025"/>
            <a:ext cx="62606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 Offs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Discipline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Technical Debt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to test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good time to use them?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Refactors in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UI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aren’t sure how users will respond to change (A/B Testing and Canary Releases)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aren’t sure of the performance impact of a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experimenting with new technology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not a good time to use them?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you saw on awesome Curse U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refactors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impact changes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Encounter Builder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3399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4144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https://martinfowler.com/articles/feature-toggles.html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https://www.youtube.com/watch?v=lqRQYEHAtpk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AKA: Feature Toggle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Decouple Deployments from Releases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Deployment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 DevOps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GMail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13" y="1713901"/>
            <a:ext cx="7628975" cy="17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DevOps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445025"/>
            <a:ext cx="2566551" cy="416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Creates Opportunities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 unfinished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A/B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Canary Releases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Champagne Brunch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Trunk Based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Risk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merges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More Often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Toggles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Toggles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Ops Toggles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Permissioning Toggles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