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8f74d02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8f74d02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8f74d02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8f74d02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7c7fdc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7c7fdc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7c7fdc1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7c7fdc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37c7fdc1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37c7fdc1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8f74d02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8f74d02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8f74d02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8f74d02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8f74d02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8f74d02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37c7fdc19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37c7fdc19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ws.amazo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 with Amazon Web Services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Zachary McKinnon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 Engineer (10 years)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Contact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Github - https://github.com/zmckinnon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Tech256 - https://tech256.com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History Lesson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Cloud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AWS Overview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1297500" y="3643100"/>
            <a:ext cx="27186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ELECTRICITY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5894425" y="1307850"/>
            <a:ext cx="21711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INTERNET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3544650" y="2255550"/>
            <a:ext cx="20547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SERVERS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5769325" y="3643100"/>
            <a:ext cx="22962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LICENSING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1297500" y="1307850"/>
            <a:ext cx="17343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</a:rPr>
              <a:t>PEOPLE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“The Cloud”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Amazon Web Services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Microsoft Azure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Cloud Platform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Others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IBM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Rackspace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Etc.</a:t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975" y="1686271"/>
            <a:ext cx="3316425" cy="177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AWS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Elastic</a:t>
            </a:r>
            <a:r>
              <a:rPr lang="en"/>
              <a:t> Compute</a:t>
            </a:r>
            <a:r>
              <a:rPr lang="en"/>
              <a:t> Cloud - EC2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Simple Storage Service - </a:t>
            </a:r>
            <a:r>
              <a:rPr lang="en"/>
              <a:t>S3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Relational Database Service - 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Elastic Beanstalk - 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Way More!!!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426" y="331800"/>
            <a:ext cx="4989149" cy="4479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https://aws.amazon.com/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