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1dd2f128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1dd2f12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2068594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2068594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2068594a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2068594a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1dd2f128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1dd2f128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2068594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2068594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1dd2f12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1dd2f1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2068594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206859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dd2f128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1dd2f128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1dd2f128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1dd2f128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2068594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2068594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2068594a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2068594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1dd2f128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1dd2f128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1dd2f128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1dd2f128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microsoft.com/en-us/dotnet/api/?view=netframework-4.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sv-dotnet-meetup/introduction-to-microsoft-dotnet" TargetMode="External"/><Relationship Id="rId4" Type="http://schemas.openxmlformats.org/officeDocument/2006/relationships/hyperlink" Target="https://docs.microsoft.com" TargetMode="External"/><Relationship Id="rId5" Type="http://schemas.openxmlformats.org/officeDocument/2006/relationships/hyperlink" Target="https://www.microsoft.com/net/download" TargetMode="External"/><Relationship Id="rId6" Type="http://schemas.openxmlformats.org/officeDocument/2006/relationships/hyperlink" Target="https://code.visualstudio.com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Microsoft .NET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Zachary McKinnon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 - Loops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--)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do something 10 times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on the Demo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MSBuild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Compiled vs Interpreted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 Oriented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reinvent the wheel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the framework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https://docs.microsoft.com/en-us/dotnet/api/?view=netframework-4.7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Tools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 Studio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Powershell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https://github.com/hsv-dotnet-meetup/introduction-to-microsoft-dotnet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https://docs.microsoft.com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https://www.microsoft.com/net/download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https://code.visualstudio.com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Engineer (10 years)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Github - https://github.com/zmckinnon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.NET Meetup - https://www.meetup.com/Huntsville-NET-Meetup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Tech256 - http://tech256.com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DevSpace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Oct. 12th &amp; 13th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VBC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https://www.devspaceconf.com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this Presentation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Basics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.NET Landscape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Documentation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 Studio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C# - Basics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Installing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Hello, World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Countdown!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** This presentation will focus on .NET Core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.NET Landscape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.NET Framework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Languages (C#, VB.NET, etc.)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Web - ASP.NET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Cloud - Azure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Mobile - Xamarin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Desktop - WPF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Gaming - Unity</a:t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Database - SQL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 Studio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Nuget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Lots More!!!!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.NET?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Backed by Microsoft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Longevity (2002)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Cross Platform (finally)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Open Source (finally)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Lots of Options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Programming Languages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Tools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** Invest in other technologies too!!!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413" y="1116150"/>
            <a:ext cx="5247173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C# - Conditionals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do something awesome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0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lse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// don't do something awesome</a:t>
            </a:r>
            <a:endParaRPr sz="1050">
              <a:solidFill>
                <a:srgbClr val="6A995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