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数据存储(Storage)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key(index)</a:t>
            </a:r>
          </a:p>
        </p:txBody>
      </p:sp>
      <p:sp>
        <p:nvSpPr>
          <p:cNvPr id="18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 获取该索引下的键名，</a:t>
            </a:r>
            <a:r>
              <a:rPr b="1">
                <a:solidFill>
                  <a:schemeClr val="accent5"/>
                </a:solidFill>
              </a:rPr>
              <a:t>注意(对象键顺序，由浏览器自行决定，不是用户添加的顺序)</a:t>
            </a:r>
          </a:p>
        </p:txBody>
      </p:sp>
      <p:pic>
        <p:nvPicPr>
          <p:cNvPr id="18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881" y="6083335"/>
            <a:ext cx="13851194" cy="4538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19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表示键值对的数量</a:t>
            </a:r>
          </a:p>
        </p:txBody>
      </p:sp>
      <p:pic>
        <p:nvPicPr>
          <p:cNvPr id="19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405" y="5533488"/>
            <a:ext cx="16006103" cy="422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19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表示键值对的数量</a:t>
            </a:r>
          </a:p>
        </p:txBody>
      </p:sp>
      <p:pic>
        <p:nvPicPr>
          <p:cNvPr id="20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405" y="5533488"/>
            <a:ext cx="16006103" cy="422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8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06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07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09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注意事项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使用注意</a:t>
            </a:r>
          </a:p>
        </p:txBody>
      </p:sp>
      <p:sp>
        <p:nvSpPr>
          <p:cNvPr id="21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Storage 都是同步的</a:t>
            </a:r>
          </a:p>
        </p:txBody>
      </p:sp>
      <p:sp>
        <p:nvSpPr>
          <p:cNvPr id="217" name="所需知识点"/>
          <p:cNvSpPr txBox="1"/>
          <p:nvPr/>
        </p:nvSpPr>
        <p:spPr>
          <a:xfrm>
            <a:off x="1362392" y="449099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不同浏览器的 storage 大小是不一样的</a:t>
            </a:r>
          </a:p>
        </p:txBody>
      </p:sp>
      <p:sp>
        <p:nvSpPr>
          <p:cNvPr id="218" name="所需知识点"/>
          <p:cNvSpPr txBox="1"/>
          <p:nvPr/>
        </p:nvSpPr>
        <p:spPr>
          <a:xfrm>
            <a:off x="1362392" y="578862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不要保存敏感数据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2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所需知识点"/>
          <p:cNvSpPr txBox="1"/>
          <p:nvPr/>
        </p:nvSpPr>
        <p:spPr>
          <a:xfrm>
            <a:off x="1312578" y="3054001"/>
            <a:ext cx="2251646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创建一个 textarea，每当值发生变化时，可以自动保存。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如果用户偶尔关闭了页面，然后重新打开，他会发现之前输入的值仍然保留着。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27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web storage 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3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jvascript动画"/>
          <p:cNvSpPr txBox="1"/>
          <p:nvPr/>
        </p:nvSpPr>
        <p:spPr>
          <a:xfrm>
            <a:off x="9377125" y="8285685"/>
            <a:ext cx="5228274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storage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web存储对象</a:t>
            </a:r>
          </a:p>
        </p:txBody>
      </p:sp>
      <p:sp>
        <p:nvSpPr>
          <p:cNvPr id="14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所需知识点"/>
          <p:cNvSpPr txBox="1"/>
          <p:nvPr/>
        </p:nvSpPr>
        <p:spPr>
          <a:xfrm>
            <a:off x="1362392" y="3121288"/>
            <a:ext cx="2165921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localStorage</a:t>
            </a:r>
          </a:p>
        </p:txBody>
      </p:sp>
      <p:sp>
        <p:nvSpPr>
          <p:cNvPr id="143" name="所需知识点"/>
          <p:cNvSpPr txBox="1"/>
          <p:nvPr/>
        </p:nvSpPr>
        <p:spPr>
          <a:xfrm>
            <a:off x="1362392" y="659540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sessionStorage （数据只存在于当前浏览器标签页）</a:t>
            </a:r>
          </a:p>
        </p:txBody>
      </p:sp>
      <p:sp>
        <p:nvSpPr>
          <p:cNvPr id="144" name="所需知识点"/>
          <p:cNvSpPr txBox="1"/>
          <p:nvPr/>
        </p:nvSpPr>
        <p:spPr>
          <a:xfrm>
            <a:off x="1987533" y="80359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具有相同页面的另外一个浏览器标签页中将会有不同的存储。</a:t>
            </a:r>
          </a:p>
        </p:txBody>
      </p:sp>
      <p:sp>
        <p:nvSpPr>
          <p:cNvPr id="145" name="所需知识点"/>
          <p:cNvSpPr txBox="1"/>
          <p:nvPr/>
        </p:nvSpPr>
        <p:spPr>
          <a:xfrm>
            <a:off x="1987533" y="536027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数据不会过期。它在浏览器重启甚至系统重启后仍然保留</a:t>
            </a:r>
          </a:p>
        </p:txBody>
      </p:sp>
      <p:sp>
        <p:nvSpPr>
          <p:cNvPr id="146" name="所需知识点"/>
          <p:cNvSpPr txBox="1"/>
          <p:nvPr/>
        </p:nvSpPr>
        <p:spPr>
          <a:xfrm>
            <a:off x="1987533" y="417563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同源的数据在所有浏览器标签页和窗口之间共享</a:t>
            </a:r>
          </a:p>
        </p:txBody>
      </p:sp>
      <p:sp>
        <p:nvSpPr>
          <p:cNvPr id="147" name="所需知识点"/>
          <p:cNvSpPr txBox="1"/>
          <p:nvPr/>
        </p:nvSpPr>
        <p:spPr>
          <a:xfrm>
            <a:off x="1716021" y="1179122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数据存储在同源上（域名/端口/协议都相同），</a:t>
            </a:r>
            <a:r>
              <a:rPr>
                <a:latin typeface="Menlo"/>
                <a:ea typeface="Menlo"/>
                <a:cs typeface="Menlo"/>
                <a:sym typeface="Menlo"/>
              </a:rPr>
              <a:t>url</a:t>
            </a:r>
            <a:r>
              <a:t> 路径可以是不同的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1987533" y="954173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但是它在相同标签页下的 </a:t>
            </a:r>
            <a:r>
              <a:rPr>
                <a:latin typeface="Menlo"/>
                <a:ea typeface="Menlo"/>
                <a:cs typeface="Menlo"/>
                <a:sym typeface="Menlo"/>
              </a:rPr>
              <a:t>iframes</a:t>
            </a:r>
            <a:r>
              <a:t> 之间是共享的(假如它们是同源的)。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5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53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5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jvascript动画"/>
          <p:cNvSpPr txBox="1"/>
          <p:nvPr/>
        </p:nvSpPr>
        <p:spPr>
          <a:xfrm>
            <a:off x="9552861" y="8176621"/>
            <a:ext cx="48768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方法和属性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setItem(key,value)</a:t>
            </a:r>
          </a:p>
        </p:txBody>
      </p:sp>
      <p:sp>
        <p:nvSpPr>
          <p:cNvPr id="16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所需知识点"/>
          <p:cNvSpPr txBox="1"/>
          <p:nvPr/>
        </p:nvSpPr>
        <p:spPr>
          <a:xfrm>
            <a:off x="1564113" y="3211444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接受一个键名和值作为参数，将会把键值对添加到存储中，如果键名存在，则更新其对应的值   （</a:t>
            </a:r>
            <a:r>
              <a:rPr>
                <a:solidFill>
                  <a:schemeClr val="accent5"/>
                </a:solidFill>
              </a:rPr>
              <a:t>键名和值都是字符串 如果不是字符串，先把他们转换为字符串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getItem(key)</a:t>
            </a:r>
          </a:p>
        </p:txBody>
      </p:sp>
      <p:sp>
        <p:nvSpPr>
          <p:cNvPr id="1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" name="所需知识点"/>
          <p:cNvSpPr txBox="1"/>
          <p:nvPr/>
        </p:nvSpPr>
        <p:spPr>
          <a:xfrm>
            <a:off x="1589020" y="29442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接受一个键名作为参数，返回键名对应的值 （如果没有,返回null）</a:t>
            </a:r>
          </a:p>
        </p:txBody>
      </p:sp>
      <p:pic>
        <p:nvPicPr>
          <p:cNvPr id="16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448" y="5130905"/>
            <a:ext cx="20529104" cy="2733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removeItem(key)</a:t>
            </a:r>
          </a:p>
        </p:txBody>
      </p:sp>
      <p:sp>
        <p:nvSpPr>
          <p:cNvPr id="17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所需知识点"/>
          <p:cNvSpPr txBox="1"/>
          <p:nvPr/>
        </p:nvSpPr>
        <p:spPr>
          <a:xfrm>
            <a:off x="1362392" y="3203443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接受一个键名作为参数，把该键名 从存储中删除 （如果没有改键名，则什么也不做）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clear()</a:t>
            </a:r>
          </a:p>
        </p:txBody>
      </p:sp>
      <p:sp>
        <p:nvSpPr>
          <p:cNvPr id="17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清空存储中的所有键名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