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窗口通信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跨窗口通信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362392" y="270503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"同源"策略限制了窗口之间的互相访问。</a:t>
            </a:r>
          </a:p>
        </p:txBody>
      </p:sp>
      <p:sp>
        <p:nvSpPr>
          <p:cNvPr id="129" name="所需知识点"/>
          <p:cNvSpPr txBox="1"/>
          <p:nvPr/>
        </p:nvSpPr>
        <p:spPr>
          <a:xfrm>
            <a:off x="1362392" y="4219821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如果我们有另外一个窗口（一个弹出窗口或者 iframe）的引用，并且这个窗口是同源的，那么我们可以使用它做任何事情。</a:t>
            </a:r>
          </a:p>
        </p:txBody>
      </p:sp>
      <p:sp>
        <p:nvSpPr>
          <p:cNvPr id="130" name="所需知识点"/>
          <p:cNvSpPr txBox="1"/>
          <p:nvPr/>
        </p:nvSpPr>
        <p:spPr>
          <a:xfrm>
            <a:off x="1362392" y="8740541"/>
            <a:ext cx="21659216" cy="2853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如果窗口有相同的二级域名，比如 image.zmclass.com，video.zmclass.com 和 zmclass.com，我们可以使用 JavaScript 将 document.domain 设置为他们相同的二级域名 zmclass.com。此时这些窗口将被当做同源的站点对待。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访问iframe的内容</a:t>
            </a:r>
          </a:p>
        </p:txBody>
      </p:sp>
      <p:sp>
        <p:nvSpPr>
          <p:cNvPr id="13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6" name="所需知识点"/>
          <p:cNvSpPr txBox="1"/>
          <p:nvPr/>
        </p:nvSpPr>
        <p:spPr>
          <a:xfrm>
            <a:off x="1362392" y="270503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iframe.contentWindow 是对 &lt;iframe&gt; 里 window 的引用。</a:t>
            </a:r>
          </a:p>
        </p:txBody>
      </p:sp>
      <p:sp>
        <p:nvSpPr>
          <p:cNvPr id="137" name="所需知识点"/>
          <p:cNvSpPr txBox="1"/>
          <p:nvPr/>
        </p:nvSpPr>
        <p:spPr>
          <a:xfrm>
            <a:off x="1362392" y="4010484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iframe.contentDocument 是对 &lt;iframe&gt; 里的 document 对象的引用。</a:t>
            </a:r>
          </a:p>
        </p:txBody>
      </p:sp>
      <p:pic>
        <p:nvPicPr>
          <p:cNvPr id="13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0903" y="6937171"/>
            <a:ext cx="7349322" cy="6364362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所需知识点"/>
          <p:cNvSpPr txBox="1"/>
          <p:nvPr/>
        </p:nvSpPr>
        <p:spPr>
          <a:xfrm>
            <a:off x="1362392" y="5315935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当我们访问嵌入式窗口时，浏览器会检查 iframe 是否具有相同的来源，如果不是,会拒绝访问</a:t>
            </a:r>
          </a:p>
        </p:txBody>
      </p:sp>
      <p:pic>
        <p:nvPicPr>
          <p:cNvPr id="140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810" y="7977995"/>
            <a:ext cx="8470901" cy="248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同源"/>
          <p:cNvSpPr txBox="1"/>
          <p:nvPr/>
        </p:nvSpPr>
        <p:spPr>
          <a:xfrm>
            <a:off x="3957943" y="11002752"/>
            <a:ext cx="218829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同源</a:t>
            </a:r>
          </a:p>
        </p:txBody>
      </p:sp>
      <p:sp>
        <p:nvSpPr>
          <p:cNvPr id="142" name="非同源"/>
          <p:cNvSpPr txBox="1"/>
          <p:nvPr/>
        </p:nvSpPr>
        <p:spPr>
          <a:xfrm>
            <a:off x="16065233" y="6245046"/>
            <a:ext cx="218829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非同源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window.frames</a:t>
            </a:r>
          </a:p>
        </p:txBody>
      </p:sp>
      <p:sp>
        <p:nvSpPr>
          <p:cNvPr id="14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" name="所需知识点"/>
          <p:cNvSpPr txBox="1"/>
          <p:nvPr/>
        </p:nvSpPr>
        <p:spPr>
          <a:xfrm>
            <a:off x="1362392" y="305023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获取 iframes 集合</a:t>
            </a:r>
          </a:p>
        </p:txBody>
      </p:sp>
      <p:sp>
        <p:nvSpPr>
          <p:cNvPr id="149" name="所需知识点"/>
          <p:cNvSpPr txBox="1"/>
          <p:nvPr/>
        </p:nvSpPr>
        <p:spPr>
          <a:xfrm>
            <a:off x="2034883" y="4511635"/>
            <a:ext cx="21659215" cy="2853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通过索引获取：window.frames[0] —— 当前文档里第一个 iframe 的窗口。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通过名称获取：window.frames.iframeName —— 获取 name="iframeName" 的 iframe 窗口</a:t>
            </a:r>
          </a:p>
        </p:txBody>
      </p:sp>
      <p:sp>
        <p:nvSpPr>
          <p:cNvPr id="150" name="所需知识点"/>
          <p:cNvSpPr txBox="1"/>
          <p:nvPr/>
        </p:nvSpPr>
        <p:spPr>
          <a:xfrm>
            <a:off x="1362392" y="7577559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一个 iframe 内可能嵌套了其他的 iframe，相应的window对象会也形成嵌套的层次结构。</a:t>
            </a:r>
          </a:p>
        </p:txBody>
      </p:sp>
      <p:sp>
        <p:nvSpPr>
          <p:cNvPr id="151" name="所需知识点"/>
          <p:cNvSpPr txBox="1"/>
          <p:nvPr/>
        </p:nvSpPr>
        <p:spPr>
          <a:xfrm>
            <a:off x="2034883" y="9841218"/>
            <a:ext cx="21659215" cy="2853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window.frames —— 子窗口的集合（用于嵌套的 iframe）。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window.parent —— 对"父"（外部）窗口的引用。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window.top —— 对最顶级父窗口的引用。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15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7" name="所需知识点"/>
          <p:cNvSpPr txBox="1"/>
          <p:nvPr/>
        </p:nvSpPr>
        <p:spPr>
          <a:xfrm>
            <a:off x="1138229" y="5230929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我们可以使用 </a:t>
            </a:r>
            <a:r>
              <a:rPr>
                <a:latin typeface="Menlo"/>
                <a:ea typeface="Menlo"/>
                <a:cs typeface="Menlo"/>
                <a:sym typeface="Menlo"/>
              </a:rPr>
              <a:t>top</a:t>
            </a:r>
            <a:r>
              <a:t> 属性来检测当前的文档是否是在 iframe 内打开：</a:t>
            </a:r>
          </a:p>
        </p:txBody>
      </p:sp>
      <p:pic>
        <p:nvPicPr>
          <p:cNvPr id="15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566" y="3439940"/>
            <a:ext cx="10569922" cy="886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0251" y="7478240"/>
            <a:ext cx="14574755" cy="3549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跨窗口传递消息</a:t>
            </a:r>
          </a:p>
        </p:txBody>
      </p:sp>
      <p:sp>
        <p:nvSpPr>
          <p:cNvPr id="16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5" name="所需知识点"/>
          <p:cNvSpPr txBox="1"/>
          <p:nvPr/>
        </p:nvSpPr>
        <p:spPr>
          <a:xfrm>
            <a:off x="1362392" y="294549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通过 postMessage 这个接口，我们可以在不同源的窗口内进行通信。</a:t>
            </a:r>
          </a:p>
        </p:txBody>
      </p:sp>
      <p:sp>
        <p:nvSpPr>
          <p:cNvPr id="166" name="所需知识点"/>
          <p:cNvSpPr txBox="1"/>
          <p:nvPr/>
        </p:nvSpPr>
        <p:spPr>
          <a:xfrm>
            <a:off x="1362392" y="420734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2个部分</a:t>
            </a:r>
          </a:p>
        </p:txBody>
      </p:sp>
      <p:sp>
        <p:nvSpPr>
          <p:cNvPr id="167" name="所需知识点"/>
          <p:cNvSpPr txBox="1"/>
          <p:nvPr/>
        </p:nvSpPr>
        <p:spPr>
          <a:xfrm>
            <a:off x="1912812" y="5469202"/>
            <a:ext cx="2212057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postMessage  想要发送消息的窗口需要调用接收窗口的postMessage方法来传递消息</a:t>
            </a:r>
          </a:p>
        </p:txBody>
      </p:sp>
      <p:pic>
        <p:nvPicPr>
          <p:cNvPr id="16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4671" y="6731056"/>
            <a:ext cx="8574881" cy="95512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所需知识点"/>
          <p:cNvSpPr txBox="1"/>
          <p:nvPr/>
        </p:nvSpPr>
        <p:spPr>
          <a:xfrm>
            <a:off x="2749401" y="8239250"/>
            <a:ext cx="1750937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data  要发送的数据。可以是任何对象</a:t>
            </a:r>
          </a:p>
        </p:txBody>
      </p:sp>
      <p:sp>
        <p:nvSpPr>
          <p:cNvPr id="170" name="所需知识点"/>
          <p:cNvSpPr txBox="1"/>
          <p:nvPr/>
        </p:nvSpPr>
        <p:spPr>
          <a:xfrm>
            <a:off x="2749401" y="9538823"/>
            <a:ext cx="1750937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targetOrigin  指定目标窗口的源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17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6" name="如果我们不希望做这个检测，可以将 targetOrigin 设置为 *。"/>
          <p:cNvSpPr txBox="1"/>
          <p:nvPr/>
        </p:nvSpPr>
        <p:spPr>
          <a:xfrm>
            <a:off x="13156416" y="6889198"/>
            <a:ext cx="1028242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如果我们不希望做这个检测，可以将 targetOrigin 设置为 *。</a:t>
            </a:r>
          </a:p>
        </p:txBody>
      </p:sp>
      <p:sp>
        <p:nvSpPr>
          <p:cNvPr id="177" name="这里只有当 win 内的站点是 http://example.com…"/>
          <p:cNvSpPr txBox="1"/>
          <p:nvPr/>
        </p:nvSpPr>
        <p:spPr>
          <a:xfrm>
            <a:off x="2784004" y="6616973"/>
            <a:ext cx="8511285" cy="11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这里只有当 </a:t>
            </a:r>
            <a:r>
              <a:t>win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内的站点是 </a:t>
            </a:r>
            <a:r>
              <a:t>http://example.com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/>
            <a:r>
              <a:rPr>
                <a:latin typeface="+mj-lt"/>
                <a:ea typeface="+mj-ea"/>
                <a:cs typeface="+mj-cs"/>
                <a:sym typeface="Helvetica"/>
              </a:rPr>
              <a:t>这个源时才会接收消息</a:t>
            </a:r>
          </a:p>
        </p:txBody>
      </p:sp>
      <p:pic>
        <p:nvPicPr>
          <p:cNvPr id="178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9116" y="2874189"/>
            <a:ext cx="9875009" cy="3080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93952" y="2825396"/>
            <a:ext cx="9305747" cy="317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跨窗口传递消息</a:t>
            </a:r>
          </a:p>
        </p:txBody>
      </p:sp>
      <p:sp>
        <p:nvSpPr>
          <p:cNvPr id="18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5" name="所需知识点"/>
          <p:cNvSpPr txBox="1"/>
          <p:nvPr/>
        </p:nvSpPr>
        <p:spPr>
          <a:xfrm>
            <a:off x="1439578" y="3000590"/>
            <a:ext cx="22120580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onMessage  为了接收消息，目标窗口应该在 message 事件上增加一个处理函数。当 postMessage 被调用时这个事件会被触发。</a:t>
            </a:r>
          </a:p>
        </p:txBody>
      </p:sp>
      <p:sp>
        <p:nvSpPr>
          <p:cNvPr id="186" name="所需知识点"/>
          <p:cNvSpPr txBox="1"/>
          <p:nvPr/>
        </p:nvSpPr>
        <p:spPr>
          <a:xfrm>
            <a:off x="2062254" y="6869763"/>
            <a:ext cx="2212058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data 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从 </a:t>
            </a:r>
            <a:r>
              <a:t>postMessage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传递来的数据</a:t>
            </a:r>
          </a:p>
        </p:txBody>
      </p:sp>
      <p:sp>
        <p:nvSpPr>
          <p:cNvPr id="187" name="所需知识点"/>
          <p:cNvSpPr txBox="1"/>
          <p:nvPr/>
        </p:nvSpPr>
        <p:spPr>
          <a:xfrm>
            <a:off x="1439578" y="5577720"/>
            <a:ext cx="2212058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这个事件的 event 对象有一些特殊属性：</a:t>
            </a:r>
          </a:p>
        </p:txBody>
      </p:sp>
      <p:sp>
        <p:nvSpPr>
          <p:cNvPr id="188" name="所需知识点"/>
          <p:cNvSpPr txBox="1"/>
          <p:nvPr/>
        </p:nvSpPr>
        <p:spPr>
          <a:xfrm>
            <a:off x="2062254" y="8161807"/>
            <a:ext cx="2212058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origin 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发送方的源</a:t>
            </a:r>
          </a:p>
        </p:txBody>
      </p:sp>
      <p:sp>
        <p:nvSpPr>
          <p:cNvPr id="189" name="所需知识点"/>
          <p:cNvSpPr txBox="1"/>
          <p:nvPr/>
        </p:nvSpPr>
        <p:spPr>
          <a:xfrm>
            <a:off x="2062254" y="9453850"/>
            <a:ext cx="2212058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source 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对发送方窗口的引用</a:t>
            </a:r>
          </a:p>
        </p:txBody>
      </p:sp>
      <p:sp>
        <p:nvSpPr>
          <p:cNvPr id="190" name="所需知识点"/>
          <p:cNvSpPr txBox="1"/>
          <p:nvPr/>
        </p:nvSpPr>
        <p:spPr>
          <a:xfrm>
            <a:off x="1439578" y="11697949"/>
            <a:ext cx="2212058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b="1" sz="4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必须</a:t>
            </a:r>
            <a:r>
              <a:t>使用addEventListener 监听，window.onmessage 不起作用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193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4" name="幻灯片编号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