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响应式布局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响应式布局2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响应式表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响应式表格</a:t>
            </a:r>
          </a:p>
        </p:txBody>
      </p:sp>
      <p:sp>
        <p:nvSpPr>
          <p:cNvPr id="123" name="隐藏列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隐藏列</a:t>
            </a:r>
          </a:p>
          <a:p>
            <a:pPr/>
            <a:r>
              <a:t>表格内滚动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响应式图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响应式图片</a:t>
            </a:r>
          </a:p>
        </p:txBody>
      </p:sp>
      <p:sp>
        <p:nvSpPr>
          <p:cNvPr id="126" name="im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img</a:t>
            </a:r>
          </a:p>
          <a:p>
            <a:pPr lvl="1"/>
            <a:r>
              <a:t>srcset  接受一个逗号分隔的 URLs 列表，指向当前图片的所有版本；每个图片的宽度由 </a:t>
            </a:r>
            <a:r>
              <a:rPr>
                <a:solidFill>
                  <a:srgbClr val="C7254E"/>
                </a:solidFill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t> 描述符确定</a:t>
            </a:r>
          </a:p>
          <a:p>
            <a:pPr lvl="1"/>
            <a:r>
              <a:t>sizes  图片在布局中的渲染尺寸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Viewport 单位及 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Viewport 单位及 rem</a:t>
            </a:r>
          </a:p>
        </p:txBody>
      </p:sp>
      <p:sp>
        <p:nvSpPr>
          <p:cNvPr id="129" name="让页面元素的尺寸能够依据浏览器视窗尺寸变化而平滑变化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让页面元素的尺寸能够依据浏览器视窗尺寸变化而平滑变化。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感谢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