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偏函数和柯里化函数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偏函数和柯里化函数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185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偏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偏函数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当我们确定一个函数的一些参数时，返回的函数,被称为偏函数"/>
          <p:cNvSpPr txBox="1"/>
          <p:nvPr/>
        </p:nvSpPr>
        <p:spPr>
          <a:xfrm>
            <a:off x="2809236" y="5212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当我们确定一个函数的一些参数时，返回的函数,被称为偏函数</a:t>
            </a:r>
          </a:p>
        </p:txBody>
      </p:sp>
      <p:sp>
        <p:nvSpPr>
          <p:cNvPr id="130" name="矩形"/>
          <p:cNvSpPr/>
          <p:nvPr/>
        </p:nvSpPr>
        <p:spPr>
          <a:xfrm>
            <a:off x="2548458" y="6839435"/>
            <a:ext cx="18885607" cy="4929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“…"/>
          <p:cNvSpPr txBox="1"/>
          <p:nvPr/>
        </p:nvSpPr>
        <p:spPr>
          <a:xfrm>
            <a:off x="3036383" y="6843731"/>
            <a:ext cx="16806206" cy="528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6C6C6C"/>
                </a:solidFill>
              </a:defRPr>
            </a:pPr>
            <a:r>
              <a:t>“</a:t>
            </a:r>
          </a:p>
          <a:p>
            <a:pPr algn="l">
              <a:defRPr sz="4400"/>
            </a:pPr>
            <a:r>
              <a:rPr>
                <a:solidFill>
                  <a:srgbClr val="434343"/>
                </a:solidFill>
              </a:rPr>
              <a:t> </a:t>
            </a:r>
            <a:r>
              <a:rPr>
                <a:solidFill>
                  <a:srgbClr val="6C6C6C"/>
                </a:solidFill>
              </a:rPr>
              <a:t>当我们不想遍重复相同的参数时，偏函数很方便。比如我们有函数 mul</a:t>
            </a:r>
            <a:r>
              <a:rPr>
                <a:solidFill>
                  <a:srgbClr val="6C6C6C"/>
                </a:solidFill>
                <a:latin typeface="Menlo"/>
                <a:ea typeface="Menlo"/>
                <a:cs typeface="Menlo"/>
                <a:sym typeface="Menlo"/>
              </a:rPr>
              <a:t>(a, b)</a:t>
            </a:r>
            <a:r>
              <a:rPr>
                <a:solidFill>
                  <a:srgbClr val="6C6C6C"/>
                </a:solidFill>
              </a:rPr>
              <a:t>，并且在我们的任务中 </a:t>
            </a:r>
            <a:r>
              <a:rPr>
                <a:solidFill>
                  <a:srgbClr val="6C6C6C"/>
                </a:solidFill>
                <a:latin typeface="Menlo"/>
                <a:ea typeface="Menlo"/>
                <a:cs typeface="Menlo"/>
                <a:sym typeface="Menlo"/>
              </a:rPr>
              <a:t>a </a:t>
            </a:r>
            <a:r>
              <a:rPr>
                <a:solidFill>
                  <a:srgbClr val="6C6C6C"/>
                </a:solidFill>
              </a:rPr>
              <a:t> 始终是相同的，那么我们可以构造一个偏函数然后对它进行操作。</a:t>
            </a:r>
          </a:p>
          <a:p>
            <a:pPr algn="r">
              <a:defRPr sz="9000">
                <a:solidFill>
                  <a:srgbClr val="6C6C6C"/>
                </a:solidFill>
              </a:defRPr>
            </a:pPr>
            <a:r>
              <a:t>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3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0490" y="6633471"/>
            <a:ext cx="8001967" cy="248105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箭头"/>
          <p:cNvSpPr/>
          <p:nvPr/>
        </p:nvSpPr>
        <p:spPr>
          <a:xfrm>
            <a:off x="10386369" y="7239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3128" y="6222906"/>
            <a:ext cx="9766787" cy="3302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无上下文使用偏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无上下文使用偏函数</a:t>
            </a:r>
          </a:p>
        </p:txBody>
      </p:sp>
      <p:sp>
        <p:nvSpPr>
          <p:cNvPr id="14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0490" y="6633471"/>
            <a:ext cx="8001967" cy="248105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箭头"/>
          <p:cNvSpPr/>
          <p:nvPr/>
        </p:nvSpPr>
        <p:spPr>
          <a:xfrm>
            <a:off x="10386369" y="7239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16524" y="6575769"/>
            <a:ext cx="11555009" cy="2596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柯里化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柯里化</a:t>
            </a:r>
          </a:p>
        </p:txBody>
      </p:sp>
      <p:sp>
        <p:nvSpPr>
          <p:cNvPr id="15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是一项将一个调用形式为 f(a, b, c) 的函数转化为调用形式为 f(a)(b)(c) 的技术"/>
          <p:cNvSpPr txBox="1"/>
          <p:nvPr/>
        </p:nvSpPr>
        <p:spPr>
          <a:xfrm>
            <a:off x="2809236" y="5212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是一项将一个调用形式为 f(a, b, c) 的函数转化为调用形式为 f(a)(b)(c) 的技术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5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4897" y="7239625"/>
            <a:ext cx="7610848" cy="227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25501" y="6240848"/>
            <a:ext cx="10209108" cy="466579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箭头"/>
          <p:cNvSpPr/>
          <p:nvPr/>
        </p:nvSpPr>
        <p:spPr>
          <a:xfrm>
            <a:off x="9734225" y="7742329"/>
            <a:ext cx="190279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89162"/>
              <a:satOff val="9554"/>
              <a:lumOff val="1629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更加复杂的通用的柯里化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更加复杂的通用的柯里化函数</a:t>
            </a:r>
          </a:p>
        </p:txBody>
      </p:sp>
      <p:sp>
        <p:nvSpPr>
          <p:cNvPr id="16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返回一个封装，允许函数提供所有的参数时被正常调用或者返回一个偏函数。"/>
          <p:cNvSpPr txBox="1"/>
          <p:nvPr/>
        </p:nvSpPr>
        <p:spPr>
          <a:xfrm>
            <a:off x="2809236" y="5212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返回一个封装，允许函数提供所有的参数时被正常调用或者返回一个偏函数。</a:t>
            </a:r>
          </a:p>
        </p:txBody>
      </p:sp>
      <p:sp>
        <p:nvSpPr>
          <p:cNvPr id="169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6954" y="6934934"/>
            <a:ext cx="15369537" cy="5226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0378" y="4539589"/>
            <a:ext cx="12005996" cy="71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高级柯里化实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高级柯里化实现</a:t>
            </a:r>
          </a:p>
        </p:txBody>
      </p:sp>
      <p:sp>
        <p:nvSpPr>
          <p:cNvPr id="18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2651" y="5602035"/>
            <a:ext cx="14131475" cy="651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