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Web/JavaScript/Reference/Global_Objects/parseFloa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…"/>
          <p:cNvSpPr txBox="1"/>
          <p:nvPr/>
        </p:nvSpPr>
        <p:spPr>
          <a:xfrm>
            <a:off x="1546872" y="3984867"/>
            <a:ext cx="10715092" cy="284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JAVASCRIPT 基础教程  </a:t>
            </a:r>
          </a:p>
          <a:p>
            <a:pPr defTabSz="584200">
              <a:defRPr sz="7600">
                <a:solidFill>
                  <a:srgbClr val="FFFFFF"/>
                </a:solidFill>
              </a:defRPr>
            </a:pPr>
            <a:r>
              <a:t>数据类型转换与运算符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运算符</a:t>
            </a:r>
          </a:p>
        </p:txBody>
      </p:sp>
      <p:sp>
        <p:nvSpPr>
          <p:cNvPr id="149" name="正文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150" name="表格"/>
          <p:cNvGraphicFramePr/>
          <p:nvPr/>
        </p:nvGraphicFramePr>
        <p:xfrm>
          <a:off x="1551347" y="2525352"/>
          <a:ext cx="21281306" cy="110118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  <a:gridCol w="1773442"/>
              </a:tblGrid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New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()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!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~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+(单目)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-(单目)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typeof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void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delete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+(双目)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-(双目)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!==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===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&amp;&amp;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||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? : (三目)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-=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*=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%=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&gt;&gt;&gt;=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&amp;=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^=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|=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77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,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逗号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逗号运算符</a:t>
            </a:r>
          </a:p>
        </p:txBody>
      </p:sp>
      <p:sp>
        <p:nvSpPr>
          <p:cNvPr id="153" name="逗号运算符的作用是将若干表达式连接起来。它的优先级是所有运算符中最低的，结合方向是自左至右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逗号运算符的作用是将若干表达式连接起来。它的优先级是所有运算符中</a:t>
            </a:r>
            <a:r>
              <a:rPr b="1"/>
              <a:t>最低</a:t>
            </a:r>
            <a:r>
              <a:t>的，结合方向是自左至右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()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()运算符</a:t>
            </a:r>
          </a:p>
        </p:txBody>
      </p:sp>
      <p:sp>
        <p:nvSpPr>
          <p:cNvPr id="156" name="优先级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优先级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函数调用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左结合和右结合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左结合和右结合</a:t>
            </a:r>
          </a:p>
        </p:txBody>
      </p:sp>
      <p:sp>
        <p:nvSpPr>
          <p:cNvPr id="159" name="x + y + z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x + y + z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var x = y = z =10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感谢!)"/>
          <p:cNvSpPr txBox="1"/>
          <p:nvPr>
            <p:ph type="title"/>
          </p:nvPr>
        </p:nvSpPr>
        <p:spPr>
          <a:xfrm>
            <a:off x="1913492" y="5384955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类型转换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类型转换</a:t>
            </a:r>
          </a:p>
        </p:txBody>
      </p:sp>
      <p:sp>
        <p:nvSpPr>
          <p:cNvPr id="125" name="显式类型转换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显式类型转换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隐式类型转换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字符串 =&gt; 数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 =&gt; 数值</a:t>
            </a:r>
          </a:p>
        </p:txBody>
      </p:sp>
      <p:sp>
        <p:nvSpPr>
          <p:cNvPr id="128" name="Number()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Number()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特殊值 null / undefined / “”/true/false </a:t>
            </a:r>
          </a:p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parseInt()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第一个参数为 要转换的参数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第二个参数为 解析数字的基数  范围 2 - 36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如果第二个参数省略 或为0 则以 10 为基础解析数字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如果小于2 或者 大于 36  则 返回NaN</a:t>
            </a:r>
          </a:p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parseFloat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参考  </a:t>
            </a:r>
            <a:r>
              <a:rPr u="sng">
                <a:hlinkClick r:id="rId2" invalidUrl="" action="" tgtFrame="" tooltip="" history="1" highlightClick="0" endSnd="0"/>
              </a:rPr>
              <a:t>https://developer.mozilla.org/zh-CN/docs/Web/JavaScript/Reference/Global_Objects/parseFloat</a:t>
            </a:r>
          </a:p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+ 将右边的值转换为数值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arseInt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parseInt</a:t>
            </a:r>
          </a:p>
        </p:txBody>
      </p:sp>
      <p:sp>
        <p:nvSpPr>
          <p:cNvPr id="131" name="parseInt(10)…"/>
          <p:cNvSpPr txBox="1"/>
          <p:nvPr>
            <p:ph type="body" idx="1"/>
          </p:nvPr>
        </p:nvSpPr>
        <p:spPr>
          <a:xfrm>
            <a:off x="1689100" y="3245987"/>
            <a:ext cx="21005800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parseInt(10)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parseInt(11,2)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parseInt(12,2)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parseInt(“1f”,16)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parseInt(“17”,6)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数值 =&gt; 字符串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数值 =&gt; 字符串</a:t>
            </a:r>
          </a:p>
        </p:txBody>
      </p:sp>
      <p:sp>
        <p:nvSpPr>
          <p:cNvPr id="134" name="String()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String()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toString()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字符串连接 +</a:t>
            </a:r>
          </a:p>
          <a:p>
            <a:pPr lvl="1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注意 数值 NaN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转换为布尔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转换为布尔值</a:t>
            </a:r>
          </a:p>
        </p:txBody>
      </p:sp>
      <p:sp>
        <p:nvSpPr>
          <p:cNvPr id="137" name="Boolean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3556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Boolean</a:t>
            </a:r>
          </a:p>
          <a:p>
            <a:pPr lvl="1" marL="7112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转换为false</a:t>
            </a:r>
          </a:p>
          <a:p>
            <a:pPr lvl="2" marL="10668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数值 0</a:t>
            </a:r>
          </a:p>
          <a:p>
            <a:pPr lvl="2" marL="10668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数值NaN</a:t>
            </a:r>
          </a:p>
          <a:p>
            <a:pPr lvl="2" marL="10668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null</a:t>
            </a:r>
          </a:p>
          <a:p>
            <a:pPr lvl="2" marL="10668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undefined</a:t>
            </a:r>
          </a:p>
          <a:p>
            <a:pPr lvl="2" marL="10668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False</a:t>
            </a:r>
          </a:p>
          <a:p>
            <a:pPr lvl="2" marL="10668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“”</a:t>
            </a:r>
          </a:p>
          <a:p>
            <a:pPr lvl="1" marL="7112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其它值都是true</a:t>
            </a:r>
          </a:p>
          <a:p>
            <a:pPr marL="3556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双重否定</a:t>
            </a:r>
          </a:p>
          <a:p>
            <a:pPr lvl="1" marL="711200" indent="-355600" defTabSz="462280">
              <a:spcBef>
                <a:spcPts val="3300"/>
              </a:spcBef>
              <a:defRPr sz="2688">
                <a:solidFill>
                  <a:srgbClr val="FFFFFF"/>
                </a:solidFill>
              </a:defRPr>
            </a:pPr>
            <a:r>
              <a:t> 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注意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注意</a:t>
            </a:r>
          </a:p>
        </p:txBody>
      </p:sp>
      <p:sp>
        <p:nvSpPr>
          <p:cNvPr id="140" name="在进行布尔型的数据类型转换时，应当对 Object 类型的情况多加注意。Object 类型在被转换为 布尔型之后结果必定为 true。以下代码的结果都是显示 T。这和直观的感觉是有所不同的，所以请务 必注意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在进行布尔型的数据类型转换时，应当对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t>类型的情况多加注意。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t>类型在被转换为 布尔型之后结果必定为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t>。以下代码的结果都是显示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。这和直观的感觉是有所不同的，所以请务 必注意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&lt;=&gt; 基本数据类型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Object &lt;=&gt; 基本数据类型</a:t>
            </a:r>
          </a:p>
        </p:txBody>
      </p:sp>
      <p:graphicFrame>
        <p:nvGraphicFramePr>
          <p:cNvPr id="143" name="表格"/>
          <p:cNvGraphicFramePr/>
          <p:nvPr/>
        </p:nvGraphicFramePr>
        <p:xfrm>
          <a:off x="2274390" y="3299195"/>
          <a:ext cx="17727136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09045"/>
                <a:gridCol w="5909045"/>
                <a:gridCol w="5909045"/>
              </a:tblGrid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转换后的类型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显示类型转换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说明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字符串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String(obj)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将toString()的方法结果转为字符串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数值型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Number(obj)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t> 即 valueOf 方法的结果。如果 valueOf 方法的结果无法被转换为数值型，则 改将 toString 方法的结果转换为数值型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  <a:tr h="23241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布尔型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Boolean(obj)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  <a:r>
                        <a:t> 总是 true </a:t>
                      </a:r>
                      <a:endParaRPr sz="1200"/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260" y="1493153"/>
            <a:ext cx="22743480" cy="2655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847" y="4936390"/>
            <a:ext cx="22660306" cy="5266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