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孟庆和" initials="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9-28T21:45:55.243" idx="1">
    <p:pos x="5903" y="454"/>
    <p:text>
—global 当前用户所有的仓库
—system  当前电脑中所有用户的仓库
—local  只对某个仓库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-scm.com/book/zh/v2/%E8%B5%B7%E6%AD%A5-%E5%AE%89%E8%A3%85-Gi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git://github.com/someone/another_project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初识git版本管理工具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初识git版本管理工具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3622" y="618693"/>
            <a:ext cx="2151356" cy="707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配置公私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配置公私钥</a:t>
            </a:r>
          </a:p>
        </p:txBody>
      </p:sp>
      <p:sp>
        <p:nvSpPr>
          <p:cNvPr id="157" name="ssh-keygen -t rsa -C “your_email@youremail.com”…"/>
          <p:cNvSpPr txBox="1"/>
          <p:nvPr>
            <p:ph type="body" idx="1"/>
          </p:nvPr>
        </p:nvSpPr>
        <p:spPr>
          <a:xfrm>
            <a:off x="1077078" y="3256882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   ssh-keygen -t rsa -C “your_email@youremail.com”</a:t>
            </a:r>
          </a:p>
          <a:p>
            <a:pPr/>
            <a:r>
              <a:t>生成位置 </a:t>
            </a:r>
          </a:p>
          <a:p>
            <a:pPr lvl="1"/>
            <a:r>
              <a:t>windows下 C:\Users\Administrator\.ssh</a:t>
            </a:r>
          </a:p>
          <a:p>
            <a:pPr lvl="1"/>
            <a:r>
              <a:t>mac下 ～/.ssh</a:t>
            </a:r>
          </a:p>
          <a:p>
            <a:pPr/>
            <a:r>
              <a:t> ssh -T git@github.com #测试是否成功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推送/更新远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推送/更新远端</a:t>
            </a:r>
          </a:p>
        </p:txBody>
      </p:sp>
      <p:sp>
        <p:nvSpPr>
          <p:cNvPr id="160" name="git push origin master. 推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git push origin master. 推送</a:t>
            </a:r>
          </a:p>
          <a:p>
            <a:pPr/>
            <a:r>
              <a:t> git pull origin master 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ithub上搭建个人博客"/>
          <p:cNvSpPr txBox="1"/>
          <p:nvPr>
            <p:ph type="title"/>
          </p:nvPr>
        </p:nvSpPr>
        <p:spPr>
          <a:xfrm>
            <a:off x="952500" y="41656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github上搭建个人博客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it安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git安装</a:t>
            </a:r>
          </a:p>
        </p:txBody>
      </p:sp>
      <p:sp>
        <p:nvSpPr>
          <p:cNvPr id="124" name="参考 https://git-scm.com/book/zh/v2/%E8%B5%B7%E6%AD%A5-%E5%AE%89%E8%A3%85-G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 </a:t>
            </a:r>
            <a:r>
              <a:rPr u="sng">
                <a:hlinkClick r:id="rId2" invalidUrl="" action="" tgtFrame="" tooltip="" history="1" highlightClick="0" endSnd="0"/>
              </a:rPr>
              <a:t>https://git-scm.com/book/zh/v2/%E8%B5%B7%E6%AD%A5-%E5%AE%89%E8%A3%85-Git</a:t>
            </a:r>
          </a:p>
          <a:p>
            <a:pPr/>
            <a:r>
              <a:t>git —version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</a:t>
            </a:r>
          </a:p>
        </p:txBody>
      </p:sp>
      <p:sp>
        <p:nvSpPr>
          <p:cNvPr id="127" name="git config —global user.name “您的用户名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config —global user.name “您的用户名”</a:t>
            </a:r>
          </a:p>
          <a:p>
            <a:pPr/>
            <a:r>
              <a:t>git config —global user.email “您的邮箱地址”</a:t>
            </a:r>
          </a:p>
          <a:p>
            <a:pPr/>
            <a:r>
              <a:t>git config —list 查看 配置的信息</a:t>
            </a:r>
          </a:p>
          <a:p>
            <a:pPr/>
            <a:r>
              <a:t>配置别名</a:t>
            </a:r>
          </a:p>
          <a:p>
            <a:pPr lvl="1"/>
            <a:r>
              <a:t>git config --global alias.st status #git 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it 工作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工作流</a:t>
            </a:r>
          </a:p>
        </p:txBody>
      </p:sp>
      <p:sp>
        <p:nvSpPr>
          <p:cNvPr id="130" name="正方形"/>
          <p:cNvSpPr/>
          <p:nvPr/>
        </p:nvSpPr>
        <p:spPr>
          <a:xfrm>
            <a:off x="3016250" y="3683000"/>
            <a:ext cx="1270000" cy="1270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工作区"/>
          <p:cNvSpPr txBox="1"/>
          <p:nvPr/>
        </p:nvSpPr>
        <p:spPr>
          <a:xfrm>
            <a:off x="3136899" y="5124450"/>
            <a:ext cx="10287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工作区</a:t>
            </a:r>
          </a:p>
        </p:txBody>
      </p:sp>
      <p:sp>
        <p:nvSpPr>
          <p:cNvPr id="132" name="正方形"/>
          <p:cNvSpPr/>
          <p:nvPr/>
        </p:nvSpPr>
        <p:spPr>
          <a:xfrm>
            <a:off x="5607050" y="3683000"/>
            <a:ext cx="127000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暂存区index（stage）"/>
          <p:cNvSpPr txBox="1"/>
          <p:nvPr/>
        </p:nvSpPr>
        <p:spPr>
          <a:xfrm>
            <a:off x="5257378" y="5139079"/>
            <a:ext cx="2096344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暂存区index（stage）</a:t>
            </a:r>
          </a:p>
        </p:txBody>
      </p:sp>
      <p:sp>
        <p:nvSpPr>
          <p:cNvPr id="134" name="正方形"/>
          <p:cNvSpPr/>
          <p:nvPr/>
        </p:nvSpPr>
        <p:spPr>
          <a:xfrm>
            <a:off x="8197850" y="3683000"/>
            <a:ext cx="1270000" cy="1270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仓库区"/>
          <p:cNvSpPr txBox="1"/>
          <p:nvPr/>
        </p:nvSpPr>
        <p:spPr>
          <a:xfrm>
            <a:off x="8445499" y="5124449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仓库区</a:t>
            </a:r>
          </a:p>
        </p:txBody>
      </p:sp>
      <p:sp>
        <p:nvSpPr>
          <p:cNvPr id="136" name="线条"/>
          <p:cNvSpPr/>
          <p:nvPr/>
        </p:nvSpPr>
        <p:spPr>
          <a:xfrm>
            <a:off x="4316140" y="4546600"/>
            <a:ext cx="126102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线条"/>
          <p:cNvSpPr/>
          <p:nvPr/>
        </p:nvSpPr>
        <p:spPr>
          <a:xfrm>
            <a:off x="6906940" y="4546600"/>
            <a:ext cx="126102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add"/>
          <p:cNvSpPr txBox="1"/>
          <p:nvPr/>
        </p:nvSpPr>
        <p:spPr>
          <a:xfrm>
            <a:off x="4615789" y="3960470"/>
            <a:ext cx="6617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</a:t>
            </a:r>
          </a:p>
        </p:txBody>
      </p:sp>
      <p:sp>
        <p:nvSpPr>
          <p:cNvPr id="139" name="commit"/>
          <p:cNvSpPr txBox="1"/>
          <p:nvPr/>
        </p:nvSpPr>
        <p:spPr>
          <a:xfrm>
            <a:off x="6930593" y="3960470"/>
            <a:ext cx="12137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初始化本地git仓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初始化本地git仓库</a:t>
            </a:r>
          </a:p>
        </p:txBody>
      </p:sp>
      <p:sp>
        <p:nvSpPr>
          <p:cNvPr id="142" name="已有项目代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已有项目代码</a:t>
            </a:r>
          </a:p>
          <a:p>
            <a:pPr lvl="1"/>
            <a:r>
              <a:t>cd 项目所在文件夹</a:t>
            </a:r>
          </a:p>
          <a:p>
            <a:pPr lvl="1"/>
            <a:r>
              <a:t>git init</a:t>
            </a:r>
          </a:p>
          <a:p>
            <a:pPr/>
            <a:r>
              <a:t>新建的项目</a:t>
            </a:r>
          </a:p>
          <a:p>
            <a:pPr lvl="1"/>
            <a:r>
              <a:t>git init  项目名称</a:t>
            </a:r>
          </a:p>
          <a:p>
            <a:pPr lvl="1"/>
            <a:r>
              <a:t>cd 项目名称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添加和提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添加和提交</a:t>
            </a:r>
          </a:p>
        </p:txBody>
      </p:sp>
      <p:sp>
        <p:nvSpPr>
          <p:cNvPr id="145" name="查看文件的状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2848"/>
            </a:pPr>
            <a:r>
              <a:t>查看文件的状态</a:t>
            </a:r>
          </a:p>
          <a:p>
            <a:pPr lvl="1" marL="791209" indent="-395604" defTabSz="519937">
              <a:spcBef>
                <a:spcPts val="3700"/>
              </a:spcBef>
              <a:defRPr sz="2848"/>
            </a:pPr>
            <a:r>
              <a:t>git status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添加文件到暂存区</a:t>
            </a:r>
          </a:p>
          <a:p>
            <a:pPr lvl="1" marL="791209" indent="-395604" defTabSz="519937">
              <a:spcBef>
                <a:spcPts val="3700"/>
              </a:spcBef>
              <a:defRPr sz="2848"/>
            </a:pPr>
            <a:r>
              <a:t> git add &lt;filename&gt;</a:t>
            </a:r>
            <a:endParaRPr>
              <a:solidFill>
                <a:srgbClr val="4C0D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L="791209" indent="-395604" defTabSz="519937">
              <a:spcBef>
                <a:spcPts val="3700"/>
              </a:spcBef>
              <a:defRPr sz="2848"/>
            </a:pPr>
            <a:r>
              <a:t>git add *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提交改动文件到本地仓库</a:t>
            </a:r>
          </a:p>
          <a:p>
            <a:pPr lvl="1" marL="791209" indent="-395604" defTabSz="519937">
              <a:spcBef>
                <a:spcPts val="3700"/>
              </a:spcBef>
              <a:defRPr sz="2848"/>
            </a:pPr>
            <a:r>
              <a:t> git commit -m “代码提交信息"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删除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删除文件</a:t>
            </a:r>
          </a:p>
        </p:txBody>
      </p:sp>
      <p:sp>
        <p:nvSpPr>
          <p:cNvPr id="148" name="git rm 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rm  file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git rm --cached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重新命名跟踪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重新命名跟踪文件</a:t>
            </a:r>
          </a:p>
        </p:txBody>
      </p:sp>
      <p:sp>
        <p:nvSpPr>
          <p:cNvPr id="151" name="git mv file_from file_t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git mv file_from file_to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关联远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关联远端</a:t>
            </a:r>
          </a:p>
        </p:txBody>
      </p:sp>
      <p:sp>
        <p:nvSpPr>
          <p:cNvPr id="154" name="git  clone  git://github.com/someone/some_project.git   some_pro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2848"/>
            </a:pPr>
            <a:r>
              <a:t>git  clone  git://github.com/someone/some_project.git   </a:t>
            </a:r>
            <a:r>
              <a:rPr>
                <a:solidFill>
                  <a:srgbClr val="FF0000"/>
                </a:solidFill>
              </a:rPr>
              <a:t>some_project</a:t>
            </a:r>
            <a:r>
              <a:t> 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 git  remote  add  </a:t>
            </a:r>
            <a:r>
              <a:rPr>
                <a:solidFill>
                  <a:srgbClr val="FF0000"/>
                </a:solidFill>
              </a:rPr>
              <a:t>origin  </a:t>
            </a:r>
            <a:r>
              <a:rPr u="sng">
                <a:hlinkClick r:id="rId2" invalidUrl="" action="" tgtFrame="" tooltip="" history="1" highlightClick="0" endSnd="0"/>
              </a:rPr>
              <a:t>git://github.com/someone/another_project.git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 git remote 显示全部源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git remote -v 显示全部源+详细信息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git remote rename origin1 origin2 重命名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git remote rm origin 删除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