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cuishifeng.cn/percentage.html" TargetMode="External"/><Relationship Id="rId3" Type="http://schemas.openxmlformats.org/officeDocument/2006/relationships/hyperlink" Target="http://css.cuishifeng.cn/index.htm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cuishifeng.cn/index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cuishifeng.cn/number.html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css.cuishifeng.cn/index.html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amHwang1990/blog/issues/4" TargetMode="External"/><Relationship Id="rId3" Type="http://schemas.openxmlformats.org/officeDocument/2006/relationships/hyperlink" Target="http://mengqi92.github.io/2016/05/20/linear-algebra-3/" TargetMode="External"/><Relationship Id="rId4" Type="http://schemas.openxmlformats.org/officeDocument/2006/relationships/hyperlink" Target="http://www.zhangxinxu.com/wordpress/2012/06/css3-transform-matrix-%E7%9F%A9%E9%98%B5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ransform&amp;anim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transform&amp;animation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ransform-orig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transform-origin</a:t>
            </a:r>
          </a:p>
        </p:txBody>
      </p:sp>
      <p:sp>
        <p:nvSpPr>
          <p:cNvPr id="145" name="中心原点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中心原点</a:t>
            </a:r>
          </a:p>
          <a:p>
            <a:pPr/>
            <a:r>
              <a:t> [ 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&lt;length&gt;</a:t>
            </a:r>
            <a:r>
              <a:t> | left | center① | right ] [ 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&lt;percentage&gt;</a:t>
            </a:r>
            <a:r>
              <a:t> | </a:t>
            </a:r>
            <a:r>
              <a:rPr>
                <a:solidFill>
                  <a:srgbClr val="008000"/>
                </a:solidFill>
                <a:hlinkClick r:id="rId3" invalidUrl="" action="" tgtFrame="" tooltip="" history="1" highlightClick="0" endSnd="0"/>
              </a:rPr>
              <a:t>&lt;length&gt;</a:t>
            </a:r>
            <a:r>
              <a:t> | top | center② | bottom ]?</a:t>
            </a:r>
          </a:p>
          <a:p>
            <a:pPr/>
            <a:r>
              <a:t>默认值：50% 50%  center center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rans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transform </a:t>
            </a:r>
          </a:p>
        </p:txBody>
      </p:sp>
      <p:sp>
        <p:nvSpPr>
          <p:cNvPr id="123" name="变换 变形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变换 变形</a:t>
            </a:r>
          </a:p>
          <a:p>
            <a:pPr/>
            <a:r>
              <a:t>对元素进行平移、旋转、缩放、倾斜</a:t>
            </a:r>
          </a:p>
          <a:p>
            <a:pPr/>
            <a:r>
              <a:t>不会对其他布局产生影响</a:t>
            </a:r>
          </a:p>
          <a:p>
            <a:pPr/>
            <a:r>
              <a:t>  transform ： none | &lt;</a:t>
            </a:r>
            <a:r>
              <a:rPr>
                <a:solidFill>
                  <a:srgbClr val="268BD2"/>
                </a:solidFill>
              </a:rPr>
              <a:t>transform-function</a:t>
            </a:r>
            <a:r>
              <a:t>&gt; [ &lt;</a:t>
            </a:r>
            <a:r>
              <a:rPr>
                <a:solidFill>
                  <a:srgbClr val="268BD2"/>
                </a:solidFill>
              </a:rPr>
              <a:t>transform-function</a:t>
            </a:r>
            <a:r>
              <a:t>&gt; ]*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anslate() 平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translate() 平移</a:t>
            </a:r>
          </a:p>
          <a:p>
            <a:pPr/>
            <a:r>
              <a:t>rotate() 旋转</a:t>
            </a:r>
          </a:p>
          <a:p>
            <a:pPr/>
            <a:r>
              <a:t>scale() 缩放</a:t>
            </a:r>
          </a:p>
          <a:p>
            <a:pPr/>
            <a:r>
              <a:t>skew() 倾斜</a:t>
            </a:r>
          </a:p>
          <a:p>
            <a:pPr/>
            <a:r>
              <a:t>matrix() 扩展资料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ransl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translate</a:t>
            </a:r>
          </a:p>
        </p:txBody>
      </p:sp>
      <p:sp>
        <p:nvSpPr>
          <p:cNvPr id="128" name="偏移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偏移</a:t>
            </a:r>
          </a:p>
          <a:p>
            <a:pPr/>
            <a:r>
              <a:t>语法：translate(tx[,ty]) tx 表示x轴方向偏移，ty表示 y轴方向偏移，ty未指定 则默认为 0</a:t>
            </a:r>
          </a:p>
          <a:p>
            <a:pPr/>
            <a:r>
              <a:t>拆分</a:t>
            </a:r>
          </a:p>
          <a:p>
            <a:pPr lvl="1"/>
            <a:r>
              <a:t>translateX(tx)</a:t>
            </a:r>
          </a:p>
          <a:p>
            <a:pPr lvl="1"/>
            <a:r>
              <a:t>translateY(ty)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t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rotate</a:t>
            </a:r>
          </a:p>
        </p:txBody>
      </p:sp>
      <p:sp>
        <p:nvSpPr>
          <p:cNvPr id="131" name="旋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旋转</a:t>
            </a:r>
          </a:p>
          <a:p>
            <a:pPr/>
            <a:r>
              <a:t>语法：rotate(</a:t>
            </a:r>
            <a:r>
              <a:rPr>
                <a:solidFill>
                  <a:srgbClr val="008000"/>
                </a:solidFill>
                <a:hlinkClick r:id="rId2" invalidUrl="" action="" tgtFrame="" tooltip="" history="1" highlightClick="0" endSnd="0"/>
              </a:rPr>
              <a:t>&lt;angle&gt;</a:t>
            </a:r>
            <a:r>
              <a:t>)</a:t>
            </a:r>
          </a:p>
          <a:p>
            <a:pPr/>
            <a:r>
              <a:t>度数单位 ： deg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ca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scale</a:t>
            </a:r>
          </a:p>
        </p:txBody>
      </p:sp>
      <p:sp>
        <p:nvSpPr>
          <p:cNvPr id="134" name="缩放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缩放</a:t>
            </a:r>
          </a:p>
          <a:p>
            <a:pPr/>
            <a:r>
              <a:t> 语法： </a:t>
            </a:r>
            <a:r>
              <a:rPr>
                <a:solidFill>
                  <a:srgbClr val="666666"/>
                </a:solidFill>
              </a:rPr>
              <a:t>scale(</a:t>
            </a:r>
            <a:r>
              <a:rPr u="sng">
                <a:hlinkClick r:id="rId2" invalidUrl="" action="" tgtFrame="" tooltip="" history="1" highlightClick="0" endSnd="0"/>
              </a:rPr>
              <a:t>&lt;number&gt;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&lt;number&gt;</a:t>
            </a:r>
            <a:r>
              <a:rPr>
                <a:solidFill>
                  <a:srgbClr val="666666"/>
                </a:solidFill>
              </a:rPr>
              <a:t>]?)</a:t>
            </a:r>
            <a:endParaRPr>
              <a:solidFill>
                <a:srgbClr val="666666"/>
              </a:solidFill>
            </a:endParaRPr>
          </a:p>
          <a:p>
            <a:pPr>
              <a:defRPr>
                <a:solidFill>
                  <a:srgbClr val="666666"/>
                </a:solidFill>
              </a:defRPr>
            </a:pPr>
            <a:r>
              <a:t>number 大于1 放大，小于1 缩小</a:t>
            </a:r>
          </a:p>
          <a:p>
            <a:pPr>
              <a:defRPr>
                <a:solidFill>
                  <a:srgbClr val="666666"/>
                </a:solidFill>
              </a:defRPr>
            </a:pPr>
            <a:r>
              <a:t> 如果没有设置y 轴的值 则与 x轴一样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k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skew</a:t>
            </a:r>
          </a:p>
        </p:txBody>
      </p:sp>
      <p:sp>
        <p:nvSpPr>
          <p:cNvPr id="137" name="倾斜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倾斜</a:t>
            </a:r>
          </a:p>
          <a:p>
            <a:pPr/>
            <a:r>
              <a:t> </a:t>
            </a:r>
            <a:r>
              <a:rPr>
                <a:solidFill>
                  <a:srgbClr val="666666"/>
                </a:solidFill>
              </a:rPr>
              <a:t>skew(</a:t>
            </a:r>
            <a:r>
              <a:rPr u="sng">
                <a:hlinkClick r:id="rId2" invalidUrl="" action="" tgtFrame="" tooltip="" history="1" highlightClick="0" endSnd="0"/>
              </a:rPr>
              <a:t>&lt;angle&gt;</a:t>
            </a:r>
            <a:r>
              <a:rPr>
                <a:solidFill>
                  <a:srgbClr val="666666"/>
                </a:solidFill>
              </a:rPr>
              <a:t>[,</a:t>
            </a:r>
            <a:r>
              <a:rPr u="sng">
                <a:hlinkClick r:id="rId2" invalidUrl="" action="" tgtFrame="" tooltip="" history="1" highlightClick="0" endSnd="0"/>
              </a:rPr>
              <a:t>&lt;angle&gt;</a:t>
            </a:r>
            <a:r>
              <a:rPr>
                <a:solidFill>
                  <a:srgbClr val="666666"/>
                </a:solidFill>
              </a:rPr>
              <a:t>]?)</a:t>
            </a:r>
            <a:endParaRPr>
              <a:solidFill>
                <a:srgbClr val="666666"/>
              </a:solidFill>
            </a:endParaRPr>
          </a:p>
          <a:p>
            <a:pPr/>
            <a:r>
              <a:rPr>
                <a:solidFill>
                  <a:srgbClr val="666666"/>
                </a:solidFill>
              </a:rPr>
              <a:t> 如果y轴参数未提供，则值为0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x取值为正，X轴不动，y轴逆时针倾斜一定角度…"/>
          <p:cNvSpPr txBox="1"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  x取值为正，X轴不动，y轴逆时针倾斜一定角度</a:t>
            </a:r>
          </a:p>
          <a:p>
            <a:pPr/>
            <a:r>
              <a:t>  x取值为负，X轴不动，y轴顺时针倾斜一定角度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/>
            <a:r>
              <a:rPr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t>y取值为正，y轴不动,x轴顺时针倾斜一定角度</a:t>
            </a:r>
          </a:p>
          <a:p>
            <a:pPr/>
            <a:r>
              <a:t>  y取值为负，y轴不动,x轴逆时针倾斜一定角度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mart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martix</a:t>
            </a:r>
          </a:p>
        </p:txBody>
      </p:sp>
      <p:sp>
        <p:nvSpPr>
          <p:cNvPr id="142" name="深入浅出CSS Transfor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u="sng">
                <a:hlinkClick r:id="rId2" invalidUrl="" action="" tgtFrame="" tooltip="" history="1" highlightClick="0" endSnd="0"/>
              </a:rPr>
              <a:t>深入浅出CSS Transform</a:t>
            </a:r>
          </a:p>
          <a:p>
            <a:pPr/>
            <a:r>
              <a:t> </a:t>
            </a:r>
            <a:r>
              <a:rPr u="sng">
                <a:hlinkClick r:id="rId3" invalidUrl="" action="" tgtFrame="" tooltip="" history="1" highlightClick="0" endSnd="0"/>
              </a:rPr>
              <a:t>线性代数拾遗（三）：线性变换以及矩阵的意义</a:t>
            </a:r>
          </a:p>
          <a:p>
            <a:pPr/>
            <a:r>
              <a:t> </a:t>
            </a:r>
            <a:r>
              <a:rPr u="sng">
                <a:hlinkClick r:id="rId4" invalidUrl="" action="" tgtFrame="" tooltip="" history="1" highlightClick="0" endSnd="0"/>
              </a:rPr>
              <a:t>理解CSS3 transform中的Matrix(矩阵)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