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二进制接口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19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所需知识点"/>
          <p:cNvSpPr txBox="1"/>
          <p:nvPr/>
        </p:nvSpPr>
        <p:spPr>
          <a:xfrm>
            <a:off x="1362392" y="295811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如要访问 </a:t>
            </a:r>
            <a:r>
              <a:t>ArrayBuffer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，可以用以下属性：</a:t>
            </a:r>
          </a:p>
        </p:txBody>
      </p:sp>
      <p:sp>
        <p:nvSpPr>
          <p:cNvPr id="196" name="所需知识点"/>
          <p:cNvSpPr txBox="1"/>
          <p:nvPr/>
        </p:nvSpPr>
        <p:spPr>
          <a:xfrm>
            <a:off x="2261511" y="4267584"/>
            <a:ext cx="21659215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arr.buffer — 引用 ArrayBuffer。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arr.byteLength — ArrayBuffer 的长度。</a:t>
            </a:r>
          </a:p>
        </p:txBody>
      </p:sp>
      <p:pic>
        <p:nvPicPr>
          <p:cNvPr id="19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161" y="8186904"/>
            <a:ext cx="12906210" cy="328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所需知识点"/>
          <p:cNvSpPr txBox="1"/>
          <p:nvPr/>
        </p:nvSpPr>
        <p:spPr>
          <a:xfrm>
            <a:off x="1362392" y="640714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一个视图转到另一个视图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20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4" name="所需知识点"/>
          <p:cNvSpPr txBox="1"/>
          <p:nvPr/>
        </p:nvSpPr>
        <p:spPr>
          <a:xfrm>
            <a:off x="1362392" y="295811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类型试图列表</a:t>
            </a:r>
          </a:p>
        </p:txBody>
      </p:sp>
      <p:pic>
        <p:nvPicPr>
          <p:cNvPr id="20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9302" y="5838146"/>
            <a:ext cx="17588619" cy="2894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20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所需知识点"/>
          <p:cNvSpPr txBox="1"/>
          <p:nvPr/>
        </p:nvSpPr>
        <p:spPr>
          <a:xfrm>
            <a:off x="1362392" y="250979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越界行为 </a:t>
            </a:r>
          </a:p>
        </p:txBody>
      </p:sp>
      <p:sp>
        <p:nvSpPr>
          <p:cNvPr id="212" name="所需知识点"/>
          <p:cNvSpPr txBox="1"/>
          <p:nvPr/>
        </p:nvSpPr>
        <p:spPr>
          <a:xfrm>
            <a:off x="2161883" y="3514048"/>
            <a:ext cx="21659215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如果我们尝试将越界值写入类型化数组会出现什么情况？不会报错。但是多余的位被截断</a:t>
            </a:r>
          </a:p>
        </p:txBody>
      </p:sp>
      <p:pic>
        <p:nvPicPr>
          <p:cNvPr id="21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134" y="5661755"/>
            <a:ext cx="13659849" cy="220501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所需知识点"/>
          <p:cNvSpPr txBox="1"/>
          <p:nvPr/>
        </p:nvSpPr>
        <p:spPr>
          <a:xfrm>
            <a:off x="2161883" y="854104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对于更大的数字，仅存储最右边的（低位有效）8 位，其余部分被截断：</a:t>
            </a:r>
          </a:p>
        </p:txBody>
      </p:sp>
      <p:pic>
        <p:nvPicPr>
          <p:cNvPr id="215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7373" y="9625028"/>
            <a:ext cx="9556712" cy="3725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21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所需知识点"/>
          <p:cNvSpPr txBox="1"/>
          <p:nvPr/>
        </p:nvSpPr>
        <p:spPr>
          <a:xfrm>
            <a:off x="1362392" y="9736584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-Uint8ClampedArray 在这方面比较特殊，不太一样。对于大于 255 的任何数字，它将保存为 255；对于任何负数，它将保存为 0。这对于图像处理很有用。</a:t>
            </a:r>
          </a:p>
        </p:txBody>
      </p:sp>
      <p:pic>
        <p:nvPicPr>
          <p:cNvPr id="22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299" y="3127615"/>
            <a:ext cx="14832921" cy="5782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2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所需知识点"/>
          <p:cNvSpPr txBox="1"/>
          <p:nvPr/>
        </p:nvSpPr>
        <p:spPr>
          <a:xfrm>
            <a:off x="1873909" y="458765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有数组大部分的 方法， 除了splice() concat()</a:t>
            </a:r>
          </a:p>
        </p:txBody>
      </p:sp>
      <p:sp>
        <p:nvSpPr>
          <p:cNvPr id="229" name="所需知识点"/>
          <p:cNvSpPr txBox="1"/>
          <p:nvPr/>
        </p:nvSpPr>
        <p:spPr>
          <a:xfrm>
            <a:off x="1362392" y="295811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方法</a:t>
            </a:r>
          </a:p>
        </p:txBody>
      </p:sp>
      <p:sp>
        <p:nvSpPr>
          <p:cNvPr id="230" name="所需知识点"/>
          <p:cNvSpPr txBox="1"/>
          <p:nvPr/>
        </p:nvSpPr>
        <p:spPr>
          <a:xfrm>
            <a:off x="1873909" y="5927089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arr.set(fromArr, [offset]) 将 fromArr 中从 offset（默认为 0）开始的所有元素复制到 arr。</a:t>
            </a:r>
          </a:p>
        </p:txBody>
      </p:sp>
      <p:sp>
        <p:nvSpPr>
          <p:cNvPr id="231" name="所需知识点"/>
          <p:cNvSpPr txBox="1"/>
          <p:nvPr/>
        </p:nvSpPr>
        <p:spPr>
          <a:xfrm>
            <a:off x="1873909" y="8226647"/>
            <a:ext cx="21659216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- arr.subarray([begin, end]) 创建一个从 begin 到 end（不包括）相同类型的新视图。这类似于 slice 方法（同样也支持），但是不复制任何内容 – 只是创建一个新视图，对给定的数据进行操作。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数据视图 (DataView)</a:t>
            </a:r>
          </a:p>
        </p:txBody>
      </p:sp>
      <p:sp>
        <p:nvSpPr>
          <p:cNvPr id="23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7" name="所需知识点"/>
          <p:cNvSpPr txBox="1"/>
          <p:nvPr/>
        </p:nvSpPr>
        <p:spPr>
          <a:xfrm>
            <a:off x="1362392" y="444260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对于类型数组，构造器决定了其格式。整个数组应该是统一的</a:t>
            </a:r>
          </a:p>
        </p:txBody>
      </p:sp>
      <p:sp>
        <p:nvSpPr>
          <p:cNvPr id="238" name="所需知识点"/>
          <p:cNvSpPr txBox="1"/>
          <p:nvPr/>
        </p:nvSpPr>
        <p:spPr>
          <a:xfrm>
            <a:off x="1362392" y="295811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是一种特殊的灵活“无类型”视图。它允许以任何格式访问任何偏移量的数据。</a:t>
            </a:r>
          </a:p>
        </p:txBody>
      </p:sp>
      <p:sp>
        <p:nvSpPr>
          <p:cNvPr id="239" name="所需知识点"/>
          <p:cNvSpPr txBox="1"/>
          <p:nvPr/>
        </p:nvSpPr>
        <p:spPr>
          <a:xfrm>
            <a:off x="1362392" y="5621379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通过 DataView，我们可以使用 .getUint8(i) 或 .getUint16(i) 之类的方法访问数据。我们在调用方法的时候选择格式，而不是在构造的时候。</a:t>
            </a:r>
          </a:p>
        </p:txBody>
      </p:sp>
      <p:pic>
        <p:nvPicPr>
          <p:cNvPr id="24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786" y="7992067"/>
            <a:ext cx="16168384" cy="140869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所需知识点"/>
          <p:cNvSpPr txBox="1"/>
          <p:nvPr/>
        </p:nvSpPr>
        <p:spPr>
          <a:xfrm>
            <a:off x="1362392" y="9575851"/>
            <a:ext cx="21659216" cy="378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buffer — 底层的 ArrayBuffer。与类型化数组不同，DataView 不会自行创建缓存区。我们需要事先准备好。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byteOffset — 视图的起始字节位置（默认为 0）。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byteLength — 视图的字节长度（默认至 buffer 的末尾）。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数据视图 (DataView)</a:t>
            </a:r>
          </a:p>
        </p:txBody>
      </p:sp>
      <p:sp>
        <p:nvSpPr>
          <p:cNvPr id="24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4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7185" y="3543593"/>
            <a:ext cx="17593380" cy="7583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3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51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52" name="02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54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jvascript动画"/>
          <p:cNvSpPr txBox="1"/>
          <p:nvPr/>
        </p:nvSpPr>
        <p:spPr>
          <a:xfrm>
            <a:off x="10938273" y="8285685"/>
            <a:ext cx="2105978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blob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Blob对象</a:t>
            </a:r>
          </a:p>
        </p:txBody>
      </p:sp>
      <p:sp>
        <p:nvSpPr>
          <p:cNvPr id="25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1" name="所需知识点"/>
          <p:cNvSpPr txBox="1"/>
          <p:nvPr/>
        </p:nvSpPr>
        <p:spPr>
          <a:xfrm>
            <a:off x="1362392" y="272090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类文件的存储格式 （用来存储类似文件的原始数据）</a:t>
            </a:r>
          </a:p>
        </p:txBody>
      </p:sp>
      <p:pic>
        <p:nvPicPr>
          <p:cNvPr id="26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757" y="4042232"/>
            <a:ext cx="8917891" cy="143385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所需知识点"/>
          <p:cNvSpPr txBox="1"/>
          <p:nvPr/>
        </p:nvSpPr>
        <p:spPr>
          <a:xfrm>
            <a:off x="2062254" y="623526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blobParts: Blob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/</a:t>
            </a:r>
            <a:r>
              <a:t>BufferSource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/</a:t>
            </a:r>
            <a:r>
              <a:t>String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类型值的数组</a:t>
            </a:r>
          </a:p>
        </p:txBody>
      </p:sp>
      <p:sp>
        <p:nvSpPr>
          <p:cNvPr id="264" name="所需知识点"/>
          <p:cNvSpPr txBox="1"/>
          <p:nvPr/>
        </p:nvSpPr>
        <p:spPr>
          <a:xfrm>
            <a:off x="2062254" y="746629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options 可选对象：</a:t>
            </a:r>
          </a:p>
        </p:txBody>
      </p:sp>
      <p:sp>
        <p:nvSpPr>
          <p:cNvPr id="265" name="所需知识点"/>
          <p:cNvSpPr txBox="1"/>
          <p:nvPr/>
        </p:nvSpPr>
        <p:spPr>
          <a:xfrm>
            <a:off x="2936466" y="8697322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type:  MIME类型，如 image/png, text/plain,text/html,application/json</a:t>
            </a:r>
          </a:p>
        </p:txBody>
      </p:sp>
      <p:sp>
        <p:nvSpPr>
          <p:cNvPr id="266" name="所需知识点"/>
          <p:cNvSpPr txBox="1"/>
          <p:nvPr/>
        </p:nvSpPr>
        <p:spPr>
          <a:xfrm>
            <a:off x="2936466" y="10011589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endings – 是否转换换行符，使 blob 符合当前操作系统的换行符（\r\n 或 \n）。默认为 "transparent"（啥也不做），不过也可以是 “native"（转换）。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eg:让一个方块动起来？"/>
          <p:cNvSpPr txBox="1"/>
          <p:nvPr/>
        </p:nvSpPr>
        <p:spPr>
          <a:xfrm>
            <a:off x="1418918" y="1019143"/>
            <a:ext cx="22569197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7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7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823" y="4594313"/>
            <a:ext cx="14829903" cy="1845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201" y="8065682"/>
            <a:ext cx="11464216" cy="1477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375723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ArrayBuffer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558642" y="4852267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2. blob</a:t>
            </a:r>
          </a:p>
        </p:txBody>
      </p:sp>
      <p:sp>
        <p:nvSpPr>
          <p:cNvPr id="130" name="所需知识点"/>
          <p:cNvSpPr txBox="1"/>
          <p:nvPr/>
        </p:nvSpPr>
        <p:spPr>
          <a:xfrm>
            <a:off x="1558642" y="6328810"/>
            <a:ext cx="21659215" cy="92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3. file/fileReader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Blob对象是不可改变的</a:t>
            </a:r>
          </a:p>
        </p:txBody>
      </p:sp>
      <p:sp>
        <p:nvSpPr>
          <p:cNvPr id="277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8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79" name="所需知识点"/>
          <p:cNvSpPr txBox="1"/>
          <p:nvPr/>
        </p:nvSpPr>
        <p:spPr>
          <a:xfrm>
            <a:off x="1362392" y="306960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但可以切割成多个部分，从每一部分创建新的 blobs，将他们组成新的 blob</a:t>
            </a:r>
          </a:p>
        </p:txBody>
      </p:sp>
      <p:sp>
        <p:nvSpPr>
          <p:cNvPr id="280" name="所需知识点"/>
          <p:cNvSpPr txBox="1"/>
          <p:nvPr/>
        </p:nvSpPr>
        <p:spPr>
          <a:xfrm>
            <a:off x="1362392" y="444195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我们可以用 slice 方法来提取 blob</a:t>
            </a:r>
          </a:p>
        </p:txBody>
      </p:sp>
      <p:pic>
        <p:nvPicPr>
          <p:cNvPr id="28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337" y="6032443"/>
            <a:ext cx="11615033" cy="12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所需知识点"/>
          <p:cNvSpPr txBox="1"/>
          <p:nvPr/>
        </p:nvSpPr>
        <p:spPr>
          <a:xfrm>
            <a:off x="2338697" y="8075302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byteStart – 起始字节，默认为 0。</a:t>
            </a:r>
          </a:p>
        </p:txBody>
      </p:sp>
      <p:sp>
        <p:nvSpPr>
          <p:cNvPr id="283" name="所需知识点"/>
          <p:cNvSpPr txBox="1"/>
          <p:nvPr/>
        </p:nvSpPr>
        <p:spPr>
          <a:xfrm>
            <a:off x="2338697" y="953291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byteEnd – 最后一个字节（不包括该位置。默认为size属性的值）</a:t>
            </a:r>
          </a:p>
        </p:txBody>
      </p:sp>
      <p:sp>
        <p:nvSpPr>
          <p:cNvPr id="284" name="所需知识点"/>
          <p:cNvSpPr txBox="1"/>
          <p:nvPr/>
        </p:nvSpPr>
        <p:spPr>
          <a:xfrm>
            <a:off x="2338697" y="1101620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contentType – 新 blob 的 type(数据类型)，默认与源 blob 相同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Blob对象的属性</a:t>
            </a:r>
          </a:p>
        </p:txBody>
      </p:sp>
      <p:sp>
        <p:nvSpPr>
          <p:cNvPr id="28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8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0" name="所需知识点"/>
          <p:cNvSpPr txBox="1"/>
          <p:nvPr/>
        </p:nvSpPr>
        <p:spPr>
          <a:xfrm>
            <a:off x="1362392" y="306960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size 数据的大小</a:t>
            </a:r>
          </a:p>
        </p:txBody>
      </p:sp>
      <p:sp>
        <p:nvSpPr>
          <p:cNvPr id="291" name="所需知识点"/>
          <p:cNvSpPr txBox="1"/>
          <p:nvPr/>
        </p:nvSpPr>
        <p:spPr>
          <a:xfrm>
            <a:off x="1362392" y="444195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type 数据的类型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Blob 生成url</a:t>
            </a:r>
          </a:p>
        </p:txBody>
      </p:sp>
      <p:sp>
        <p:nvSpPr>
          <p:cNvPr id="29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7" name="所需知识点"/>
          <p:cNvSpPr txBox="1"/>
          <p:nvPr/>
        </p:nvSpPr>
        <p:spPr>
          <a:xfrm>
            <a:off x="1362392" y="306960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Blob很容易生成url 作为 a、img 或者其他tags 来显示内容</a:t>
            </a:r>
          </a:p>
        </p:txBody>
      </p:sp>
      <p:pic>
        <p:nvPicPr>
          <p:cNvPr id="29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6595" y="4739629"/>
            <a:ext cx="15623291" cy="3313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1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4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302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03" name="03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305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jvascript动画"/>
          <p:cNvSpPr txBox="1"/>
          <p:nvPr/>
        </p:nvSpPr>
        <p:spPr>
          <a:xfrm>
            <a:off x="8761810" y="8285685"/>
            <a:ext cx="6458904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file/fileReader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eg:让一个方块动起来？"/>
          <p:cNvSpPr txBox="1"/>
          <p:nvPr/>
        </p:nvSpPr>
        <p:spPr>
          <a:xfrm>
            <a:off x="1418918" y="1019143"/>
            <a:ext cx="22569197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File / filereader</a:t>
            </a:r>
          </a:p>
        </p:txBody>
      </p:sp>
      <p:sp>
        <p:nvSpPr>
          <p:cNvPr id="31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2" name="所需知识点"/>
          <p:cNvSpPr txBox="1"/>
          <p:nvPr/>
        </p:nvSpPr>
        <p:spPr>
          <a:xfrm>
            <a:off x="1362392" y="306960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获取文件对象的方法有两种</a:t>
            </a:r>
          </a:p>
        </p:txBody>
      </p:sp>
      <p:sp>
        <p:nvSpPr>
          <p:cNvPr id="313" name="所需知识点"/>
          <p:cNvSpPr txBox="1"/>
          <p:nvPr/>
        </p:nvSpPr>
        <p:spPr>
          <a:xfrm>
            <a:off x="2485674" y="6611120"/>
            <a:ext cx="21659216" cy="383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fileParts – Blob/BufferSource/String 类型值的数组，同 Blob。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fileName – 文件名字符串。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options – 可选对象: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		lastModified – 上次更新的时间戳（整型日期）。</a:t>
            </a:r>
          </a:p>
        </p:txBody>
      </p:sp>
      <p:pic>
        <p:nvPicPr>
          <p:cNvPr id="31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324" y="4482854"/>
            <a:ext cx="13309088" cy="1320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eg:让一个方块动起来？"/>
          <p:cNvSpPr txBox="1"/>
          <p:nvPr/>
        </p:nvSpPr>
        <p:spPr>
          <a:xfrm>
            <a:off x="1418918" y="1019143"/>
            <a:ext cx="22569197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File / filereader</a:t>
            </a:r>
          </a:p>
        </p:txBody>
      </p:sp>
      <p:sp>
        <p:nvSpPr>
          <p:cNvPr id="31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1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0" name="所需知识点"/>
          <p:cNvSpPr txBox="1"/>
          <p:nvPr/>
        </p:nvSpPr>
        <p:spPr>
          <a:xfrm>
            <a:off x="1362392" y="306960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从 </a:t>
            </a:r>
            <a:r>
              <a:t>&lt;input type="file"&gt;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或</a:t>
            </a:r>
            <a:r>
              <a: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来自由拖放操作生成的 </a:t>
            </a:r>
            <a:r>
              <a:t>DataTransfer</a:t>
            </a:r>
            <a:r>
              <a:rPr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对象</a:t>
            </a:r>
          </a:p>
        </p:txBody>
      </p:sp>
      <p:pic>
        <p:nvPicPr>
          <p:cNvPr id="32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475" y="5079349"/>
            <a:ext cx="14324304" cy="5586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文件读取，FileReader</a:t>
            </a:r>
          </a:p>
        </p:txBody>
      </p:sp>
      <p:sp>
        <p:nvSpPr>
          <p:cNvPr id="32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27" name="所需知识点"/>
          <p:cNvSpPr txBox="1"/>
          <p:nvPr/>
        </p:nvSpPr>
        <p:spPr>
          <a:xfrm>
            <a:off x="1362392" y="274581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是从 Blob（以及 </a:t>
            </a:r>
            <a:r>
              <a:rPr>
                <a:latin typeface="Menlo"/>
                <a:ea typeface="Menlo"/>
                <a:cs typeface="Menlo"/>
                <a:sym typeface="Menlo"/>
              </a:rPr>
              <a:t>File</a:t>
            </a:r>
            <a:r>
              <a:t> ）对象中读取数据的对象。</a:t>
            </a:r>
          </a:p>
        </p:txBody>
      </p:sp>
      <p:pic>
        <p:nvPicPr>
          <p:cNvPr id="32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455" y="3924966"/>
            <a:ext cx="13291446" cy="169164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所需知识点"/>
          <p:cNvSpPr txBox="1"/>
          <p:nvPr/>
        </p:nvSpPr>
        <p:spPr>
          <a:xfrm>
            <a:off x="1362392" y="616928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常用方法</a:t>
            </a:r>
          </a:p>
        </p:txBody>
      </p:sp>
      <p:sp>
        <p:nvSpPr>
          <p:cNvPr id="330" name="所需知识点"/>
          <p:cNvSpPr txBox="1"/>
          <p:nvPr/>
        </p:nvSpPr>
        <p:spPr>
          <a:xfrm>
            <a:off x="2209232" y="7623670"/>
            <a:ext cx="21659215" cy="3830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readAsArrayBuffer(blob) – 读取数据为 ArrayBuffer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readAsText(blob, [encoding]) – 读取数据为字符串（默认 utf-8 编码）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readAsDataURL(blob) – 将数据编码为 base64 的数据 url。</a:t>
            </a:r>
          </a:p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abort() – 取消操作。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文件读取，FileReader</a:t>
            </a:r>
          </a:p>
        </p:txBody>
      </p:sp>
      <p:sp>
        <p:nvSpPr>
          <p:cNvPr id="33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6" name="所需知识点"/>
          <p:cNvSpPr txBox="1"/>
          <p:nvPr/>
        </p:nvSpPr>
        <p:spPr>
          <a:xfrm>
            <a:off x="1362392" y="274581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数据读取期间，有以下事件:</a:t>
            </a:r>
          </a:p>
        </p:txBody>
      </p:sp>
      <p:sp>
        <p:nvSpPr>
          <p:cNvPr id="337" name="所需知识点"/>
          <p:cNvSpPr txBox="1"/>
          <p:nvPr/>
        </p:nvSpPr>
        <p:spPr>
          <a:xfrm>
            <a:off x="2134511" y="3966844"/>
            <a:ext cx="21659215" cy="578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loadstart – 开始加载。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progress – 读取过程中。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load – 读取完毕。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abort – 调用 abort() 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error – 出现错误。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loadend – 读取完成，或成功或失败。</a:t>
            </a:r>
          </a:p>
        </p:txBody>
      </p:sp>
      <p:sp>
        <p:nvSpPr>
          <p:cNvPr id="338" name="所需知识点"/>
          <p:cNvSpPr txBox="1"/>
          <p:nvPr/>
        </p:nvSpPr>
        <p:spPr>
          <a:xfrm>
            <a:off x="1362392" y="9896600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读取结果</a:t>
            </a:r>
          </a:p>
        </p:txBody>
      </p:sp>
      <p:sp>
        <p:nvSpPr>
          <p:cNvPr id="339" name="所需知识点"/>
          <p:cNvSpPr txBox="1"/>
          <p:nvPr/>
        </p:nvSpPr>
        <p:spPr>
          <a:xfrm>
            <a:off x="2134511" y="11000740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reader.result 是结果（如成功）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reader.error 是错误（如失败）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42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6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4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5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7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jvascript动画"/>
          <p:cNvSpPr txBox="1"/>
          <p:nvPr/>
        </p:nvSpPr>
        <p:spPr>
          <a:xfrm>
            <a:off x="9384745" y="8285685"/>
            <a:ext cx="5213034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arrayBuffer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ArrayBuffer 二进制数组</a:t>
            </a:r>
          </a:p>
        </p:txBody>
      </p:sp>
      <p:sp>
        <p:nvSpPr>
          <p:cNvPr id="14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4" name="所需知识点"/>
          <p:cNvSpPr txBox="1"/>
          <p:nvPr/>
        </p:nvSpPr>
        <p:spPr>
          <a:xfrm>
            <a:off x="1362392" y="270503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对固定长度的连续内存空间的引用。存储二进制数据</a:t>
            </a:r>
          </a:p>
        </p:txBody>
      </p:sp>
      <p:pic>
        <p:nvPicPr>
          <p:cNvPr id="14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447" y="4010484"/>
            <a:ext cx="19924187" cy="165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所需知识点"/>
          <p:cNvSpPr txBox="1"/>
          <p:nvPr/>
        </p:nvSpPr>
        <p:spPr>
          <a:xfrm>
            <a:off x="1362392" y="640714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它会分配一个 16 字节的连续内存区域，并预先用 0 填充。</a:t>
            </a:r>
          </a:p>
        </p:txBody>
      </p:sp>
      <p:sp>
        <p:nvSpPr>
          <p:cNvPr id="147" name="所需知识点"/>
          <p:cNvSpPr txBox="1"/>
          <p:nvPr/>
        </p:nvSpPr>
        <p:spPr>
          <a:xfrm>
            <a:off x="2533024" y="7704780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ArrayBuffer是个内存区域。它里面存储了什么？我们无从得知</a:t>
            </a:r>
          </a:p>
        </p:txBody>
      </p:sp>
      <p:sp>
        <p:nvSpPr>
          <p:cNvPr id="148" name="所需知识点"/>
          <p:cNvSpPr txBox="1"/>
          <p:nvPr/>
        </p:nvSpPr>
        <p:spPr>
          <a:xfrm>
            <a:off x="2533024" y="914922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长度固定，无法增加或减少。</a:t>
            </a:r>
          </a:p>
        </p:txBody>
      </p:sp>
      <p:sp>
        <p:nvSpPr>
          <p:cNvPr id="149" name="所需知识点"/>
          <p:cNvSpPr txBox="1"/>
          <p:nvPr/>
        </p:nvSpPr>
        <p:spPr>
          <a:xfrm>
            <a:off x="2533024" y="1059367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如要操作ArrayBuffer,我们需要使用“视图”对象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15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所需知识点"/>
          <p:cNvSpPr txBox="1"/>
          <p:nvPr/>
        </p:nvSpPr>
        <p:spPr>
          <a:xfrm>
            <a:off x="1362392" y="270503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类似于数组</a:t>
            </a:r>
          </a:p>
        </p:txBody>
      </p:sp>
      <p:sp>
        <p:nvSpPr>
          <p:cNvPr id="156" name="所需知识点"/>
          <p:cNvSpPr txBox="1"/>
          <p:nvPr/>
        </p:nvSpPr>
        <p:spPr>
          <a:xfrm>
            <a:off x="2109604" y="4010484"/>
            <a:ext cx="21659215" cy="675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- Uint8Array — 将 “ArrayBuffer” 中的每个字节视为 0 到 255 之间的单个数字（每个字节是 8 位，因此只能容纳那么多）。此类值称为“8 位无符号整数”。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Uint16Array — 将每 2 个字节视为一个 0 到 65535 的整数。此类值称为“16 位无符号整数”。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Uint32Array — 将每 4 个字节视为一个 0 到 4294967295 之间的整数。此类值称为“32 位无符号整数”。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-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Float64Array — 将每 8 个字节视为一个 5.0x10-324 到 1.8x10308 之间的浮点数。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16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" name="所需知识点"/>
          <p:cNvSpPr txBox="1"/>
          <p:nvPr/>
        </p:nvSpPr>
        <p:spPr>
          <a:xfrm>
            <a:off x="1362392" y="321904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可以遍历，可以索引</a:t>
            </a:r>
          </a:p>
        </p:txBody>
      </p:sp>
      <p:pic>
        <p:nvPicPr>
          <p:cNvPr id="16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4400" y="6164476"/>
            <a:ext cx="15380155" cy="350533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所需知识点"/>
          <p:cNvSpPr txBox="1"/>
          <p:nvPr/>
        </p:nvSpPr>
        <p:spPr>
          <a:xfrm>
            <a:off x="1362392" y="4548859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5种参数</a:t>
            </a:r>
          </a:p>
        </p:txBody>
      </p:sp>
      <p:sp>
        <p:nvSpPr>
          <p:cNvPr id="165" name="所需知识点"/>
          <p:cNvSpPr txBox="1"/>
          <p:nvPr/>
        </p:nvSpPr>
        <p:spPr>
          <a:xfrm>
            <a:off x="1362392" y="10174436"/>
            <a:ext cx="21659216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如果给定的是 ArrayBuffer 参数，则在其上创建视图。根据需要，我们可以给定起始位置 byteOffset（默认为 0）以及 length（默认至缓存区的末尾），这样视图就会只涵盖 buffer 的一部分。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16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1" name="所需知识点"/>
          <p:cNvSpPr txBox="1"/>
          <p:nvPr/>
        </p:nvSpPr>
        <p:spPr>
          <a:xfrm>
            <a:off x="1362392" y="9516774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如果给定的是 </a:t>
            </a:r>
            <a:r>
              <a:rPr>
                <a:latin typeface="Menlo"/>
                <a:ea typeface="Menlo"/>
                <a:cs typeface="Menlo"/>
                <a:sym typeface="Menlo"/>
              </a:rPr>
              <a:t>Array</a:t>
            </a:r>
            <a:r>
              <a:t>、或任何类似数组的对象，则创建一个相同长度的类型化数组，并复制值。</a:t>
            </a:r>
          </a:p>
        </p:txBody>
      </p:sp>
      <p:pic>
        <p:nvPicPr>
          <p:cNvPr id="17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8018" y="2743549"/>
            <a:ext cx="15473427" cy="5696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17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8" name="所需知识点"/>
          <p:cNvSpPr txBox="1"/>
          <p:nvPr/>
        </p:nvSpPr>
        <p:spPr>
          <a:xfrm>
            <a:off x="1362392" y="6978232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如果给定的是另一个 TypedArray，也是如此：创建一个相同长度的类型化数组，并复制其内容。如果需要的话，数据在此过程中会被转换为新的类型。</a:t>
            </a:r>
          </a:p>
        </p:txBody>
      </p:sp>
      <p:pic>
        <p:nvPicPr>
          <p:cNvPr id="17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2116" y="3424339"/>
            <a:ext cx="17540134" cy="2391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1286" y="9407897"/>
            <a:ext cx="13812041" cy="3121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eg:让一个方块动起来？"/>
          <p:cNvSpPr txBox="1"/>
          <p:nvPr/>
        </p:nvSpPr>
        <p:spPr>
          <a:xfrm>
            <a:off x="1418918" y="929681"/>
            <a:ext cx="2256919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视图对象 / 类型化数组（TypedArray）</a:t>
            </a:r>
          </a:p>
        </p:txBody>
      </p:sp>
      <p:sp>
        <p:nvSpPr>
          <p:cNvPr id="18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所需知识点"/>
          <p:cNvSpPr txBox="1"/>
          <p:nvPr/>
        </p:nvSpPr>
        <p:spPr>
          <a:xfrm>
            <a:off x="1362392" y="2943291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对于整型参数 length — 创建包含 length 这么多元素的类型化数组。它的字节长度将是 length 乘以单个 TypedArray.BYTES_PER_ELEMENT 中的字节数：</a:t>
            </a:r>
          </a:p>
        </p:txBody>
      </p:sp>
      <p:pic>
        <p:nvPicPr>
          <p:cNvPr id="18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325" y="5630139"/>
            <a:ext cx="17437535" cy="211480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所需知识点"/>
          <p:cNvSpPr txBox="1"/>
          <p:nvPr/>
        </p:nvSpPr>
        <p:spPr>
          <a:xfrm>
            <a:off x="1165601" y="850020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不带参数的情况下，创建零长度的类型化数组</a:t>
            </a:r>
          </a:p>
        </p:txBody>
      </p:sp>
      <p:sp>
        <p:nvSpPr>
          <p:cNvPr id="189" name="所需知识点"/>
          <p:cNvSpPr txBox="1"/>
          <p:nvPr/>
        </p:nvSpPr>
        <p:spPr>
          <a:xfrm>
            <a:off x="1165601" y="9992899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我们可以直接创建一个 TypedArray，但是，视图离不开底层的 ArrayBuffer，因此除第一种情况（已提供 ArrayBuffer）外，其他所有情况都会自动创建 ArrayBuffer。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