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响应式页面开发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响应式页面开发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设置view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设置viewport</a:t>
            </a:r>
          </a:p>
        </p:txBody>
      </p:sp>
      <p:sp>
        <p:nvSpPr>
          <p:cNvPr id="144" name="&lt;meta name=&quot;viewport&quot; content=&quot;width=device-width, initial-scale=1”&gt;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&lt;meta name="viewport" content="width=device-width, initial-scale=1”&gt;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viewport 特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viewport 特性</a:t>
            </a:r>
          </a:p>
        </p:txBody>
      </p:sp>
      <p:graphicFrame>
        <p:nvGraphicFramePr>
          <p:cNvPr id="147" name="表格"/>
          <p:cNvGraphicFramePr/>
          <p:nvPr/>
        </p:nvGraphicFramePr>
        <p:xfrm>
          <a:off x="1460500" y="2717800"/>
          <a:ext cx="10665322" cy="6286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50873"/>
                <a:gridCol w="3550873"/>
                <a:gridCol w="3550873"/>
              </a:tblGrid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属性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值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width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正整数/device-width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定义视口的宽度，单位为像素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height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正整数/device-height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定义视口的高度，单位为像素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initial-scale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0.0-10.0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定义初始缩放值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minimum-scale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0.0-10.0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定义缩小最小比例，它必须小于或等于maximum-scale设置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maximum-scale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0.0-10.0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定义放大最大比例，它必须大于或等于minimum-scale设置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user-scalable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yes/no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定义是否允许用户手动缩放页面，默认值yes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ax-width&amp;min-width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max-width&amp;min-width</a:t>
            </a:r>
          </a:p>
          <a:p>
            <a:pPr defTabSz="484886">
              <a:defRPr sz="6640"/>
            </a:pPr>
            <a:r>
              <a:t>max-height&amp;min-height</a:t>
            </a:r>
          </a:p>
        </p:txBody>
      </p:sp>
      <p:sp>
        <p:nvSpPr>
          <p:cNvPr id="150" name="最大宽度 / 最小宽度 /最大高度 /最小高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最大宽度 / 最小宽度 /最大高度 /最小高度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edia qu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 queries</a:t>
            </a:r>
          </a:p>
        </p:txBody>
      </p:sp>
      <p:sp>
        <p:nvSpPr>
          <p:cNvPr id="153" name="媒体查询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媒体查询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添加媒体查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添加媒体查询</a:t>
            </a:r>
          </a:p>
        </p:txBody>
      </p:sp>
      <p:pic>
        <p:nvPicPr>
          <p:cNvPr id="15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993" y="2958267"/>
            <a:ext cx="11136814" cy="1016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8026" y="5318746"/>
            <a:ext cx="11134748" cy="2840114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线条"/>
          <p:cNvSpPr/>
          <p:nvPr/>
        </p:nvSpPr>
        <p:spPr>
          <a:xfrm flipH="1" flipV="1">
            <a:off x="2452488" y="5062239"/>
            <a:ext cx="157362" cy="5257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关键词"/>
          <p:cNvSpPr txBox="1"/>
          <p:nvPr/>
        </p:nvSpPr>
        <p:spPr>
          <a:xfrm>
            <a:off x="1851719" y="4516878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关键词</a:t>
            </a:r>
          </a:p>
        </p:txBody>
      </p:sp>
      <p:sp>
        <p:nvSpPr>
          <p:cNvPr id="160" name="线条"/>
          <p:cNvSpPr/>
          <p:nvPr/>
        </p:nvSpPr>
        <p:spPr>
          <a:xfrm flipV="1">
            <a:off x="4210050" y="4947939"/>
            <a:ext cx="0" cy="5257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媒体类型"/>
          <p:cNvSpPr txBox="1"/>
          <p:nvPr/>
        </p:nvSpPr>
        <p:spPr>
          <a:xfrm>
            <a:off x="3543300" y="4516878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媒体类型</a:t>
            </a:r>
          </a:p>
        </p:txBody>
      </p:sp>
      <p:sp>
        <p:nvSpPr>
          <p:cNvPr id="162" name="线条"/>
          <p:cNvSpPr/>
          <p:nvPr/>
        </p:nvSpPr>
        <p:spPr>
          <a:xfrm flipV="1">
            <a:off x="5810783" y="4947939"/>
            <a:ext cx="1" cy="5257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线条"/>
          <p:cNvSpPr/>
          <p:nvPr/>
        </p:nvSpPr>
        <p:spPr>
          <a:xfrm flipV="1">
            <a:off x="9012249" y="4808239"/>
            <a:ext cx="1" cy="5257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线条"/>
          <p:cNvSpPr/>
          <p:nvPr/>
        </p:nvSpPr>
        <p:spPr>
          <a:xfrm flipV="1">
            <a:off x="7753883" y="5344728"/>
            <a:ext cx="1" cy="28137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逻辑操作符"/>
          <p:cNvSpPr txBox="1"/>
          <p:nvPr/>
        </p:nvSpPr>
        <p:spPr>
          <a:xfrm>
            <a:off x="4991633" y="4386603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逻辑操作符</a:t>
            </a:r>
          </a:p>
        </p:txBody>
      </p:sp>
      <p:sp>
        <p:nvSpPr>
          <p:cNvPr id="166" name="媒体条件"/>
          <p:cNvSpPr txBox="1"/>
          <p:nvPr/>
        </p:nvSpPr>
        <p:spPr>
          <a:xfrm>
            <a:off x="8345499" y="438660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媒体条件</a:t>
            </a:r>
          </a:p>
        </p:txBody>
      </p:sp>
      <p:sp>
        <p:nvSpPr>
          <p:cNvPr id="167" name="媒体属性"/>
          <p:cNvSpPr txBox="1"/>
          <p:nvPr/>
        </p:nvSpPr>
        <p:spPr>
          <a:xfrm>
            <a:off x="7147991" y="4810769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媒体属性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媒体查询属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媒体查询属性</a:t>
            </a:r>
          </a:p>
        </p:txBody>
      </p:sp>
      <p:sp>
        <p:nvSpPr>
          <p:cNvPr id="170" name="width | min-width | max-wid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3364" indent="-253364" defTabSz="332993">
              <a:spcBef>
                <a:spcPts val="2300"/>
              </a:spcBef>
              <a:defRPr sz="1824"/>
            </a:pPr>
            <a:r>
              <a:t>  width | min-width | max-width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height | min-height | max-height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device-width | min-device-width | max-device-width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device-height | min-device-height | max-device-height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aspect-ratio | min-aspect-ratio | max-aspect-ratio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device-aspect-ratio | min-device-aspect-ratio | max-device-aspect-ratio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color | min-color | max-color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color-index | min-color-index | max-color-index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monochrome | min-monochrome | max-monochrome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resolution | min-resolution | max-resolution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 scan | 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常用查询属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常用查询属性</a:t>
            </a:r>
          </a:p>
        </p:txBody>
      </p:sp>
      <p:graphicFrame>
        <p:nvGraphicFramePr>
          <p:cNvPr id="173" name="表格"/>
          <p:cNvGraphicFramePr/>
          <p:nvPr/>
        </p:nvGraphicFramePr>
        <p:xfrm>
          <a:off x="2311400" y="2603500"/>
          <a:ext cx="8281045" cy="6286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34172"/>
                <a:gridCol w="4134172"/>
              </a:tblGrid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名称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min-width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当视窗宽度大于或等于指定值时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max-width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当视窗宽度小于或等于指定值时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min-height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当视窗高度度小于或等于指定值时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max-height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当视窗高度度大于或等于指定值时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orientation=portrait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竖屏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8962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 orientation=landscape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横屏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逻辑操作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逻辑操作符</a:t>
            </a:r>
          </a:p>
        </p:txBody>
      </p:sp>
      <p:sp>
        <p:nvSpPr>
          <p:cNvPr id="176" name="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</a:t>
            </a:r>
          </a:p>
          <a:p>
            <a:pPr/>
            <a:r>
              <a:t>or</a:t>
            </a:r>
          </a:p>
          <a:p>
            <a:pPr/>
            <a:r>
              <a:t>not</a:t>
            </a:r>
          </a:p>
          <a:p>
            <a:pPr/>
            <a:r>
              <a:t>only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媒体类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媒体类型</a:t>
            </a:r>
          </a:p>
        </p:txBody>
      </p:sp>
      <p:sp>
        <p:nvSpPr>
          <p:cNvPr id="179" name="screen         计算机屏幕（默认值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2700"/>
              </a:spcBef>
              <a:defRPr sz="2080"/>
            </a:pPr>
            <a:r>
              <a:t> screen         计算机屏幕（默认值）    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tty            电传打字机以及使用等宽字符网格的类似媒介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tv             电视类型设备（低分辨率、有限的屏幕翻滚能力）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projection     放映机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handheld       手持设备（小屏幕、有限的带宽）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print          打印预览模式 / 打印页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braille        盲人用点字法反馈设备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aural          语音合成器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all            适合所有设备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断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断点</a:t>
            </a:r>
          </a:p>
        </p:txBody>
      </p:sp>
      <p:sp>
        <p:nvSpPr>
          <p:cNvPr id="182" name="页面布局改变的那个点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页面布局改变的那个点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响应式开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响应式开发</a:t>
            </a:r>
          </a:p>
        </p:txBody>
      </p:sp>
      <p:sp>
        <p:nvSpPr>
          <p:cNvPr id="123" name="利用一套代码实现页面的布局和排版以适配不同分辨率(不同尺寸)的设备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利用一套代码实现页面的布局和排版以适配不同分辨率(不同尺寸)的设备。</a:t>
            </a:r>
          </a:p>
          <a:p>
            <a:pPr lvl="1"/>
            <a:r>
              <a:t> 为不同特性（如横屏还是竖屏等）的浏览器视窗使用不同的样式代码</a:t>
            </a:r>
          </a:p>
          <a:p>
            <a:pPr lvl="1"/>
            <a:r>
              <a:t>让页面元素的尺寸能够依据浏览器视窗尺寸变化而平滑变化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选择断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选择断点</a:t>
            </a:r>
          </a:p>
        </p:txBody>
      </p:sp>
      <p:sp>
        <p:nvSpPr>
          <p:cNvPr id="185" name="根据内容来断点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根据内容来断点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常见响应式布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常见响应式布局</a:t>
            </a:r>
          </a:p>
        </p:txBody>
      </p:sp>
      <p:sp>
        <p:nvSpPr>
          <p:cNvPr id="188" name="大体流动模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大体流动模型</a:t>
            </a:r>
          </a:p>
          <a:p>
            <a:pPr/>
            <a:r>
              <a:t>掉落列模型</a:t>
            </a:r>
          </a:p>
          <a:p>
            <a:pPr/>
            <a:r>
              <a:t>活动布局模型</a:t>
            </a:r>
          </a:p>
          <a:p>
            <a:pPr/>
            <a:r>
              <a:t>元素溢出模型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感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4个方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4个方面</a:t>
            </a:r>
          </a:p>
        </p:txBody>
      </p:sp>
      <p:sp>
        <p:nvSpPr>
          <p:cNvPr id="126" name="viewp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viewport</a:t>
            </a:r>
          </a:p>
          <a:p>
            <a:pPr/>
            <a:r>
              <a:t>media queries</a:t>
            </a:r>
          </a:p>
          <a:p>
            <a:pPr/>
            <a:r>
              <a:t>内容布局</a:t>
            </a:r>
          </a:p>
          <a:p>
            <a:pPr/>
            <a:r>
              <a:t>响应式图片/表格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viewport(视口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viewport(视口)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WX20191011-090350.png" descr="WX20191011-0903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748" y="2823171"/>
            <a:ext cx="10160059" cy="4107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像素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像素概念</a:t>
            </a:r>
          </a:p>
        </p:txBody>
      </p:sp>
      <p:sp>
        <p:nvSpPr>
          <p:cNvPr id="133" name="物理像素 又称设备像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944"/>
            </a:pPr>
            <a:r>
              <a:t>物理像素 又称设备像素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设备独立像素 (density-independent pixel)  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css像素 (dips)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屏幕密度  设备上的像素数量，通常是每英寸有多少像素来计算（ppi）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设备像素比(device pixel ratio)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 设备像素比 ＝ 物理像素 / 设备独立像素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WX20191011-090417.png" descr="WX20191011-0904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9144" y="449630"/>
            <a:ext cx="9093201" cy="442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WX20191011-090555.png" descr="WX20191011-0905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9144" y="4580668"/>
            <a:ext cx="9093201" cy="55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WX20191011-090451.png" descr="WX20191011-0904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639" y="1272979"/>
            <a:ext cx="9493267" cy="8214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手机端视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手机端视窗</a:t>
            </a:r>
          </a:p>
        </p:txBody>
      </p:sp>
      <p:sp>
        <p:nvSpPr>
          <p:cNvPr id="141" name="layout viewport (布局视口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layout viewport (布局视口)</a:t>
            </a:r>
          </a:p>
          <a:p>
            <a:pPr/>
            <a:r>
              <a:t> visual viewport (视觉视口)</a:t>
            </a:r>
          </a:p>
          <a:p>
            <a:pPr/>
            <a:r>
              <a:t> ideal viewport (完美视口)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