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S第二阶段 - 新语法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JS第二阶段 - 新语法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27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pread 展开运算符"/>
          <p:cNvSpPr txBox="1"/>
          <p:nvPr/>
        </p:nvSpPr>
        <p:spPr>
          <a:xfrm>
            <a:off x="9347147" y="7798789"/>
            <a:ext cx="528823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Spread 展开运算符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pread 展开运算符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spread 展开运算符</a:t>
            </a:r>
          </a:p>
        </p:txBody>
      </p:sp>
      <p:sp>
        <p:nvSpPr>
          <p:cNvPr id="1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…"/>
          <p:cNvSpPr txBox="1"/>
          <p:nvPr/>
        </p:nvSpPr>
        <p:spPr>
          <a:xfrm>
            <a:off x="3040322" y="6057736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36" name="把可迭代对象展开为展开为逗号分隔的元素列表。"/>
          <p:cNvSpPr txBox="1"/>
          <p:nvPr/>
        </p:nvSpPr>
        <p:spPr>
          <a:xfrm>
            <a:off x="3040322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把可迭代对象展开为展开为逗号分隔的元素列表。</a:t>
            </a:r>
          </a:p>
        </p:txBody>
      </p:sp>
      <p:sp>
        <p:nvSpPr>
          <p:cNvPr id="137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适用于 数组 、函数调用 、对象"/>
          <p:cNvSpPr txBox="1"/>
          <p:nvPr/>
        </p:nvSpPr>
        <p:spPr>
          <a:xfrm>
            <a:off x="3040322" y="892928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适用于 数组 、函数调用 、对象</a:t>
            </a:r>
          </a:p>
        </p:txBody>
      </p:sp>
      <p:sp>
        <p:nvSpPr>
          <p:cNvPr id="139" name="圆形"/>
          <p:cNvSpPr/>
          <p:nvPr/>
        </p:nvSpPr>
        <p:spPr>
          <a:xfrm>
            <a:off x="2490203" y="919379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函数调用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函数调用</a:t>
            </a:r>
          </a:p>
        </p:txBody>
      </p:sp>
      <p:sp>
        <p:nvSpPr>
          <p:cNvPr id="14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5532" y="5957635"/>
            <a:ext cx="11164578" cy="4499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对象中展开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对象中展开</a:t>
            </a:r>
          </a:p>
        </p:txBody>
      </p:sp>
      <p:sp>
        <p:nvSpPr>
          <p:cNvPr id="15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7162" y="4804206"/>
            <a:ext cx="12736785" cy="7100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154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