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67B1-7174-4AEA-A6AD-7662B53FA962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589C7-CC02-4E69-9A90-E7D777257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28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589C7-CC02-4E69-9A90-E7D777257FE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8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E1C6A-4545-AB13-44EA-7933E89E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801386-0CA5-2723-F783-FD663EAFE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5EAC9-E0F8-FECB-1AAB-6691810C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B78B1-81FB-305D-DB8C-F7F09860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8631F-6653-9ED4-6E01-B4A0D17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56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0AE6F-0E69-CE41-BFEA-C91057B4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89C17E-0F02-6C8B-ACB1-A53E6164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6A128-D282-144F-F6A0-2C9689E7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ACB89-C956-3BBB-65C6-B9362BC8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6F049-0EBF-C574-691C-5C92119D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3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9ABB4-6FA4-152C-5E0D-38518875E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181C10-878D-C03D-E6E8-3FAB001D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3DC03-1558-450C-1219-F09C5725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0D29F-D9FD-787B-43C5-6948B6A3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9A28C-64A7-C113-A9B9-9F2ADFA6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66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751A-80B8-CFF8-67FC-31A5B5EB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8673A-56FB-0786-F6BC-3788182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78F27-E876-F519-7B89-0161E67A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636F2-C5CF-07C0-5DFA-1366FDBA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CD3D5-CF3A-F355-57FB-43CB98C5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44DB8-A54F-B383-4D13-4A2E98FF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511D3-691F-E4C1-52D2-DF6D35A2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3F965-AEEE-BA58-29D8-4C7DE197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E8BDB-5607-2922-B4C0-3E2AD31A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8D340-76BF-C017-CDD3-8E9D8467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E313A-3393-58AF-A635-64EBA0B1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FAF4E-374C-099C-34CA-561A1133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BA605C-EE7B-D483-D2AF-259AE078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1E51FD-8CF4-190B-954C-4B34001C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0A7F77-DBE4-CDA5-4216-DC08D9AE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AFA8FB-6EF0-EBBC-D23B-34142DE5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40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928CC-E915-923F-3B2E-B50C47D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27CBCD-9F64-2DF7-761E-465D7349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90CAD-79E2-695C-A23D-427803CA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8C5E45-2E02-6953-F1F6-F47EBB8DA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A2BEB6-E700-F1B7-2CD6-A24D1204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0D7039-ECA4-4F20-F43F-66080508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9F21FE-5A85-F6C2-10B1-F1A9C3C1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E45CDE-BA3F-9278-E4C5-DEE34552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31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CC22-08FB-2474-F242-EDAF7DF9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C1B5C9-0D92-D105-49E4-B336E9F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EB969E-3EBC-8662-D8EF-90AF557E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3F66F0-0556-4F50-2297-1B623DDF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2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AA879E-4B09-C8BF-B5B4-C92839AA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676F18-AE0F-EF19-C314-8570D51E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52A453-BEAA-274C-6E11-6D59BD54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46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9D98-3EEA-BA99-5FA3-0FF62980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96433-376D-1816-6C08-607C6E59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25AD6B-671E-8986-35CA-2F9C4327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063C30-0782-367C-B9F4-1A52CFA1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F3FA6-0205-6266-E20C-8CD0BAFC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C3AE2-E3AC-7BB2-F0EF-638671B0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5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5962-33BE-4EBB-AECD-700B3D25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EB0684-85F2-45B8-02CE-D9431A8A8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BE96C4-768D-8567-26D1-EB845AA8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4BE34-4C8B-546D-6344-0E33F7A2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07C4A5-01EC-DB02-FACB-D5B8734B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FDE9A7-FD9F-3DC1-4F1E-46243BDC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71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097D12-047D-7965-A8E5-E58F42B4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1180C-7AC6-056D-1341-DAEC0163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D0AB2-62D6-2142-616D-6E328DBC0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3931A-D907-4E25-8A59-C1C814C0E223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E7611-9109-6692-E8EE-E55058597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99677-D5EA-F95F-E695-9FFE464F6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10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BCFAA5-76C2-42BE-9724-7CD578EF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AC71EC-DA93-C8E4-EC54-CD253033FC9E}"/>
              </a:ext>
            </a:extLst>
          </p:cNvPr>
          <p:cNvSpPr txBox="1"/>
          <p:nvPr/>
        </p:nvSpPr>
        <p:spPr>
          <a:xfrm>
            <a:off x="491613" y="117987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Colombia VPH18</a:t>
            </a:r>
          </a:p>
        </p:txBody>
      </p:sp>
    </p:spTree>
    <p:extLst>
      <p:ext uri="{BB962C8B-B14F-4D97-AF65-F5344CB8AC3E}">
        <p14:creationId xmlns:p14="http://schemas.microsoft.com/office/powerpoint/2010/main" val="20507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F642B87-00AC-4EE6-48E3-94E40A6E0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95" y="575034"/>
            <a:ext cx="8101780" cy="597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8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C46632-DF04-A1C1-E905-F1996FD2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62F3464-B4AE-304B-CF33-146FEB041011}"/>
              </a:ext>
            </a:extLst>
          </p:cNvPr>
          <p:cNvSpPr txBox="1"/>
          <p:nvPr/>
        </p:nvSpPr>
        <p:spPr>
          <a:xfrm>
            <a:off x="737419" y="117987"/>
            <a:ext cx="285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Brasil VPH16</a:t>
            </a:r>
          </a:p>
        </p:txBody>
      </p:sp>
    </p:spTree>
    <p:extLst>
      <p:ext uri="{BB962C8B-B14F-4D97-AF65-F5344CB8AC3E}">
        <p14:creationId xmlns:p14="http://schemas.microsoft.com/office/powerpoint/2010/main" val="238410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9840C04-3DEA-7D83-092B-2AF239FF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919163"/>
            <a:ext cx="57340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7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752D733-11D8-5279-D1F3-9A4D4330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35E3C4D-D335-F064-7B27-025E300BE8F4}"/>
              </a:ext>
            </a:extLst>
          </p:cNvPr>
          <p:cNvSpPr txBox="1"/>
          <p:nvPr/>
        </p:nvSpPr>
        <p:spPr>
          <a:xfrm>
            <a:off x="904568" y="96269"/>
            <a:ext cx="36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PUERTO RICO VPH16/18</a:t>
            </a:r>
          </a:p>
        </p:txBody>
      </p:sp>
    </p:spTree>
    <p:extLst>
      <p:ext uri="{BB962C8B-B14F-4D97-AF65-F5344CB8AC3E}">
        <p14:creationId xmlns:p14="http://schemas.microsoft.com/office/powerpoint/2010/main" val="101399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0D8FFE8-7D30-7F1A-42E1-094E4BF8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58" y="747253"/>
            <a:ext cx="9075174" cy="54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9F2057-2686-E11B-57FF-90FB47B0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33366C7-7E14-3C3C-76C0-BCAA0C99A3FD}"/>
              </a:ext>
            </a:extLst>
          </p:cNvPr>
          <p:cNvSpPr txBox="1"/>
          <p:nvPr/>
        </p:nvSpPr>
        <p:spPr>
          <a:xfrm>
            <a:off x="609600" y="0"/>
            <a:ext cx="23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USA VPH 16 (1992)</a:t>
            </a:r>
          </a:p>
        </p:txBody>
      </p:sp>
    </p:spTree>
    <p:extLst>
      <p:ext uri="{BB962C8B-B14F-4D97-AF65-F5344CB8AC3E}">
        <p14:creationId xmlns:p14="http://schemas.microsoft.com/office/powerpoint/2010/main" val="343618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830B01E0-0743-D0AF-AD90-81361D7C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65" y="629265"/>
            <a:ext cx="8465574" cy="55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8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0FBAE05-0BFD-5717-A97A-83262E22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36DE505-6316-AA30-C489-DDF41018CC7E}"/>
              </a:ext>
            </a:extLst>
          </p:cNvPr>
          <p:cNvSpPr txBox="1"/>
          <p:nvPr/>
        </p:nvSpPr>
        <p:spPr>
          <a:xfrm>
            <a:off x="639096" y="88490"/>
            <a:ext cx="3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ESTADO UNIDOS (2003) VPH 18</a:t>
            </a:r>
          </a:p>
        </p:txBody>
      </p:sp>
    </p:spTree>
    <p:extLst>
      <p:ext uri="{BB962C8B-B14F-4D97-AF65-F5344CB8AC3E}">
        <p14:creationId xmlns:p14="http://schemas.microsoft.com/office/powerpoint/2010/main" val="310275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64ACB8B-065D-646E-CC95-2361922F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2" y="282524"/>
            <a:ext cx="8052157" cy="59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5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22C7CB-B9CE-F482-1868-8CA3C757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433"/>
            <a:ext cx="12192000" cy="59576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FF77AB-DD5E-8922-2B07-912C85C474C7}"/>
              </a:ext>
            </a:extLst>
          </p:cNvPr>
          <p:cNvSpPr txBox="1"/>
          <p:nvPr/>
        </p:nvSpPr>
        <p:spPr>
          <a:xfrm>
            <a:off x="580103" y="98323"/>
            <a:ext cx="37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Estados unidos (2003)VPH 16</a:t>
            </a:r>
          </a:p>
        </p:txBody>
      </p:sp>
    </p:spTree>
    <p:extLst>
      <p:ext uri="{BB962C8B-B14F-4D97-AF65-F5344CB8AC3E}">
        <p14:creationId xmlns:p14="http://schemas.microsoft.com/office/powerpoint/2010/main" val="35829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A28331-E1E3-082C-B41A-4549448D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26" y="484238"/>
            <a:ext cx="7895303" cy="588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24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4F92F01-B2A5-F333-E9FF-1DE853EDF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919163"/>
            <a:ext cx="57340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BBC65D-2669-F7B1-4610-45380634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BCAC6C2-38A9-863A-3C95-969D74EDD319}"/>
              </a:ext>
            </a:extLst>
          </p:cNvPr>
          <p:cNvSpPr txBox="1"/>
          <p:nvPr/>
        </p:nvSpPr>
        <p:spPr>
          <a:xfrm>
            <a:off x="766916" y="117987"/>
            <a:ext cx="400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Taiwan</a:t>
            </a:r>
            <a:r>
              <a:rPr lang="es-CO" dirty="0"/>
              <a:t> VPH18</a:t>
            </a:r>
          </a:p>
        </p:txBody>
      </p:sp>
    </p:spTree>
    <p:extLst>
      <p:ext uri="{BB962C8B-B14F-4D97-AF65-F5344CB8AC3E}">
        <p14:creationId xmlns:p14="http://schemas.microsoft.com/office/powerpoint/2010/main" val="365915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6E40960-71A9-C072-0154-78562395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35" y="452285"/>
            <a:ext cx="7993626" cy="548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68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568401-144C-9C50-ABF2-7E7D6104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BE74FA-AB87-1693-AEFC-758BAEA4D30B}"/>
              </a:ext>
            </a:extLst>
          </p:cNvPr>
          <p:cNvSpPr txBox="1"/>
          <p:nvPr/>
        </p:nvSpPr>
        <p:spPr>
          <a:xfrm>
            <a:off x="1012723" y="68826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Nigeria </a:t>
            </a:r>
            <a:r>
              <a:rPr lang="es-CO" dirty="0" err="1"/>
              <a:t>vph</a:t>
            </a:r>
            <a:r>
              <a:rPr lang="es-CO"/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345612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0171D55F-53C7-0EDC-2596-9CE3BF5C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919163"/>
            <a:ext cx="57340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8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7D5E12-0A78-4024-6683-13AE1C52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466F08B-2402-2DEE-E12B-FF0B958221CA}"/>
              </a:ext>
            </a:extLst>
          </p:cNvPr>
          <p:cNvSpPr txBox="1"/>
          <p:nvPr/>
        </p:nvSpPr>
        <p:spPr>
          <a:xfrm>
            <a:off x="363794" y="78658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Colombia VPH 16</a:t>
            </a:r>
          </a:p>
        </p:txBody>
      </p:sp>
    </p:spTree>
    <p:extLst>
      <p:ext uri="{BB962C8B-B14F-4D97-AF65-F5344CB8AC3E}">
        <p14:creationId xmlns:p14="http://schemas.microsoft.com/office/powerpoint/2010/main" val="362691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17466DD-B4AF-654E-280C-B3DC19F4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919163"/>
            <a:ext cx="57340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143B790-E8AD-213E-89C7-88581BFE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" y="560439"/>
            <a:ext cx="10079549" cy="62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D391E2B-7819-F485-8A51-37E13F0D8072}"/>
              </a:ext>
            </a:extLst>
          </p:cNvPr>
          <p:cNvSpPr txBox="1"/>
          <p:nvPr/>
        </p:nvSpPr>
        <p:spPr>
          <a:xfrm>
            <a:off x="658761" y="157316"/>
            <a:ext cx="400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Colombia VPH16-18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066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5A6CF17-BD9C-AFDE-9710-959A7AFF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58" y="727587"/>
            <a:ext cx="8406581" cy="550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8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2AEAF1-70F8-45CD-2778-A31AE7BA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884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C9A14BC-7BBF-781A-192F-BC6B0368D7F4}"/>
              </a:ext>
            </a:extLst>
          </p:cNvPr>
          <p:cNvSpPr txBox="1"/>
          <p:nvPr/>
        </p:nvSpPr>
        <p:spPr>
          <a:xfrm>
            <a:off x="521110" y="117987"/>
            <a:ext cx="313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Costa Rica VPH 18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811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F736261-4701-56F0-DAF9-76CCB606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5" y="685017"/>
            <a:ext cx="7561006" cy="57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3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3B3CB37-4063-44CA-37CB-EBAA6CF2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FD3D0CF-0F30-CF03-3B29-990EAC11BEBE}"/>
              </a:ext>
            </a:extLst>
          </p:cNvPr>
          <p:cNvSpPr txBox="1"/>
          <p:nvPr/>
        </p:nvSpPr>
        <p:spPr>
          <a:xfrm>
            <a:off x="521110" y="117987"/>
            <a:ext cx="364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Costa Rica  VPH16</a:t>
            </a:r>
          </a:p>
        </p:txBody>
      </p:sp>
    </p:spTree>
    <p:extLst>
      <p:ext uri="{BB962C8B-B14F-4D97-AF65-F5344CB8AC3E}">
        <p14:creationId xmlns:p14="http://schemas.microsoft.com/office/powerpoint/2010/main" val="120096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45</Words>
  <Application>Microsoft Office PowerPoint</Application>
  <PresentationFormat>Panorámica</PresentationFormat>
  <Paragraphs>13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 DUSSÁN NIÑO</dc:creator>
  <cp:lastModifiedBy>JENNY CAROLINA DUSSÁN NIÑO</cp:lastModifiedBy>
  <cp:revision>1</cp:revision>
  <dcterms:created xsi:type="dcterms:W3CDTF">2024-04-26T00:03:33Z</dcterms:created>
  <dcterms:modified xsi:type="dcterms:W3CDTF">2024-04-29T23:00:24Z</dcterms:modified>
</cp:coreProperties>
</file>