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896FB-866D-232F-1343-1DFAA3CD6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AE320C-2E87-0A9F-9682-87C453410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2E9CDA-FF7E-B3AD-8EB8-D87F0640A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EFA6-B09C-4841-96E8-C36F54E3ED52}" type="datetimeFigureOut">
              <a:rPr lang="es-CO" smtClean="0"/>
              <a:t>13/12/2023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8D0B0C-104E-BB3C-0423-F6EC8608F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E9E307-2FA2-85F5-A226-31D71439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1651-65D3-49BC-A751-1ECFB33509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315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FE419-415B-8002-F229-17F3F203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3E6D97-43A0-C1FF-82B7-B286004FD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50F42E-B37A-8A8C-0F98-38629654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EFA6-B09C-4841-96E8-C36F54E3ED52}" type="datetimeFigureOut">
              <a:rPr lang="es-CO" smtClean="0"/>
              <a:t>13/12/2023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246820-790E-3F37-A512-E70B9163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27DB65-3CB4-E657-78A5-13E12C1A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1651-65D3-49BC-A751-1ECFB33509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601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F48AED-4B93-7C17-C84B-68A678ABA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0177BC-4FD6-F9B9-4E7A-16131C05D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AC86EF-96BF-7A08-FE0D-8B499FC0A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EFA6-B09C-4841-96E8-C36F54E3ED52}" type="datetimeFigureOut">
              <a:rPr lang="es-CO" smtClean="0"/>
              <a:t>13/12/2023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931EBA-6790-7136-EDE2-972D3655A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4A2212-562E-EFE4-C7C9-DFE98C6D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1651-65D3-49BC-A751-1ECFB33509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89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D6020-F30A-0081-DE33-3F378118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1FC90B-4E81-B7EF-A1D3-9196A977A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F01425-609A-B0C6-0B70-0AE7C0FC5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EFA6-B09C-4841-96E8-C36F54E3ED52}" type="datetimeFigureOut">
              <a:rPr lang="es-CO" smtClean="0"/>
              <a:t>13/12/2023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D2C512-94C4-654E-A989-EBDD29CC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941F6A-8945-178D-F480-E16D8F6E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1651-65D3-49BC-A751-1ECFB33509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668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7CEFB-166A-844F-F44A-C48319B1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947304-1EAA-D789-A943-338705405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C5E3C6-A801-346A-E09B-E45901465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EFA6-B09C-4841-96E8-C36F54E3ED52}" type="datetimeFigureOut">
              <a:rPr lang="es-CO" smtClean="0"/>
              <a:t>13/12/2023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D958A0-85C7-78A3-F1FE-CBB8579D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4DC4C3-1035-5814-51A4-A01F64E4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1651-65D3-49BC-A751-1ECFB33509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830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7FD29-CA72-4841-EB87-582783862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11E861-BD33-34B9-8624-A45A6BF66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8F64A0-04EE-7E9E-3CDF-4F85CF44D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B63173-6AB3-3EA9-4D81-CC57BF6D4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EFA6-B09C-4841-96E8-C36F54E3ED52}" type="datetimeFigureOut">
              <a:rPr lang="es-CO" smtClean="0"/>
              <a:t>13/12/2023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98BCC2-95A3-70D1-957E-0B9D9C0D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1849A6-019E-D0E9-84D4-CC38A9C2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1651-65D3-49BC-A751-1ECFB33509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800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EB2C1-84D7-9129-0B14-04F247133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DEFCB5-8272-DCC0-F0DA-EC94CB9CC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12B5DE-DA32-1E49-4426-AFB848DE9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2B22B8B-974D-AF9B-8C39-ED2B20D59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C8205E6-D09C-48BD-2949-FD8BEC880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EF908E6-4102-2659-B6CD-BC07077E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EFA6-B09C-4841-96E8-C36F54E3ED52}" type="datetimeFigureOut">
              <a:rPr lang="es-CO" smtClean="0"/>
              <a:t>13/12/2023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5E1AF5-92F4-D664-7C31-23C27856C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FEB4560-BC1E-8EBD-2B22-C44AEA7E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1651-65D3-49BC-A751-1ECFB33509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381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E3828-7434-E04E-84B5-1D579F85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1FFC4E-D490-1F53-CAD3-DF401B4F0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EFA6-B09C-4841-96E8-C36F54E3ED52}" type="datetimeFigureOut">
              <a:rPr lang="es-CO" smtClean="0"/>
              <a:t>13/12/2023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24BAF2-9D85-C617-29D9-72D50EFF7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E7F8F4D-B030-7687-F427-E4095E14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1651-65D3-49BC-A751-1ECFB33509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01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2A07B25-DEF1-E79B-9F24-0A9FD2A8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EFA6-B09C-4841-96E8-C36F54E3ED52}" type="datetimeFigureOut">
              <a:rPr lang="es-CO" smtClean="0"/>
              <a:t>13/12/2023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CCC80D-99F0-4216-6DF4-0568B62A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4CD386-25A1-1BD2-CEE4-6D433CBE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1651-65D3-49BC-A751-1ECFB33509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281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64806-763E-9F0D-F91A-A1BFDB80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2859BC-C636-AB9A-E000-020A3411C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A017F1-6F85-8CA1-BE6E-C27879BE4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77AAD5-804C-2E1C-AA42-58F3E1B09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EFA6-B09C-4841-96E8-C36F54E3ED52}" type="datetimeFigureOut">
              <a:rPr lang="es-CO" smtClean="0"/>
              <a:t>13/12/2023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2096A8-B9E1-B17A-1F1E-14D84C396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44D750-3AB2-9F5F-E2D7-DB95F8F0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1651-65D3-49BC-A751-1ECFB33509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267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724FE-39BB-E20A-E3A7-CC65EBA9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1966E3-C929-3DB5-8CFF-A09FF43B4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EB4D4D-0828-A10D-3896-955047BD1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99D230-3A7C-289B-6A8D-A89D23CA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EFA6-B09C-4841-96E8-C36F54E3ED52}" type="datetimeFigureOut">
              <a:rPr lang="es-CO" smtClean="0"/>
              <a:t>13/12/2023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879154-F8A1-1EBB-563A-512277DA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877D4A-FADC-1C53-A193-185F4C85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1651-65D3-49BC-A751-1ECFB33509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260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10BD486-6888-54BE-342E-485891F33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D37FDA-393A-6B04-681C-4B47B921E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A9BFA0-2FB3-C0E6-B0DB-62327A52C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EEFA6-B09C-4841-96E8-C36F54E3ED52}" type="datetimeFigureOut">
              <a:rPr lang="es-CO" smtClean="0"/>
              <a:t>13/12/2023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1A871C-187F-5F61-F4DC-48254B6B7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D96642-7B5D-CC0F-7F94-A1EB72527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81651-65D3-49BC-A751-1ECFB33509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842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9CCF3FA-676A-FEC5-2435-0F7FBBE5C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925"/>
            <a:ext cx="12192000" cy="62801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A2A3A31-72D3-6C6C-5DBA-BF215C20CE9C}"/>
              </a:ext>
            </a:extLst>
          </p:cNvPr>
          <p:cNvSpPr txBox="1"/>
          <p:nvPr/>
        </p:nvSpPr>
        <p:spPr>
          <a:xfrm>
            <a:off x="7200900" y="60960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Plot</a:t>
            </a:r>
            <a:r>
              <a:rPr lang="es-CO" dirty="0"/>
              <a:t> </a:t>
            </a:r>
            <a:r>
              <a:rPr lang="es-CO" dirty="0" err="1"/>
              <a:t>Surveys</a:t>
            </a:r>
            <a:r>
              <a:rPr lang="es-CO" dirty="0"/>
              <a:t> – edades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36765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A34EE87-3698-4017-1565-15BE17CAD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525"/>
            <a:ext cx="12192000" cy="63309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3F16875-13DA-AA31-1F53-C9CCDD250915}"/>
              </a:ext>
            </a:extLst>
          </p:cNvPr>
          <p:cNvSpPr txBox="1"/>
          <p:nvPr/>
        </p:nvSpPr>
        <p:spPr>
          <a:xfrm>
            <a:off x="7515225" y="6067425"/>
            <a:ext cx="41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Pathogen</a:t>
            </a:r>
            <a:r>
              <a:rPr lang="es-CO" dirty="0"/>
              <a:t> –edad </a:t>
            </a:r>
          </a:p>
        </p:txBody>
      </p:sp>
    </p:spTree>
    <p:extLst>
      <p:ext uri="{BB962C8B-B14F-4D97-AF65-F5344CB8AC3E}">
        <p14:creationId xmlns:p14="http://schemas.microsoft.com/office/powerpoint/2010/main" val="317129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0C7A99A-F9D9-E578-64F9-E0EC51D69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954"/>
            <a:ext cx="12192000" cy="633009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82F7D54-68B6-3A56-C8C9-C767A850015E}"/>
              </a:ext>
            </a:extLst>
          </p:cNvPr>
          <p:cNvSpPr txBox="1"/>
          <p:nvPr/>
        </p:nvSpPr>
        <p:spPr>
          <a:xfrm>
            <a:off x="7343775" y="6000750"/>
            <a:ext cx="389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Risk_class</a:t>
            </a:r>
            <a:r>
              <a:rPr lang="es-CO" dirty="0"/>
              <a:t>, </a:t>
            </a:r>
            <a:r>
              <a:rPr lang="es-CO" dirty="0" err="1"/>
              <a:t>seroprevalence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91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6BC8CC7-112E-0B14-1C61-D76EAAF31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275"/>
            <a:ext cx="12192000" cy="62674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F1460FE-EF75-410B-DCB6-F51F88A00D1D}"/>
              </a:ext>
            </a:extLst>
          </p:cNvPr>
          <p:cNvSpPr txBox="1"/>
          <p:nvPr/>
        </p:nvSpPr>
        <p:spPr>
          <a:xfrm>
            <a:off x="8164286" y="5924939"/>
            <a:ext cx="3564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Prevalencias, según calidad de estudio</a:t>
            </a:r>
          </a:p>
        </p:txBody>
      </p:sp>
    </p:spTree>
    <p:extLst>
      <p:ext uri="{BB962C8B-B14F-4D97-AF65-F5344CB8AC3E}">
        <p14:creationId xmlns:p14="http://schemas.microsoft.com/office/powerpoint/2010/main" val="13258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CB5F422-43CA-BD25-BD9B-BB6D37A62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006"/>
            <a:ext cx="12192000" cy="630598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EEE39C4-6878-0498-6CC9-E2AAFFF4CBD4}"/>
              </a:ext>
            </a:extLst>
          </p:cNvPr>
          <p:cNvSpPr txBox="1"/>
          <p:nvPr/>
        </p:nvSpPr>
        <p:spPr>
          <a:xfrm>
            <a:off x="7841974" y="5824330"/>
            <a:ext cx="3419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Seroencuestas</a:t>
            </a:r>
            <a:r>
              <a:rPr lang="es-CO" dirty="0"/>
              <a:t> de alta calidad, riesgo de VPH</a:t>
            </a:r>
          </a:p>
        </p:txBody>
      </p:sp>
    </p:spTree>
    <p:extLst>
      <p:ext uri="{BB962C8B-B14F-4D97-AF65-F5344CB8AC3E}">
        <p14:creationId xmlns:p14="http://schemas.microsoft.com/office/powerpoint/2010/main" val="217357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98BC8-A660-D867-421F-BAE4A09A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6FDB7-FBC1-E6CC-064C-E6F18D3DE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055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D82A9-5655-3D3B-81F9-BDEF0D0AF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F04DAD-3CCD-B350-EF18-CF08A2286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440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53FF8-947A-D6A1-CFCF-0C6C784D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DDEB9D-BFC7-CFFB-0955-D448C74F0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8367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26</Words>
  <Application>Microsoft Office PowerPoint</Application>
  <PresentationFormat>Panorámica</PresentationFormat>
  <Paragraphs>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JENNY CAROLINA DUSSÁN NIÑO</dc:creator>
  <cp:lastModifiedBy>JENNY CAROLINA DUSSÁN NIÑO</cp:lastModifiedBy>
  <cp:revision>1</cp:revision>
  <dcterms:created xsi:type="dcterms:W3CDTF">2023-12-14T00:25:31Z</dcterms:created>
  <dcterms:modified xsi:type="dcterms:W3CDTF">2023-12-14T01:49:50Z</dcterms:modified>
</cp:coreProperties>
</file>