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2814B-10FB-D291-C950-1480B4388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8557EA-0802-7166-05A6-246AB74A0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4C84C-9731-72D3-C24B-5A3F945C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10/01/2024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C7F25-B8B4-B74C-CF17-04954D52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A5096-7965-4EB2-833D-14093196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08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E8E11-9B1F-1988-D559-BF27548C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3DB78A-24FD-DD18-A7C3-5C317F8A3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D2DC91-1AD2-D0C6-DA9A-A77BB5F4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10/01/2024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C283D-0F0D-0FD2-8059-BD2D7373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D2DAE8-F84A-27D1-FC12-C0DF6169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05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DD9A0C-06F9-EBCA-E68F-58BD61AB4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A13F93-DC4F-0332-7624-FA1C2EE60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70C03-1FCF-0E39-58A5-0749B028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10/01/2024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A9E59-C926-70CB-4B92-1ABA7849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8097E-A4C7-5E0D-D07B-B6A0B4BD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1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B69FB-864A-5A20-FA36-9A752016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80120-B9C1-254B-7639-ED36BB80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F8F1C-0169-B3B4-4CD3-32BD4634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10/01/2024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FE24E-1BE1-7F50-BE58-399B337E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AEF5F-14A1-002E-886B-E788B524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38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15A40-D8BD-55AC-6FAD-458130D7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A2BA4F-5F5A-6363-D5C8-58E65919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302FA-13AD-E98E-4FB1-D8E0D4A2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10/01/2024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FAE3F9-CA33-DCB3-B74A-3751119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3B7DD0-646C-25BD-F87C-C67F05FE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83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CACA9-B173-C891-BDD0-5EAD5728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E38EA-8D0B-F3DE-56A9-566ADAC09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BE2C5D-561C-F76E-F46E-81E1DCAF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7F0267-7DF3-5D10-BA42-D588C819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10/01/2024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70D419-50A3-6A7E-64AF-7C5EB0E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378C68-5F7C-6862-C76F-77F3E9CD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79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141F2-3C2A-71D9-836A-5799D471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806B1-0FF0-0D50-3A31-1568E9C5F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DF85B7-A7AF-624B-F559-A6C955C39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C6481D-82C5-916B-FC3C-EC1063888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CE213D-663B-13DC-0486-5A149072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FEFA4F-AA97-F428-B991-B1529EAC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10/01/2024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AE18D0-C32D-3C87-B6F0-776BC4BA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FB346A-2D1A-C2D0-F949-E9436510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808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9A14-19B3-76E7-C8D3-4823F59B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E52DFD-13A7-A6B7-E63A-3962D2ED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10/01/2024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1FE0E6-2D33-C27F-F3B8-99333336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E09C85-6F77-E163-A4DD-71D8296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749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70897B-BA51-9413-881C-367087F8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10/01/2024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142B8C-CA60-D43A-C59A-0782C348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56F91C-A189-3C1E-3AF2-2A1A8FFB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0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F101A-A217-926D-E9A9-AA69409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EBF11-9AC3-A44C-8A8E-287C9D57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227429-8E43-D1F8-0978-E092C051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CC5602-0BC5-CD0A-198C-37DAC1A5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10/01/2024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32041-433A-C29D-C702-FD353EE9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75E457-F14D-5D13-95BA-64FD6EAA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491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11DEF-FDF6-91A2-B9A2-962AFEB0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95CEB6-F106-7971-51F9-BAD5C9A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B6C254-128B-87DC-4D68-C351CA9D7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187579-C2FA-8961-136E-BE1B0E2C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10/01/2024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92139D-75B8-2B60-A351-CFADB71C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C15F5-9176-EC74-E25D-11E0EF3D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4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7DE99B-4400-0433-837C-0C67D08B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31EF47-4BC3-50AE-A9E6-BA9F2899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A58FB-8F82-F92B-C4B6-3226C4551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D2BE9D-4DFE-402A-853A-6E7B91741EE3}" type="datetimeFigureOut">
              <a:rPr lang="es-CO" smtClean="0"/>
              <a:t>10/01/2024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846D1-FA3E-35A5-02F8-A4CF20879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B1BB7-9A2A-183B-15FD-CB14529A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68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FFCFB-8948-8DF1-FEAE-85E545DC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175"/>
            <a:ext cx="10515600" cy="1325563"/>
          </a:xfrm>
        </p:spPr>
        <p:txBody>
          <a:bodyPr/>
          <a:lstStyle/>
          <a:p>
            <a:r>
              <a:rPr lang="es-ES" dirty="0"/>
              <a:t>HPV 16  -18 Por país –Alta calidad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914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57CE874-A7F0-EFE2-12E1-52347F4A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959891-65F6-D5B2-E9BC-1BD2ECD5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5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1439958-C093-2001-BDED-EB73245A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2D9CB7E-BCA2-BBD4-15CF-67E02D2E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53C611-9F2B-E074-8802-2B8C9D84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0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AC31A1-1C0D-9872-DA0C-71E3A725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8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0729-F761-1BB7-7B61-BDB45CF6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MAPAS</a:t>
            </a:r>
          </a:p>
        </p:txBody>
      </p:sp>
    </p:spTree>
    <p:extLst>
      <p:ext uri="{BB962C8B-B14F-4D97-AF65-F5344CB8AC3E}">
        <p14:creationId xmlns:p14="http://schemas.microsoft.com/office/powerpoint/2010/main" val="313693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apa&#10;&#10;Descripción generada automáticamente">
            <a:extLst>
              <a:ext uri="{FF2B5EF4-FFF2-40B4-BE49-F238E27FC236}">
                <a16:creationId xmlns:a16="http://schemas.microsoft.com/office/drawing/2014/main" id="{13C1B4DD-45C3-1153-9530-5F81ACD91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8" y="136064"/>
            <a:ext cx="10804849" cy="65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16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3BCD8-63BC-452B-780F-DB8A97F5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69"/>
          </a:xfrm>
        </p:spPr>
        <p:txBody>
          <a:bodyPr/>
          <a:lstStyle/>
          <a:p>
            <a:r>
              <a:rPr lang="es-CO" dirty="0"/>
              <a:t>SEROFOI -VPH - COL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E9DEAA-A7D1-40A9-FCA4-E73EB20F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12" y="745640"/>
            <a:ext cx="6792686" cy="59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CE834-F55E-5261-44A8-53727AD9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5336F-3030-FF79-5410-92C2C98F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757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8F5C9B-ACAA-E956-BAC4-23E22BB1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6" y="0"/>
            <a:ext cx="9686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3D1B9-6583-3CAF-0966-0095639A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73803-41FF-2115-06E3-D9B9833A4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77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F575AD-9645-ACF0-C555-592E978D5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639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3CEA2C-229A-9B73-8C90-D34E380D6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561" y="0"/>
            <a:ext cx="7689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F38BC2-93E0-4149-D233-46103C2C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8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C57D066-1E33-9C02-F909-EB7FB039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5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9EE1F5-C666-1A75-62E8-E08C81B8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2837AB-EDBA-C7E9-59BB-B4F86D81E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4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878AB9-2B33-4A6B-3F85-B9315758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6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15</Words>
  <Application>Microsoft Office PowerPoint</Application>
  <PresentationFormat>Panorámica</PresentationFormat>
  <Paragraphs>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de Office</vt:lpstr>
      <vt:lpstr>HPV 16  -18 Por país –Alta calidad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MAPAS</vt:lpstr>
      <vt:lpstr>Presentación de PowerPoint</vt:lpstr>
      <vt:lpstr>SEROFOI -VPH - COL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HPV 16  -18 Por país –Alta calidad </dc:title>
  <dc:creator>JENNY CAROLINA DUSSÁN NIÑO</dc:creator>
  <cp:lastModifiedBy>JENNY CAROLINA DUSSÁN NIÑO</cp:lastModifiedBy>
  <cp:revision>1</cp:revision>
  <dcterms:created xsi:type="dcterms:W3CDTF">2024-01-10T19:20:17Z</dcterms:created>
  <dcterms:modified xsi:type="dcterms:W3CDTF">2024-01-11T02:16:41Z</dcterms:modified>
</cp:coreProperties>
</file>