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BA5E-2995-40FE-B4EF-03B4BA91F8EF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C43C-ED21-42AF-9AC3-DE2982DAB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01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Col vph18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C43C-ED21-42AF-9AC3-DE2982DAB1B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7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593CA-D72C-7437-ACEA-FA00C763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C902D-B065-629F-436A-674967C0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C99B2-AEBF-6A97-8462-9F8DEEDF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6D253-56EF-66D2-2BFE-11508736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F1BE-DBD5-95F3-DB1F-4C868F76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0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8E94-84A4-69FD-2CF9-304C2B53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66F9EC-0D10-5E54-EC50-39ECDA72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CFD77-74FD-AADA-5225-9630647D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2F018-6251-261E-0524-5CD8471D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F44CD-3EBB-E880-AFB2-E5713ED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3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315-CF3E-6930-9F37-3B0E49C9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CCD763-9086-1CB7-93B1-878F091D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A2101-6B4E-9D9D-8ADE-D21E8F9A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13ED6-A474-A8BC-A8B6-9A58553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A010C-A037-4692-557E-E6F0993F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7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3F30-958D-9846-CE08-32E436C3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3CAAA-E099-7353-705B-28951013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0539F-EDA5-85C8-161C-82536C8B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30748-D027-8A76-1635-CB755422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939B5-1DC2-3110-6CC6-EAEAF13C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2425-E32E-1507-369C-14256E42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80D50-1DFF-ABC4-E8E8-01DA7A25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0ED92-E9D7-0D17-D98D-71E2C1BF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4C7C2-DD2C-0DEB-8E2A-75E3AA38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B37F5-751A-727C-093A-8752B77D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9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B3D3-9A3C-7D0C-5E39-8749913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18CFB-8A72-3CFF-E3C3-18323543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160AEB-A26E-5EA7-B944-8C7DFB8F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B0ACF-5261-F6D2-550B-2125AF84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C51BA-40ED-A8A3-C104-5663DEA1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BACCD-F9CA-EA26-DB0A-542F447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99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26B2-738F-899F-9438-FBAA297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BC2683-EE41-B68A-DF52-FAB1BEAC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231875-AF06-C48E-7ED5-7E1949E7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10E81-3ED3-76EB-4913-E65014FA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AA1BC6-55F3-2208-4244-524553265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EF6AE-D827-90B0-4E26-0CE09BC9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66243-DFA8-6ACD-5FC2-0CEEE4C5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76ED5-FB05-732F-2B53-745C5DD8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6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EBC4-D222-696F-59CA-06114CA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24948-BE93-AACC-895E-211CF3B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34AB7F-4602-4AFA-1AD2-6064C9F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E8DF0-DBEA-E18F-C957-C5AB8A5B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2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54179B-64B1-9C41-4697-72F25BD1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F356C6-3F8C-E576-31BD-B39B9D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29EE04-DE8A-6A7C-A6CC-B7F168D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90EB5-FD6F-774A-3B05-3624D8D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881F4-118B-2E7A-6202-DE518AAF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1C26E-01B5-3DA2-CA73-C4DAB7CB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DF2F5-DA3C-2E97-DF07-2BF2A100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5A4BA-B6D3-41AD-BFE8-3288A5B5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0A31B-26B0-E942-4695-FE01CC3D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CE201-9062-84D7-B6C9-90C4546C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435D82-313C-A197-C092-8FF52C754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045BFF-D886-E857-0715-DBC336E1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2D4599-8106-8F1A-6486-9633A250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781F4E-6C69-6DE4-5FA1-2C76098A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55FF3-B813-6F3F-6CBA-E3893E2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9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3696D7-3176-0FB2-0079-607845E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D8ADC-6AEB-E663-66C4-86E107BF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B1800-2482-87FE-4EF7-7F90C39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358D2-CB39-423C-B469-643C11D9A1D6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8C345-C5CC-9FEF-D4D6-77EEA9B46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3106A-5391-8A52-D711-2CB30EE7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72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FEF9A3-34BF-58E0-853A-7D04759E4F7A}"/>
              </a:ext>
            </a:extLst>
          </p:cNvPr>
          <p:cNvGraphicFramePr>
            <a:graphicFrameLocks noGrp="1"/>
          </p:cNvGraphicFramePr>
          <p:nvPr/>
        </p:nvGraphicFramePr>
        <p:xfrm>
          <a:off x="1720850" y="3544094"/>
          <a:ext cx="8750300" cy="9144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424018324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3877006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44801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748845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6399592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5465547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690946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Nombre del modelo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elpd_loo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foi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foi_rhat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converged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seroreversion_rate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seroreversion_rate_rhat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6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Constante sin seroreversion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-53.4(se=7.9)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0.0049(95% CI, 0.0042-0.0055)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1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sin seroreversion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-34.4(se=4.5)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625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 sin serorevesion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-58.1(se=17.5)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1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 con seroreversion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-21.8(se=0.8)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1.3(95% CI, 0.7-2)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06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5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</Words>
  <Application>Microsoft Office PowerPoint</Application>
  <PresentationFormat>Panorámica</PresentationFormat>
  <Paragraphs>37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CAROLINA DUSSÁN NIÑO</dc:creator>
  <cp:lastModifiedBy>JENNY CAROLINA DUSSÁN NIÑO</cp:lastModifiedBy>
  <cp:revision>2</cp:revision>
  <dcterms:created xsi:type="dcterms:W3CDTF">2024-06-17T23:21:45Z</dcterms:created>
  <dcterms:modified xsi:type="dcterms:W3CDTF">2024-06-18T00:28:44Z</dcterms:modified>
</cp:coreProperties>
</file>