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980D8-EB31-4630-8616-892D1CF22178}" v="9" dt="2024-01-23T00:08:20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CAROLINA DUSSÁN NIÑO" userId="eaf10c2cd7d88393" providerId="LiveId" clId="{480980D8-EB31-4630-8616-892D1CF22178}"/>
    <pc:docChg chg="undo custSel modSld">
      <pc:chgData name="JENNY CAROLINA DUSSÁN NIÑO" userId="eaf10c2cd7d88393" providerId="LiveId" clId="{480980D8-EB31-4630-8616-892D1CF22178}" dt="2024-01-23T02:00:48.339" v="833" actId="20577"/>
      <pc:docMkLst>
        <pc:docMk/>
      </pc:docMkLst>
      <pc:sldChg chg="modNotesTx">
        <pc:chgData name="JENNY CAROLINA DUSSÁN NIÑO" userId="eaf10c2cd7d88393" providerId="LiveId" clId="{480980D8-EB31-4630-8616-892D1CF22178}" dt="2024-01-23T01:48:12.759" v="383" actId="20577"/>
        <pc:sldMkLst>
          <pc:docMk/>
          <pc:sldMk cId="346576912" sldId="273"/>
        </pc:sldMkLst>
      </pc:sldChg>
      <pc:sldChg chg="modNotesTx">
        <pc:chgData name="JENNY CAROLINA DUSSÁN NIÑO" userId="eaf10c2cd7d88393" providerId="LiveId" clId="{480980D8-EB31-4630-8616-892D1CF22178}" dt="2024-01-23T01:49:15.984" v="521" actId="6549"/>
        <pc:sldMkLst>
          <pc:docMk/>
          <pc:sldMk cId="3943420679" sldId="274"/>
        </pc:sldMkLst>
      </pc:sldChg>
      <pc:sldChg chg="modNotesTx">
        <pc:chgData name="JENNY CAROLINA DUSSÁN NIÑO" userId="eaf10c2cd7d88393" providerId="LiveId" clId="{480980D8-EB31-4630-8616-892D1CF22178}" dt="2024-01-23T01:50:21.414" v="629" actId="20577"/>
        <pc:sldMkLst>
          <pc:docMk/>
          <pc:sldMk cId="149053188" sldId="276"/>
        </pc:sldMkLst>
      </pc:sldChg>
      <pc:sldChg chg="modNotesTx">
        <pc:chgData name="JENNY CAROLINA DUSSÁN NIÑO" userId="eaf10c2cd7d88393" providerId="LiveId" clId="{480980D8-EB31-4630-8616-892D1CF22178}" dt="2024-01-23T01:56:24.954" v="696" actId="20577"/>
        <pc:sldMkLst>
          <pc:docMk/>
          <pc:sldMk cId="3659681651" sldId="277"/>
        </pc:sldMkLst>
      </pc:sldChg>
      <pc:sldChg chg="modNotesTx">
        <pc:chgData name="JENNY CAROLINA DUSSÁN NIÑO" userId="eaf10c2cd7d88393" providerId="LiveId" clId="{480980D8-EB31-4630-8616-892D1CF22178}" dt="2024-01-23T01:58:59.646" v="747" actId="20577"/>
        <pc:sldMkLst>
          <pc:docMk/>
          <pc:sldMk cId="2601453406" sldId="278"/>
        </pc:sldMkLst>
      </pc:sldChg>
      <pc:sldChg chg="modNotesTx">
        <pc:chgData name="JENNY CAROLINA DUSSÁN NIÑO" userId="eaf10c2cd7d88393" providerId="LiveId" clId="{480980D8-EB31-4630-8616-892D1CF22178}" dt="2024-01-23T01:59:38.833" v="801" actId="20577"/>
        <pc:sldMkLst>
          <pc:docMk/>
          <pc:sldMk cId="1037340267" sldId="280"/>
        </pc:sldMkLst>
      </pc:sldChg>
      <pc:sldChg chg="modNotesTx">
        <pc:chgData name="JENNY CAROLINA DUSSÁN NIÑO" userId="eaf10c2cd7d88393" providerId="LiveId" clId="{480980D8-EB31-4630-8616-892D1CF22178}" dt="2024-01-23T02:00:48.339" v="833" actId="20577"/>
        <pc:sldMkLst>
          <pc:docMk/>
          <pc:sldMk cId="721354222" sldId="284"/>
        </pc:sldMkLst>
      </pc:sldChg>
      <pc:sldChg chg="addSp delSp modSp mod">
        <pc:chgData name="JENNY CAROLINA DUSSÁN NIÑO" userId="eaf10c2cd7d88393" providerId="LiveId" clId="{480980D8-EB31-4630-8616-892D1CF22178}" dt="2024-01-23T00:04:13.972" v="33" actId="1076"/>
        <pc:sldMkLst>
          <pc:docMk/>
          <pc:sldMk cId="805240594" sldId="290"/>
        </pc:sldMkLst>
        <pc:spChg chg="mod">
          <ac:chgData name="JENNY CAROLINA DUSSÁN NIÑO" userId="eaf10c2cd7d88393" providerId="LiveId" clId="{480980D8-EB31-4630-8616-892D1CF22178}" dt="2024-01-22T23:57:08.264" v="18" actId="20577"/>
          <ac:spMkLst>
            <pc:docMk/>
            <pc:sldMk cId="805240594" sldId="290"/>
            <ac:spMk id="2" creationId="{2D03BCD8-63BC-452B-780F-DB8A97F54C32}"/>
          </ac:spMkLst>
        </pc:spChg>
        <pc:spChg chg="add">
          <ac:chgData name="JENNY CAROLINA DUSSÁN NIÑO" userId="eaf10c2cd7d88393" providerId="LiveId" clId="{480980D8-EB31-4630-8616-892D1CF22178}" dt="2024-01-23T00:04:08.627" v="31"/>
          <ac:spMkLst>
            <pc:docMk/>
            <pc:sldMk cId="805240594" sldId="290"/>
            <ac:spMk id="4" creationId="{FBE10868-9E38-498C-4F91-3D195D5A962A}"/>
          </ac:spMkLst>
        </pc:spChg>
        <pc:picChg chg="add del mod">
          <ac:chgData name="JENNY CAROLINA DUSSÁN NIÑO" userId="eaf10c2cd7d88393" providerId="LiveId" clId="{480980D8-EB31-4630-8616-892D1CF22178}" dt="2024-01-23T00:04:07.693" v="30" actId="478"/>
          <ac:picMkLst>
            <pc:docMk/>
            <pc:sldMk cId="805240594" sldId="290"/>
            <ac:picMk id="3" creationId="{29E7F260-587E-D087-3385-742CA3650F8C}"/>
          </ac:picMkLst>
        </pc:picChg>
        <pc:picChg chg="del mod">
          <ac:chgData name="JENNY CAROLINA DUSSÁN NIÑO" userId="eaf10c2cd7d88393" providerId="LiveId" clId="{480980D8-EB31-4630-8616-892D1CF22178}" dt="2024-01-22T23:49:48.965" v="1" actId="478"/>
          <ac:picMkLst>
            <pc:docMk/>
            <pc:sldMk cId="805240594" sldId="290"/>
            <ac:picMk id="5" creationId="{F7E9DEAA-A7D1-40A9-FCA4-E73EB20F3F82}"/>
          </ac:picMkLst>
        </pc:picChg>
        <pc:picChg chg="add mod">
          <ac:chgData name="JENNY CAROLINA DUSSÁN NIÑO" userId="eaf10c2cd7d88393" providerId="LiveId" clId="{480980D8-EB31-4630-8616-892D1CF22178}" dt="2024-01-23T00:04:13.972" v="33" actId="1076"/>
          <ac:picMkLst>
            <pc:docMk/>
            <pc:sldMk cId="805240594" sldId="290"/>
            <ac:picMk id="6" creationId="{57EE9D5A-EB80-A630-D4E2-E2354907C926}"/>
          </ac:picMkLst>
        </pc:picChg>
      </pc:sldChg>
      <pc:sldChg chg="addSp delSp modSp mod">
        <pc:chgData name="JENNY CAROLINA DUSSÁN NIÑO" userId="eaf10c2cd7d88393" providerId="LiveId" clId="{480980D8-EB31-4630-8616-892D1CF22178}" dt="2024-01-23T00:06:01.390" v="36" actId="1076"/>
        <pc:sldMkLst>
          <pc:docMk/>
          <pc:sldMk cId="1227578467" sldId="291"/>
        </pc:sldMkLst>
        <pc:spChg chg="mod">
          <ac:chgData name="JENNY CAROLINA DUSSÁN NIÑO" userId="eaf10c2cd7d88393" providerId="LiveId" clId="{480980D8-EB31-4630-8616-892D1CF22178}" dt="2024-01-23T00:01:19.483" v="23" actId="27636"/>
          <ac:spMkLst>
            <pc:docMk/>
            <pc:sldMk cId="1227578467" sldId="291"/>
            <ac:spMk id="2" creationId="{725CE834-F55E-5261-44A8-53727AD96487}"/>
          </ac:spMkLst>
        </pc:spChg>
        <pc:spChg chg="del">
          <ac:chgData name="JENNY CAROLINA DUSSÁN NIÑO" userId="eaf10c2cd7d88393" providerId="LiveId" clId="{480980D8-EB31-4630-8616-892D1CF22178}" dt="2024-01-23T00:01:21.673" v="24" actId="478"/>
          <ac:spMkLst>
            <pc:docMk/>
            <pc:sldMk cId="1227578467" sldId="291"/>
            <ac:spMk id="3" creationId="{8705336F-3030-FF79-5410-92C2C98FDEEE}"/>
          </ac:spMkLst>
        </pc:spChg>
        <pc:spChg chg="add del">
          <ac:chgData name="JENNY CAROLINA DUSSÁN NIÑO" userId="eaf10c2cd7d88393" providerId="LiveId" clId="{480980D8-EB31-4630-8616-892D1CF22178}" dt="2024-01-23T00:01:24.977" v="26" actId="22"/>
          <ac:spMkLst>
            <pc:docMk/>
            <pc:sldMk cId="1227578467" sldId="291"/>
            <ac:spMk id="5" creationId="{9BC49AA6-490E-6AB7-B099-BAD50D202661}"/>
          </ac:spMkLst>
        </pc:spChg>
        <pc:spChg chg="add">
          <ac:chgData name="JENNY CAROLINA DUSSÁN NIÑO" userId="eaf10c2cd7d88393" providerId="LiveId" clId="{480980D8-EB31-4630-8616-892D1CF22178}" dt="2024-01-23T00:01:35.765" v="27"/>
          <ac:spMkLst>
            <pc:docMk/>
            <pc:sldMk cId="1227578467" sldId="291"/>
            <ac:spMk id="6" creationId="{050E6F54-A7DC-E48F-E749-2FBF7A28AA24}"/>
          </ac:spMkLst>
        </pc:spChg>
        <pc:picChg chg="add del mod">
          <ac:chgData name="JENNY CAROLINA DUSSÁN NIÑO" userId="eaf10c2cd7d88393" providerId="LiveId" clId="{480980D8-EB31-4630-8616-892D1CF22178}" dt="2024-01-23T00:04:19.072" v="34" actId="478"/>
          <ac:picMkLst>
            <pc:docMk/>
            <pc:sldMk cId="1227578467" sldId="291"/>
            <ac:picMk id="7" creationId="{687BF720-52C7-DD63-CFBD-A6F84436CD88}"/>
          </ac:picMkLst>
        </pc:picChg>
        <pc:picChg chg="add mod">
          <ac:chgData name="JENNY CAROLINA DUSSÁN NIÑO" userId="eaf10c2cd7d88393" providerId="LiveId" clId="{480980D8-EB31-4630-8616-892D1CF22178}" dt="2024-01-23T00:06:01.390" v="36" actId="1076"/>
          <ac:picMkLst>
            <pc:docMk/>
            <pc:sldMk cId="1227578467" sldId="291"/>
            <ac:picMk id="8" creationId="{E46B91E9-45A3-E6AE-9873-33FFE574D708}"/>
          </ac:picMkLst>
        </pc:picChg>
      </pc:sldChg>
      <pc:sldChg chg="addSp delSp modSp mod">
        <pc:chgData name="JENNY CAROLINA DUSSÁN NIÑO" userId="eaf10c2cd7d88393" providerId="LiveId" clId="{480980D8-EB31-4630-8616-892D1CF22178}" dt="2024-01-23T00:08:37.577" v="55" actId="1076"/>
        <pc:sldMkLst>
          <pc:docMk/>
          <pc:sldMk cId="3298773123" sldId="292"/>
        </pc:sldMkLst>
        <pc:spChg chg="mod">
          <ac:chgData name="JENNY CAROLINA DUSSÁN NIÑO" userId="eaf10c2cd7d88393" providerId="LiveId" clId="{480980D8-EB31-4630-8616-892D1CF22178}" dt="2024-01-23T00:06:23.135" v="46" actId="27636"/>
          <ac:spMkLst>
            <pc:docMk/>
            <pc:sldMk cId="3298773123" sldId="292"/>
            <ac:spMk id="2" creationId="{E743D1B9-6583-3CAF-0966-0095639AA267}"/>
          </ac:spMkLst>
        </pc:spChg>
        <pc:spChg chg="del">
          <ac:chgData name="JENNY CAROLINA DUSSÁN NIÑO" userId="eaf10c2cd7d88393" providerId="LiveId" clId="{480980D8-EB31-4630-8616-892D1CF22178}" dt="2024-01-23T00:06:26.019" v="47" actId="478"/>
          <ac:spMkLst>
            <pc:docMk/>
            <pc:sldMk cId="3298773123" sldId="292"/>
            <ac:spMk id="3" creationId="{F2973803-41FF-2115-06E3-D9B9833A4BDF}"/>
          </ac:spMkLst>
        </pc:spChg>
        <pc:picChg chg="add mod">
          <ac:chgData name="JENNY CAROLINA DUSSÁN NIÑO" userId="eaf10c2cd7d88393" providerId="LiveId" clId="{480980D8-EB31-4630-8616-892D1CF22178}" dt="2024-01-23T00:08:37.577" v="55" actId="1076"/>
          <ac:picMkLst>
            <pc:docMk/>
            <pc:sldMk cId="3298773123" sldId="292"/>
            <ac:picMk id="4" creationId="{311546A2-DD7D-2332-F3E0-095B180E61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1309-95D5-4F23-A343-7F784524681D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3FB9-E709-4212-8B1A-33278A85F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4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tendencia de la prevalencia para el serotipo 18 en las islas de países Bajo es mayor en Saint </a:t>
            </a:r>
            <a:r>
              <a:rPr lang="es-CO" dirty="0" err="1"/>
              <a:t>Eutatis</a:t>
            </a:r>
            <a:r>
              <a:rPr lang="es-CO" dirty="0"/>
              <a:t> aunque la muestra poblacional es pequeña, puede existir un sesgo en los extremos de las edades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78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el Genotipo 16 esta más marcada el </a:t>
            </a:r>
            <a:r>
              <a:rPr lang="es-CO" dirty="0" err="1"/>
              <a:t>aumenro</a:t>
            </a:r>
            <a:r>
              <a:rPr lang="es-CO" dirty="0"/>
              <a:t> de la seroprevalencia con respecto a la edad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54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En </a:t>
            </a:r>
            <a:r>
              <a:rPr lang="es-CO" dirty="0" err="1"/>
              <a:t>puero</a:t>
            </a:r>
            <a:r>
              <a:rPr lang="es-CO" dirty="0"/>
              <a:t> rico la seroprevalencia mayo esta entre los 20-30 y va disminuyendo con el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25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Tendencia a </a:t>
            </a:r>
            <a:r>
              <a:rPr lang="es-CO" dirty="0" err="1"/>
              <a:t>picosde</a:t>
            </a:r>
            <a:r>
              <a:rPr lang="es-CO" dirty="0"/>
              <a:t> seroprevalencia después de los 30 años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33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Tendencias en Latinoamérica aumenta con la edad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10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Prevalencia en mujeres siempre es mayor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81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Extrarer</a:t>
            </a:r>
            <a:r>
              <a:rPr lang="es-CO" dirty="0"/>
              <a:t> los puntos NA de edad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34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814B-10FB-D291-C950-1480B4388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8557EA-0802-7166-05A6-246AB74A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4C84C-9731-72D3-C24B-5A3F945C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C7F25-B8B4-B74C-CF17-04954D5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A5096-7965-4EB2-833D-14093196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0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E8E11-9B1F-1988-D559-BF27548C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DB78A-24FD-DD18-A7C3-5C317F8A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2DC91-1AD2-D0C6-DA9A-A77BB5F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C283D-0F0D-0FD2-8059-BD2D7373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2DAE8-F84A-27D1-FC12-C0DF616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0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DD9A0C-06F9-EBCA-E68F-58BD61AB4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A13F93-DC4F-0332-7624-FA1C2EE60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70C03-1FCF-0E39-58A5-0749B028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A9E59-C926-70CB-4B92-1ABA7849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8097E-A4C7-5E0D-D07B-B6A0B4BD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69FB-864A-5A20-FA36-9A752016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80120-B9C1-254B-7639-ED36BB80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F8F1C-0169-B3B4-4CD3-32BD463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FE24E-1BE1-7F50-BE58-399B337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EF5F-14A1-002E-886B-E788B524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5A40-D8BD-55AC-6FAD-458130D7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2BA4F-5F5A-6363-D5C8-58E65919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302FA-13AD-E98E-4FB1-D8E0D4A2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AE3F9-CA33-DCB3-B74A-3751119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B7DD0-646C-25BD-F87C-C67F05FE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8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CACA9-B173-C891-BDD0-5EAD572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E38EA-8D0B-F3DE-56A9-566ADAC0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E2C5D-561C-F76E-F46E-81E1DCAF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F0267-7DF3-5D10-BA42-D588C819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70D419-50A3-6A7E-64AF-7C5EB0E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378C68-5F7C-6862-C76F-77F3E9CD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7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141F2-3C2A-71D9-836A-5799D471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806B1-0FF0-0D50-3A31-1568E9C5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F85B7-A7AF-624B-F559-A6C955C3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C6481D-82C5-916B-FC3C-EC1063888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CE213D-663B-13DC-0486-5A149072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FEFA4F-AA97-F428-B991-B1529EAC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E18D0-C32D-3C87-B6F0-776BC4BA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FB346A-2D1A-C2D0-F949-E943651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08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9A14-19B3-76E7-C8D3-4823F59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52DFD-13A7-A6B7-E63A-3962D2E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1FE0E6-2D33-C27F-F3B8-99333336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E09C85-6F77-E163-A4DD-71D8296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49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70897B-BA51-9413-881C-367087F8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142B8C-CA60-D43A-C59A-0782C348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6F91C-A189-3C1E-3AF2-2A1A8FF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0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F101A-A217-926D-E9A9-AA69409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EBF11-9AC3-A44C-8A8E-287C9D57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227429-8E43-D1F8-0978-E092C051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C5602-0BC5-CD0A-198C-37DAC1A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32041-433A-C29D-C702-FD353EE9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75E457-F14D-5D13-95BA-64FD6EA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49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1DEF-FDF6-91A2-B9A2-962AFEB0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95CEB6-F106-7971-51F9-BAD5C9A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6C254-128B-87DC-4D68-C351CA9D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87579-C2FA-8961-136E-BE1B0E2C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2139D-75B8-2B60-A351-CFADB71C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C15F5-9176-EC74-E25D-11E0EF3D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4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DE99B-4400-0433-837C-0C67D08B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1EF47-4BC3-50AE-A9E6-BA9F2899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A58FB-8F82-F92B-C4B6-3226C4551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D2BE9D-4DFE-402A-853A-6E7B91741EE3}" type="datetimeFigureOut">
              <a:rPr lang="es-CO" smtClean="0"/>
              <a:t>22/01/2024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846D1-FA3E-35A5-02F8-A4CF2087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B1BB7-9A2A-183B-15FD-CB14529A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8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FCFB-8948-8DF1-FEAE-85E545D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175"/>
            <a:ext cx="10515600" cy="1325563"/>
          </a:xfrm>
        </p:spPr>
        <p:txBody>
          <a:bodyPr/>
          <a:lstStyle/>
          <a:p>
            <a:r>
              <a:rPr lang="es-ES" dirty="0"/>
              <a:t>HPV 16  -18 Por país –Alta calidad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914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7CE874-A7F0-EFE2-12E1-52347F4A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959891-65F6-D5B2-E9BC-1BD2ECD5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1439958-C093-2001-BDED-EB73245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D9CB7E-BCA2-BBD4-15CF-67E02D2E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53C611-9F2B-E074-8802-2B8C9D84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AC31A1-1C0D-9872-DA0C-71E3A725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0729-F761-1BB7-7B61-BDB45CF6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</p:spTree>
    <p:extLst>
      <p:ext uri="{BB962C8B-B14F-4D97-AF65-F5344CB8AC3E}">
        <p14:creationId xmlns:p14="http://schemas.microsoft.com/office/powerpoint/2010/main" val="313693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13C1B4DD-45C3-1153-9530-5F81ACD9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136064"/>
            <a:ext cx="10804849" cy="65073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5AF5EE-377E-5CA8-085A-EA4B45AE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C542BF3-8A62-C529-DFC2-B29DBFA2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A108A7-8520-61F2-D033-9996CFAB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F779F4B-9972-99BF-70EE-1D59AF0D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4F5F45-7A30-054F-A74D-54B05035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B2EF229-FA37-1A64-A321-39F1C8AB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10BAC5-5E69-255C-9304-1B95461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AC867E3-FA8E-F4E8-AC4B-AE890DE0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28714BB-D797-6DB8-0FCF-A387BCA2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9921090B-6DB2-2571-FB47-9BBCA073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99540F1-0C97-76FB-52B6-FC031B1D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78FC1EE0-DF18-68FB-7630-14789ACE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20DDB73-52FA-E756-0C9C-194A913F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9E7AF59D-5946-E1D9-A088-B70B5374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B4F231-FFE8-8A1C-897B-9FABF322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912ED0A1-BAEB-D810-CB60-186BA3D9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6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BCD8-63BC-452B-780F-DB8A97F5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(HPV18)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EE9D5A-EB80-A630-D4E2-E2354907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39" y="876300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E834-F55E-5261-44A8-53727AD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(HPV16)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6B91E9-45A3-E6AE-9873-33FFE574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8F5C9B-ACAA-E956-BAC4-23E22BB1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6" y="0"/>
            <a:ext cx="96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3D1B9-6583-3CAF-0966-0095639A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(HPV16/18)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1546A2-DD7D-2332-F3E0-095B180E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18246"/>
            <a:ext cx="7134225" cy="60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7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F575AD-9645-ACF0-C555-592E978D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639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3CEA2C-229A-9B73-8C90-D34E380D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61" y="0"/>
            <a:ext cx="7689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F38BC2-93E0-4149-D233-46103C2C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57D066-1E33-9C02-F909-EB7FB039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5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9EE1F5-C666-1A75-62E8-E08C81B8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2837AB-EDBA-C7E9-59BB-B4F86D81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878AB9-2B33-4A6B-3F85-B9315758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11" y="0"/>
            <a:ext cx="743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139</Words>
  <Application>Microsoft Office PowerPoint</Application>
  <PresentationFormat>Panorámica</PresentationFormat>
  <Paragraphs>19</Paragraphs>
  <Slides>20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de Office</vt:lpstr>
      <vt:lpstr>HPV 16  -18 Por país –Alta calidad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MAPAS</vt:lpstr>
      <vt:lpstr>Presentación de PowerPoint</vt:lpstr>
      <vt:lpstr>SEROFOI -VPH – COL (HPV18)</vt:lpstr>
      <vt:lpstr>SEROFOI -VPH – COL (HPV16)</vt:lpstr>
      <vt:lpstr>SEROFOI -VPH – COL (HPV16/18)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HPV 16  -18 Por país –Alta calidad </dc:title>
  <dc:creator>JENNY CAROLINA DUSSÁN NIÑO</dc:creator>
  <cp:lastModifiedBy>JENNY CAROLINA DUSSÁN NIÑO</cp:lastModifiedBy>
  <cp:revision>1</cp:revision>
  <dcterms:created xsi:type="dcterms:W3CDTF">2024-01-10T19:20:17Z</dcterms:created>
  <dcterms:modified xsi:type="dcterms:W3CDTF">2024-01-23T02:01:06Z</dcterms:modified>
</cp:coreProperties>
</file>