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1E98D-B34E-400C-A155-20B44C31E6FB}" v="2" dt="2023-12-14T19:21:15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CAROLINA DUSSÁN NIÑO" userId="eaf10c2cd7d88393" providerId="LiveId" clId="{CC41E98D-B34E-400C-A155-20B44C31E6FB}"/>
    <pc:docChg chg="custSel addSld modSld">
      <pc:chgData name="JENNY CAROLINA DUSSÁN NIÑO" userId="eaf10c2cd7d88393" providerId="LiveId" clId="{CC41E98D-B34E-400C-A155-20B44C31E6FB}" dt="2023-12-14T19:25:50.181" v="38" actId="22"/>
      <pc:docMkLst>
        <pc:docMk/>
      </pc:docMkLst>
      <pc:sldChg chg="addSp delSp mod">
        <pc:chgData name="JENNY CAROLINA DUSSÁN NIÑO" userId="eaf10c2cd7d88393" providerId="LiveId" clId="{CC41E98D-B34E-400C-A155-20B44C31E6FB}" dt="2023-12-14T19:25:50.181" v="38" actId="22"/>
        <pc:sldMkLst>
          <pc:docMk/>
          <pc:sldMk cId="84836790" sldId="261"/>
        </pc:sldMkLst>
        <pc:spChg chg="del">
          <ac:chgData name="JENNY CAROLINA DUSSÁN NIÑO" userId="eaf10c2cd7d88393" providerId="LiveId" clId="{CC41E98D-B34E-400C-A155-20B44C31E6FB}" dt="2023-12-14T19:25:45.561" v="36" actId="478"/>
          <ac:spMkLst>
            <pc:docMk/>
            <pc:sldMk cId="84836790" sldId="261"/>
            <ac:spMk id="2" creationId="{19853FF8-947A-D6A1-CFCF-0C6C784DD645}"/>
          </ac:spMkLst>
        </pc:spChg>
        <pc:spChg chg="del">
          <ac:chgData name="JENNY CAROLINA DUSSÁN NIÑO" userId="eaf10c2cd7d88393" providerId="LiveId" clId="{CC41E98D-B34E-400C-A155-20B44C31E6FB}" dt="2023-12-14T19:25:48.146" v="37" actId="478"/>
          <ac:spMkLst>
            <pc:docMk/>
            <pc:sldMk cId="84836790" sldId="261"/>
            <ac:spMk id="3" creationId="{B3DDEB9D-BFC7-CFFB-0955-D448C74F0480}"/>
          </ac:spMkLst>
        </pc:spChg>
        <pc:picChg chg="add">
          <ac:chgData name="JENNY CAROLINA DUSSÁN NIÑO" userId="eaf10c2cd7d88393" providerId="LiveId" clId="{CC41E98D-B34E-400C-A155-20B44C31E6FB}" dt="2023-12-14T19:25:50.181" v="38" actId="22"/>
          <ac:picMkLst>
            <pc:docMk/>
            <pc:sldMk cId="84836790" sldId="261"/>
            <ac:picMk id="5" creationId="{BA492B08-402E-64DD-0582-F57B782C50BF}"/>
          </ac:picMkLst>
        </pc:picChg>
      </pc:sldChg>
      <pc:sldChg chg="addSp delSp mod">
        <pc:chgData name="JENNY CAROLINA DUSSÁN NIÑO" userId="eaf10c2cd7d88393" providerId="LiveId" clId="{CC41E98D-B34E-400C-A155-20B44C31E6FB}" dt="2023-12-14T19:23:35.651" v="35" actId="22"/>
        <pc:sldMkLst>
          <pc:docMk/>
          <pc:sldMk cId="2284403295" sldId="262"/>
        </pc:sldMkLst>
        <pc:spChg chg="del">
          <ac:chgData name="JENNY CAROLINA DUSSÁN NIÑO" userId="eaf10c2cd7d88393" providerId="LiveId" clId="{CC41E98D-B34E-400C-A155-20B44C31E6FB}" dt="2023-12-14T19:23:32.154" v="33" actId="478"/>
          <ac:spMkLst>
            <pc:docMk/>
            <pc:sldMk cId="2284403295" sldId="262"/>
            <ac:spMk id="2" creationId="{301D82A9-5655-3D3B-81F9-BDEF0D0AF4B9}"/>
          </ac:spMkLst>
        </pc:spChg>
        <pc:spChg chg="del">
          <ac:chgData name="JENNY CAROLINA DUSSÁN NIÑO" userId="eaf10c2cd7d88393" providerId="LiveId" clId="{CC41E98D-B34E-400C-A155-20B44C31E6FB}" dt="2023-12-14T19:23:34.480" v="34" actId="478"/>
          <ac:spMkLst>
            <pc:docMk/>
            <pc:sldMk cId="2284403295" sldId="262"/>
            <ac:spMk id="3" creationId="{CEF04DAD-3CCD-B350-EF18-CF08A2286C48}"/>
          </ac:spMkLst>
        </pc:spChg>
        <pc:picChg chg="add">
          <ac:chgData name="JENNY CAROLINA DUSSÁN NIÑO" userId="eaf10c2cd7d88393" providerId="LiveId" clId="{CC41E98D-B34E-400C-A155-20B44C31E6FB}" dt="2023-12-14T19:23:35.651" v="35" actId="22"/>
          <ac:picMkLst>
            <pc:docMk/>
            <pc:sldMk cId="2284403295" sldId="262"/>
            <ac:picMk id="5" creationId="{D5F270CF-1DB9-7C1E-0224-BB5065EE2ACC}"/>
          </ac:picMkLst>
        </pc:picChg>
      </pc:sldChg>
      <pc:sldChg chg="addSp delSp modSp mod">
        <pc:chgData name="JENNY CAROLINA DUSSÁN NIÑO" userId="eaf10c2cd7d88393" providerId="LiveId" clId="{CC41E98D-B34E-400C-A155-20B44C31E6FB}" dt="2023-12-14T19:18:30.642" v="14" actId="20577"/>
        <pc:sldMkLst>
          <pc:docMk/>
          <pc:sldMk cId="2880558597" sldId="263"/>
        </pc:sldMkLst>
        <pc:spChg chg="del">
          <ac:chgData name="JENNY CAROLINA DUSSÁN NIÑO" userId="eaf10c2cd7d88393" providerId="LiveId" clId="{CC41E98D-B34E-400C-A155-20B44C31E6FB}" dt="2023-12-14T19:17:36.154" v="0" actId="478"/>
          <ac:spMkLst>
            <pc:docMk/>
            <pc:sldMk cId="2880558597" sldId="263"/>
            <ac:spMk id="2" creationId="{7AF98BC8-A660-D867-421F-BAE4A09A87AA}"/>
          </ac:spMkLst>
        </pc:spChg>
        <pc:spChg chg="del">
          <ac:chgData name="JENNY CAROLINA DUSSÁN NIÑO" userId="eaf10c2cd7d88393" providerId="LiveId" clId="{CC41E98D-B34E-400C-A155-20B44C31E6FB}" dt="2023-12-14T19:17:38.814" v="1" actId="478"/>
          <ac:spMkLst>
            <pc:docMk/>
            <pc:sldMk cId="2880558597" sldId="263"/>
            <ac:spMk id="3" creationId="{AF06FDB7-FBC1-E6CC-064C-E6F18D3DE32A}"/>
          </ac:spMkLst>
        </pc:spChg>
        <pc:spChg chg="add mod">
          <ac:chgData name="JENNY CAROLINA DUSSÁN NIÑO" userId="eaf10c2cd7d88393" providerId="LiveId" clId="{CC41E98D-B34E-400C-A155-20B44C31E6FB}" dt="2023-12-14T19:18:30.642" v="14" actId="20577"/>
          <ac:spMkLst>
            <pc:docMk/>
            <pc:sldMk cId="2880558597" sldId="263"/>
            <ac:spMk id="6" creationId="{CEF34D11-ADD9-8C6D-BCFD-E2AB5A2D8F19}"/>
          </ac:spMkLst>
        </pc:spChg>
        <pc:picChg chg="add">
          <ac:chgData name="JENNY CAROLINA DUSSÁN NIÑO" userId="eaf10c2cd7d88393" providerId="LiveId" clId="{CC41E98D-B34E-400C-A155-20B44C31E6FB}" dt="2023-12-14T19:17:41.681" v="2" actId="22"/>
          <ac:picMkLst>
            <pc:docMk/>
            <pc:sldMk cId="2880558597" sldId="263"/>
            <ac:picMk id="5" creationId="{7C73AE20-DF8B-1677-911B-B6338299C2F9}"/>
          </ac:picMkLst>
        </pc:picChg>
      </pc:sldChg>
      <pc:sldChg chg="addSp delSp modSp new mod">
        <pc:chgData name="JENNY CAROLINA DUSSÁN NIÑO" userId="eaf10c2cd7d88393" providerId="LiveId" clId="{CC41E98D-B34E-400C-A155-20B44C31E6FB}" dt="2023-12-14T19:21:30.080" v="32" actId="20577"/>
        <pc:sldMkLst>
          <pc:docMk/>
          <pc:sldMk cId="2516408334" sldId="264"/>
        </pc:sldMkLst>
        <pc:spChg chg="del">
          <ac:chgData name="JENNY CAROLINA DUSSÁN NIÑO" userId="eaf10c2cd7d88393" providerId="LiveId" clId="{CC41E98D-B34E-400C-A155-20B44C31E6FB}" dt="2023-12-14T19:20:47.352" v="15" actId="478"/>
          <ac:spMkLst>
            <pc:docMk/>
            <pc:sldMk cId="2516408334" sldId="264"/>
            <ac:spMk id="2" creationId="{03079B34-6D6E-B2B1-C1DC-EBFA6A87E72B}"/>
          </ac:spMkLst>
        </pc:spChg>
        <pc:spChg chg="del">
          <ac:chgData name="JENNY CAROLINA DUSSÁN NIÑO" userId="eaf10c2cd7d88393" providerId="LiveId" clId="{CC41E98D-B34E-400C-A155-20B44C31E6FB}" dt="2023-12-14T19:20:48.919" v="16" actId="478"/>
          <ac:spMkLst>
            <pc:docMk/>
            <pc:sldMk cId="2516408334" sldId="264"/>
            <ac:spMk id="3" creationId="{4ABDFD95-8091-AF9D-C97E-FC5570626B47}"/>
          </ac:spMkLst>
        </pc:spChg>
        <pc:spChg chg="add mod">
          <ac:chgData name="JENNY CAROLINA DUSSÁN NIÑO" userId="eaf10c2cd7d88393" providerId="LiveId" clId="{CC41E98D-B34E-400C-A155-20B44C31E6FB}" dt="2023-12-14T19:21:30.080" v="32" actId="20577"/>
          <ac:spMkLst>
            <pc:docMk/>
            <pc:sldMk cId="2516408334" sldId="264"/>
            <ac:spMk id="6" creationId="{2D6F4A39-F2E4-9279-2413-AE57DF376433}"/>
          </ac:spMkLst>
        </pc:spChg>
        <pc:picChg chg="add">
          <ac:chgData name="JENNY CAROLINA DUSSÁN NIÑO" userId="eaf10c2cd7d88393" providerId="LiveId" clId="{CC41E98D-B34E-400C-A155-20B44C31E6FB}" dt="2023-12-14T19:20:52.823" v="17" actId="22"/>
          <ac:picMkLst>
            <pc:docMk/>
            <pc:sldMk cId="2516408334" sldId="264"/>
            <ac:picMk id="5" creationId="{7749F090-4176-D32E-D9A6-DF4EBB50BB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896FB-866D-232F-1343-1DFAA3CD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AE320C-2E87-0A9F-9682-87C453410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E9CDA-FF7E-B3AD-8EB8-D87F0640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8D0B0C-104E-BB3C-0423-F6EC8608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9E307-2FA2-85F5-A226-31D71439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1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FE419-415B-8002-F229-17F3F203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E6D97-43A0-C1FF-82B7-B286004FD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50F42E-B37A-8A8C-0F98-38629654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246820-790E-3F37-A512-E70B916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7DB65-3CB4-E657-78A5-13E12C1A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01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F48AED-4B93-7C17-C84B-68A678ABA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0177BC-4FD6-F9B9-4E7A-16131C05D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C86EF-96BF-7A08-FE0D-8B499FC0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31EBA-6790-7136-EDE2-972D3655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A2212-562E-EFE4-C7C9-DFE98C6D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89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D6020-F30A-0081-DE33-3F378118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1FC90B-4E81-B7EF-A1D3-9196A977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F01425-609A-B0C6-0B70-0AE7C0FC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2C512-94C4-654E-A989-EBDD29CC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41F6A-8945-178D-F480-E16D8F6E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68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7CEFB-166A-844F-F44A-C48319B1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947304-1EAA-D789-A943-338705405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5E3C6-A801-346A-E09B-E4590146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958A0-85C7-78A3-F1FE-CBB8579D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DC4C3-1035-5814-51A4-A01F64E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30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FD29-CA72-4841-EB87-58278386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1E861-BD33-34B9-8624-A45A6BF66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8F64A0-04EE-7E9E-3CDF-4F85CF44D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B63173-6AB3-3EA9-4D81-CC57BF6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8BCC2-95A3-70D1-957E-0B9D9C0D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1849A6-019E-D0E9-84D4-CC38A9C2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00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B2C1-84D7-9129-0B14-04F24713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DEFCB5-8272-DCC0-F0DA-EC94CB9C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12B5DE-DA32-1E49-4426-AFB848DE9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22B8B-974D-AF9B-8C39-ED2B20D5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205E6-D09C-48BD-2949-FD8BEC88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F908E6-4102-2659-B6CD-BC07077E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E1AF5-92F4-D664-7C31-23C27856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EB4560-BC1E-8EBD-2B22-C44AEA7E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81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E3828-7434-E04E-84B5-1D579F85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1FFC4E-D490-1F53-CAD3-DF401B4F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24BAF2-9D85-C617-29D9-72D50EFF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7F8F4D-B030-7687-F427-E4095E14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01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2A07B25-DEF1-E79B-9F24-0A9FD2A8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CCC80D-99F0-4216-6DF4-0568B6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4CD386-25A1-1BD2-CEE4-6D433CBE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81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64806-763E-9F0D-F91A-A1BFDB80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859BC-C636-AB9A-E000-020A3411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A017F1-6F85-8CA1-BE6E-C27879BE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77AAD5-804C-2E1C-AA42-58F3E1B0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096A8-B9E1-B17A-1F1E-14D84C39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44D750-3AB2-9F5F-E2D7-DB95F8F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26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724FE-39BB-E20A-E3A7-CC65EBA9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1966E3-C929-3DB5-8CFF-A09FF43B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EB4D4D-0828-A10D-3896-955047BD1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99D230-3A7C-289B-6A8D-A89D23CA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879154-F8A1-1EBB-563A-512277DA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877D4A-FADC-1C53-A193-185F4C85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60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0BD486-6888-54BE-342E-485891F3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D37FDA-393A-6B04-681C-4B47B921E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A9BFA0-2FB3-C0E6-B0DB-62327A52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EFA6-B09C-4841-96E8-C36F54E3ED52}" type="datetimeFigureOut">
              <a:rPr lang="es-CO" smtClean="0"/>
              <a:t>13/12/2023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A871C-187F-5F61-F4DC-48254B6B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D96642-7B5D-CC0F-7F94-A1EB7252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1651-65D3-49BC-A751-1ECFB33509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4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9CCF3FA-676A-FEC5-2435-0F7FBBE5C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12192000" cy="62801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A2A3A31-72D3-6C6C-5DBA-BF215C20CE9C}"/>
              </a:ext>
            </a:extLst>
          </p:cNvPr>
          <p:cNvSpPr txBox="1"/>
          <p:nvPr/>
        </p:nvSpPr>
        <p:spPr>
          <a:xfrm>
            <a:off x="7200900" y="609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Plot</a:t>
            </a:r>
            <a:r>
              <a:rPr lang="es-CO" dirty="0"/>
              <a:t> </a:t>
            </a:r>
            <a:r>
              <a:rPr lang="es-CO" dirty="0" err="1"/>
              <a:t>Surveys</a:t>
            </a:r>
            <a:r>
              <a:rPr lang="es-CO" dirty="0"/>
              <a:t> – edades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676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34EE87-3698-4017-1565-15BE17CA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25"/>
            <a:ext cx="12192000" cy="63309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F16875-13DA-AA31-1F53-C9CCDD250915}"/>
              </a:ext>
            </a:extLst>
          </p:cNvPr>
          <p:cNvSpPr txBox="1"/>
          <p:nvPr/>
        </p:nvSpPr>
        <p:spPr>
          <a:xfrm>
            <a:off x="7515225" y="6067425"/>
            <a:ext cx="413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Pathogen</a:t>
            </a:r>
            <a:r>
              <a:rPr lang="es-CO" dirty="0"/>
              <a:t> –edad </a:t>
            </a:r>
          </a:p>
        </p:txBody>
      </p:sp>
    </p:spTree>
    <p:extLst>
      <p:ext uri="{BB962C8B-B14F-4D97-AF65-F5344CB8AC3E}">
        <p14:creationId xmlns:p14="http://schemas.microsoft.com/office/powerpoint/2010/main" val="317129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0C7A99A-F9D9-E578-64F9-E0EC51D6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954"/>
            <a:ext cx="12192000" cy="63300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82F7D54-68B6-3A56-C8C9-C767A850015E}"/>
              </a:ext>
            </a:extLst>
          </p:cNvPr>
          <p:cNvSpPr txBox="1"/>
          <p:nvPr/>
        </p:nvSpPr>
        <p:spPr>
          <a:xfrm>
            <a:off x="7343775" y="6000750"/>
            <a:ext cx="389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Risk_class</a:t>
            </a:r>
            <a:r>
              <a:rPr lang="es-CO" dirty="0"/>
              <a:t>, </a:t>
            </a:r>
            <a:r>
              <a:rPr lang="es-CO" dirty="0" err="1"/>
              <a:t>seroprevalence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1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BC8CC7-112E-0B14-1C61-D76EAAF3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75"/>
            <a:ext cx="12192000" cy="62674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1460FE-EF75-410B-DCB6-F51F88A00D1D}"/>
              </a:ext>
            </a:extLst>
          </p:cNvPr>
          <p:cNvSpPr txBox="1"/>
          <p:nvPr/>
        </p:nvSpPr>
        <p:spPr>
          <a:xfrm>
            <a:off x="8164286" y="5924939"/>
            <a:ext cx="356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Prevalencias, según calidad de estudio</a:t>
            </a:r>
          </a:p>
        </p:txBody>
      </p:sp>
    </p:spTree>
    <p:extLst>
      <p:ext uri="{BB962C8B-B14F-4D97-AF65-F5344CB8AC3E}">
        <p14:creationId xmlns:p14="http://schemas.microsoft.com/office/powerpoint/2010/main" val="13258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B5F422-43CA-BD25-BD9B-BB6D37A6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006"/>
            <a:ext cx="12192000" cy="63059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EEE39C4-6878-0498-6CC9-E2AAFFF4CBD4}"/>
              </a:ext>
            </a:extLst>
          </p:cNvPr>
          <p:cNvSpPr txBox="1"/>
          <p:nvPr/>
        </p:nvSpPr>
        <p:spPr>
          <a:xfrm>
            <a:off x="7841974" y="5824330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Seroencuestas</a:t>
            </a:r>
            <a:r>
              <a:rPr lang="es-CO" dirty="0"/>
              <a:t> de alta calidad, riesgo de VPH</a:t>
            </a:r>
          </a:p>
        </p:txBody>
      </p:sp>
    </p:spTree>
    <p:extLst>
      <p:ext uri="{BB962C8B-B14F-4D97-AF65-F5344CB8AC3E}">
        <p14:creationId xmlns:p14="http://schemas.microsoft.com/office/powerpoint/2010/main" val="21735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73AE20-DF8B-1677-911B-B6338299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786"/>
            <a:ext cx="12192000" cy="63324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F34D11-ADD9-8C6D-BCFD-E2AB5A2D8F19}"/>
              </a:ext>
            </a:extLst>
          </p:cNvPr>
          <p:cNvSpPr txBox="1"/>
          <p:nvPr/>
        </p:nvSpPr>
        <p:spPr>
          <a:xfrm>
            <a:off x="8353425" y="5457825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 país</a:t>
            </a:r>
          </a:p>
        </p:txBody>
      </p:sp>
    </p:spTree>
    <p:extLst>
      <p:ext uri="{BB962C8B-B14F-4D97-AF65-F5344CB8AC3E}">
        <p14:creationId xmlns:p14="http://schemas.microsoft.com/office/powerpoint/2010/main" val="28805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49F090-4176-D32E-D9A6-DF4EBB50B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"/>
            <a:ext cx="12192000" cy="6324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6F4A39-F2E4-9279-2413-AE57DF376433}"/>
              </a:ext>
            </a:extLst>
          </p:cNvPr>
          <p:cNvSpPr txBox="1"/>
          <p:nvPr/>
        </p:nvSpPr>
        <p:spPr>
          <a:xfrm>
            <a:off x="10306050" y="6096000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Por </a:t>
            </a:r>
            <a:r>
              <a:rPr lang="es-CO" dirty="0" err="1"/>
              <a:t>patagenos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64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F270CF-1DB9-7C1E-0224-BB5065EE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910"/>
            <a:ext cx="12192000" cy="63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0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492B08-402E-64DD-0582-F57B782C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050"/>
            <a:ext cx="12192000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30</Words>
  <Application>Microsoft Office PowerPoint</Application>
  <PresentationFormat>Panorámica</PresentationFormat>
  <Paragraphs>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JENNY CAROLINA DUSSÁN NIÑO</dc:creator>
  <cp:lastModifiedBy>JENNY CAROLINA DUSSÁN NIÑO</cp:lastModifiedBy>
  <cp:revision>1</cp:revision>
  <dcterms:created xsi:type="dcterms:W3CDTF">2023-12-14T00:25:31Z</dcterms:created>
  <dcterms:modified xsi:type="dcterms:W3CDTF">2023-12-14T19:25:53Z</dcterms:modified>
</cp:coreProperties>
</file>