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CC948-3D6B-6AE5-BE59-E4FBC47A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A5ED5-4276-C33E-EC3E-3A7BFD94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BF68A-D0CE-62D0-C1F1-A3CB5E2A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6F0F1-D500-18C0-6B0F-84F53A4A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8B23-80D2-6E1E-0D1A-8FDF4C7E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38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F3D41-BB22-DED9-D90D-B368E419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7D6AF-2392-CAEA-C6C0-54DA79B2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B6194-A9D4-7BE6-10AF-57F7EE4F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B92C3-3E50-28AB-526E-D81ED06F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B2B1B-252D-353B-E436-CC72BC8D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5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C9E488-BBD5-C4B5-7196-72903CF4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DAB6B-CF6F-8FED-D7ED-F1C7D138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20917-1B50-B88B-CA98-FBBA04CF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CFF8E-18D2-6EDF-796A-ADD6577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594F9-D1AA-FA8A-6FC6-1C56DF8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66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9FF68-3E24-48EB-5054-9430968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D7B50-108C-846C-A223-47F4A926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1C431-99CB-59A6-D7E1-76021D2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1FA75-3F79-2905-2224-10F46B83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F93CB-E440-C6A6-6C35-63B6A872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4B59-293F-AE1F-83B2-E313BDC1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40710-9875-A68B-759F-A457CA31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4B839-2311-880C-8179-F4E9E1B6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04D9D-FD3C-073B-B922-EF4E932B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01A9C-FF59-CCBB-E2EE-63547BBD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2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D7F7-C039-3119-D580-6F74C241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E7EF6-DE81-A306-9BC2-46DCE2EF6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2A21A-8F84-AC41-8DEC-E087E173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AF7392-3263-9EFE-8501-E8BF42B4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2EE1D-A896-3B92-5E55-2EBD411E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F09DB-BF5D-9347-1E6E-FFBBD97F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3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FCFB8-C1C4-2185-ABFB-A3D89E76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6FEDF-FC10-61FA-EE80-7AB9E3BD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0930E-9E62-C854-FCCA-5F9E67F9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85C65D-C7C4-0F55-C7EE-F4FE4C27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66A4BD-5CDB-8393-DD51-9E7A122E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7B1CFF-BBFF-C2FB-5056-0D7745E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0F1A47-0BD0-E9F8-1B45-07A1B3EF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052DB-9B08-FF1F-02FB-A669BA17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0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9E4D7-ED71-64DA-8749-943D3551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3784D7-CB56-09C8-5102-88E183DB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7F6296-805F-391E-75D7-0490E65D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801F55-3F7C-DD3D-A013-342015E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79BC06-B917-10B9-49F4-4EDB522F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DC297A-9FC3-EE43-35E8-6D934A72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92894-27C2-5899-103B-3615868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F6D76-E8BA-2D97-6B5E-E42AE386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FC975-8592-3EA6-4FF7-E1AC6CCC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47495-FCE0-2BD8-8870-03ABCB850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45F1A-4996-11FB-13DF-554DD02A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F8C81-57C8-1D8C-9062-67B30344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05F75-D5F3-0F0B-0706-CEA3A753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2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A1EFA-F354-735D-6784-2F6F4F5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68E8A-5347-2B55-57A3-D30D070F9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66FB65-1188-6E99-4535-F6AEC98D1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50882-5496-157E-78DE-DC2E1114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E7FC8D-A520-7EDA-D5D2-432F2728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4477E-776D-EB70-75F7-54ABD586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8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367A22-980F-F5BC-6367-CDDF1A44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8ABB5-487D-07D3-4C96-CD5EE6C2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E69D6-6110-0CD7-8E2E-F9019C1A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1C460-A222-4CAF-882D-11D4CC1EA57A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2C1D01-2ECB-A2FE-8B77-D0404C1AC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0A96C-980E-FA4B-7AB1-BF738C0E8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251-B209-4CFA-B9E6-41F94FDC447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6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1813-72B9-1931-0083-17FA4508B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SEROFOI</a:t>
            </a:r>
          </a:p>
        </p:txBody>
      </p:sp>
    </p:spTree>
    <p:extLst>
      <p:ext uri="{BB962C8B-B14F-4D97-AF65-F5344CB8AC3E}">
        <p14:creationId xmlns:p14="http://schemas.microsoft.com/office/powerpoint/2010/main" val="195182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BCD8-63BC-452B-780F-DB8A97F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6570"/>
          </a:xfrm>
        </p:spPr>
        <p:txBody>
          <a:bodyPr>
            <a:noAutofit/>
          </a:bodyPr>
          <a:lstStyle/>
          <a:p>
            <a:r>
              <a:rPr lang="es-CO" sz="2400" dirty="0"/>
              <a:t>SEROFOI -VPH – COL (HPV18)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82C15C8-2C48-7C27-F178-EDBF755DD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58164"/>
              </p:ext>
            </p:extLst>
          </p:nvPr>
        </p:nvGraphicFramePr>
        <p:xfrm>
          <a:off x="9477569" y="5714866"/>
          <a:ext cx="2456283" cy="837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761">
                  <a:extLst>
                    <a:ext uri="{9D8B030D-6E8A-4147-A177-3AD203B41FA5}">
                      <a16:colId xmlns:a16="http://schemas.microsoft.com/office/drawing/2014/main" val="3580513271"/>
                    </a:ext>
                  </a:extLst>
                </a:gridCol>
                <a:gridCol w="818761">
                  <a:extLst>
                    <a:ext uri="{9D8B030D-6E8A-4147-A177-3AD203B41FA5}">
                      <a16:colId xmlns:a16="http://schemas.microsoft.com/office/drawing/2014/main" val="1737937160"/>
                    </a:ext>
                  </a:extLst>
                </a:gridCol>
                <a:gridCol w="818761">
                  <a:extLst>
                    <a:ext uri="{9D8B030D-6E8A-4147-A177-3AD203B41FA5}">
                      <a16:colId xmlns:a16="http://schemas.microsoft.com/office/drawing/2014/main" val="1467486144"/>
                    </a:ext>
                  </a:extLst>
                </a:gridCol>
              </a:tblGrid>
              <a:tr h="27918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constant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normal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normal_log_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846419"/>
                  </a:ext>
                </a:extLst>
              </a:tr>
              <a:tr h="279184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79,9845042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61,5749989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45,3857335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214115"/>
                  </a:ext>
                </a:extLst>
              </a:tr>
              <a:tr h="279184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21,6550503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>
                          <a:effectLst/>
                        </a:rPr>
                        <a:t>13,8810302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u="none" strike="noStrike" dirty="0">
                          <a:effectLst/>
                        </a:rPr>
                        <a:t>6,62577702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0109844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1601709A-198B-7915-E6D1-52122023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" y="724358"/>
            <a:ext cx="11355356" cy="49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E834-F55E-5261-44A8-53727A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6B91E9-45A3-E6AE-9873-33FFE57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D1B9-6583-3CAF-0966-0095639A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(HPV16/18)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546A2-DD7D-2332-F3E0-095B180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18246"/>
            <a:ext cx="7134225" cy="60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35766-93AF-EE94-5B0B-CA2D01C7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s-CO" dirty="0"/>
              <a:t>SEROFOI -VPH – CRI (HPV18)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5E1F2C-DB36-195B-86DF-D9BE2BD3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22853"/>
            <a:ext cx="10515600" cy="54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5E098-E381-F6EC-BEA9-A0D5E851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es-CO" dirty="0"/>
              <a:t>SEROFOI -VPH – CRI (HPV16)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A0E4EC5-4AB4-F90F-5453-6D25E675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504950"/>
            <a:ext cx="9353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0435-AA52-F9C8-54AA-398E9DA1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BRA (HPV16)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DE3CD4-1392-BEAD-BB7A-5AEB7C7F1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99" y="1549400"/>
            <a:ext cx="84260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86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61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SEROFOI</vt:lpstr>
      <vt:lpstr>SEROFOI -VPH – COL (HPV18)</vt:lpstr>
      <vt:lpstr>SEROFOI -VPH – COL (HPV16)</vt:lpstr>
      <vt:lpstr>SEROFOI -VPH – COL (HPV16/18)</vt:lpstr>
      <vt:lpstr>SEROFOI -VPH – CRI (HPV18)</vt:lpstr>
      <vt:lpstr>SEROFOI -VPH – CRI (HPV16)</vt:lpstr>
      <vt:lpstr>SEROFOI -VPH – BRA (HPV16)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SEROFOI</dc:title>
  <dc:creator>JENNY CAROLINA DUSSÁN NIÑO</dc:creator>
  <cp:lastModifiedBy>JENNY CAROLINA DUSSÁN NIÑO</cp:lastModifiedBy>
  <cp:revision>1</cp:revision>
  <dcterms:created xsi:type="dcterms:W3CDTF">2024-03-06T23:57:26Z</dcterms:created>
  <dcterms:modified xsi:type="dcterms:W3CDTF">2024-03-07T02:22:56Z</dcterms:modified>
</cp:coreProperties>
</file>