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FDB15-F633-C5A6-C903-F313B4666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97937-8EE5-B4B0-C396-2019628C2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CB67E3-B2F2-FBA0-C198-7D157E55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1C-0258-43F5-9DD5-90FB915A73C7}" type="datetimeFigureOut">
              <a:rPr lang="es-CO" smtClean="0"/>
              <a:t>10/06/2024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0916CA-A5C3-8D71-989D-17BD5D09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7A70F3-D94C-AC8E-66BA-C718708C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AA80-0365-4058-A9AB-B45B9541F3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30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21CF8-3FAE-47A8-A5E5-1DF02BB6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B75599-0B4F-364F-64FD-50E0DB8E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A4C8C-F7B0-BC9E-BD32-10385260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1C-0258-43F5-9DD5-90FB915A73C7}" type="datetimeFigureOut">
              <a:rPr lang="es-CO" smtClean="0"/>
              <a:t>10/06/2024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57AB5-D48C-474C-00C8-3232EE5C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EBC9B-9AD9-B6CF-4DD9-74C40E74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AA80-0365-4058-A9AB-B45B9541F3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03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5A1DEF-ECAB-0096-81ED-311A40922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0A9337-F197-7BDE-F1F0-FD8C7228A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22543-4626-8C90-EB10-625A1878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1C-0258-43F5-9DD5-90FB915A73C7}" type="datetimeFigureOut">
              <a:rPr lang="es-CO" smtClean="0"/>
              <a:t>10/06/2024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7B37C5-E431-5502-BAA0-D67BC236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D58A3-5F60-68EE-E631-755D6AF7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AA80-0365-4058-A9AB-B45B9541F3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95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1CC19-5D74-60D1-1061-9C2BA287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75B1F-51C9-F9AA-170B-20511AF7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8256E-1A69-1CE7-FEF8-1E72CD70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1C-0258-43F5-9DD5-90FB915A73C7}" type="datetimeFigureOut">
              <a:rPr lang="es-CO" smtClean="0"/>
              <a:t>10/06/2024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B902D1-86A2-642A-89E7-D85D695F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EE78E4-9866-A67E-0E4C-6335B2CF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AA80-0365-4058-A9AB-B45B9541F3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44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AF606-04E5-B4B2-097C-DDFEF425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552C39-B6AC-45DF-04F6-60833DB0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9E44B5-C103-82FF-B62E-307744C8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1C-0258-43F5-9DD5-90FB915A73C7}" type="datetimeFigureOut">
              <a:rPr lang="es-CO" smtClean="0"/>
              <a:t>10/06/2024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945447-3B89-C343-B871-63E7AAD0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0E8E6E-5295-1B1B-06E5-3568D648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AA80-0365-4058-A9AB-B45B9541F3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601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D70A9-AEF2-B543-00E2-66C34C3F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95363-2899-9CB1-ACCB-02A885706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4F9388-E8C0-396B-A581-B25FFC50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BC3B77-2AEE-13F5-4D6E-CED3735A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1C-0258-43F5-9DD5-90FB915A73C7}" type="datetimeFigureOut">
              <a:rPr lang="es-CO" smtClean="0"/>
              <a:t>10/06/2024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7305AF-3F4C-93C2-84CC-DE9749A2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12366E-0F82-B4E8-DA43-BD5A5246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AA80-0365-4058-A9AB-B45B9541F3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040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9F01-CD2C-3D38-A0CC-A724D4FB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A4F76C-9D10-6AE6-3BE0-57C0B77FB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2EE1A5-D434-AFB0-F8C5-DB680E11C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2C01AA-87E8-C81C-D93B-1FCC458A7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78B6A8-CEF6-3C68-5BB1-EE7BE7103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84DF3-F3D7-1692-5A92-14A34D74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1C-0258-43F5-9DD5-90FB915A73C7}" type="datetimeFigureOut">
              <a:rPr lang="es-CO" smtClean="0"/>
              <a:t>10/06/2024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A32115-0199-19E8-F9F6-DDA344A6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BB4499-85CB-3F3B-306D-B395F2D6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AA80-0365-4058-A9AB-B45B9541F3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3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81D8E-46C0-97B7-3FD2-260E099B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D5C91A-8407-38BD-58CA-F18F2192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1C-0258-43F5-9DD5-90FB915A73C7}" type="datetimeFigureOut">
              <a:rPr lang="es-CO" smtClean="0"/>
              <a:t>10/06/2024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6F5E4B-D62B-5072-7DD6-DE304935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E4B260-857C-2C19-B2D1-EFDFA3E1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AA80-0365-4058-A9AB-B45B9541F3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52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8D15CC-764E-8E73-DC47-527A3907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1C-0258-43F5-9DD5-90FB915A73C7}" type="datetimeFigureOut">
              <a:rPr lang="es-CO" smtClean="0"/>
              <a:t>10/06/2024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2F6FBB-C753-EA3F-8E07-CF156494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6EEFD7-479F-15CD-4115-C0593E73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AA80-0365-4058-A9AB-B45B9541F3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1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B161F-D94D-CDE1-F7E1-292B6060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769349-0C5C-147D-B2F4-E1E124612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3B14C9-824F-C8E8-2D4C-8FD399658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8C4BB5-E3E7-5B1C-8570-2C4717E6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1C-0258-43F5-9DD5-90FB915A73C7}" type="datetimeFigureOut">
              <a:rPr lang="es-CO" smtClean="0"/>
              <a:t>10/06/2024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2D9EC0-5400-1936-9F42-96BF514B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25031C-F9CF-2817-8DDB-86C2D215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AA80-0365-4058-A9AB-B45B9541F3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245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BF115-01D4-AE79-BE50-925B2BD6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67ED86-1DC1-FC7F-54EA-9CA5DB3D2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58275D-03C4-8171-9C66-211819886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C44AF-E5CC-8882-96F2-B9DE8251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1C-0258-43F5-9DD5-90FB915A73C7}" type="datetimeFigureOut">
              <a:rPr lang="es-CO" smtClean="0"/>
              <a:t>10/06/2024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9EF811-B1FC-83ED-DDC6-BEC15F4C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ADC731-6872-B57E-8B5B-9B6F678A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AA80-0365-4058-A9AB-B45B9541F3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60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8D7BF2-0979-DA5A-6E86-F5C44FD3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02BFCA-D0DC-B0A7-2D85-8673FC16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51831-451C-E593-69E3-F9C41A7D2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42A1C-0258-43F5-9DD5-90FB915A73C7}" type="datetimeFigureOut">
              <a:rPr lang="es-CO" smtClean="0"/>
              <a:t>10/06/2024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31365-B9A8-A703-3A2D-48C1D919F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FF83D-D27B-485A-DAF1-3B0F45077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1AA80-0365-4058-A9AB-B45B9541F3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73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23935CBC-E26F-8457-D3F5-094C8E4A3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62393"/>
              </p:ext>
            </p:extLst>
          </p:nvPr>
        </p:nvGraphicFramePr>
        <p:xfrm>
          <a:off x="2045111" y="2369574"/>
          <a:ext cx="9409471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6875">
                  <a:extLst>
                    <a:ext uri="{9D8B030D-6E8A-4147-A177-3AD203B41FA5}">
                      <a16:colId xmlns:a16="http://schemas.microsoft.com/office/drawing/2014/main" val="2396757717"/>
                    </a:ext>
                  </a:extLst>
                </a:gridCol>
                <a:gridCol w="1180206">
                  <a:extLst>
                    <a:ext uri="{9D8B030D-6E8A-4147-A177-3AD203B41FA5}">
                      <a16:colId xmlns:a16="http://schemas.microsoft.com/office/drawing/2014/main" val="1526193147"/>
                    </a:ext>
                  </a:extLst>
                </a:gridCol>
                <a:gridCol w="1642905">
                  <a:extLst>
                    <a:ext uri="{9D8B030D-6E8A-4147-A177-3AD203B41FA5}">
                      <a16:colId xmlns:a16="http://schemas.microsoft.com/office/drawing/2014/main" val="3520616574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4286168393"/>
                    </a:ext>
                  </a:extLst>
                </a:gridCol>
                <a:gridCol w="1127195">
                  <a:extLst>
                    <a:ext uri="{9D8B030D-6E8A-4147-A177-3AD203B41FA5}">
                      <a16:colId xmlns:a16="http://schemas.microsoft.com/office/drawing/2014/main" val="431483104"/>
                    </a:ext>
                  </a:extLst>
                </a:gridCol>
                <a:gridCol w="2169670">
                  <a:extLst>
                    <a:ext uri="{9D8B030D-6E8A-4147-A177-3AD203B41FA5}">
                      <a16:colId xmlns:a16="http://schemas.microsoft.com/office/drawing/2014/main" val="4023653800"/>
                    </a:ext>
                  </a:extLst>
                </a:gridCol>
                <a:gridCol w="852349">
                  <a:extLst>
                    <a:ext uri="{9D8B030D-6E8A-4147-A177-3AD203B41FA5}">
                      <a16:colId xmlns:a16="http://schemas.microsoft.com/office/drawing/2014/main" val="2442732994"/>
                    </a:ext>
                  </a:extLst>
                </a:gridCol>
              </a:tblGrid>
              <a:tr h="13105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elpd_loo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foi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foi_rhat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converged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seroreversion_rate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seroreversion_rate_rhat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4503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constant_no_seroreversion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-67.1(se=23.1)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0.011(95% CI, 0.0096-0.013)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715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constant_seroreversion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-45.9(se=11.1)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0.66(95% CI, 0.21-1)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1.4(95% CI, 0.45-2)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368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time_no_seroreversion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-56.4(se=16.9)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10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age_no_seroreversion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-66.3(se=21.7)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828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age_seroreversion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-27(se=5)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1.3(95% CI, 0.72-2)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649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504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108</Words>
  <Application>Microsoft Office PowerPoint</Application>
  <PresentationFormat>Panorámica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JENNY CAROLINA DUSSÁN NIÑO</dc:creator>
  <cp:lastModifiedBy>JENNY CAROLINA DUSSÁN NIÑO</cp:lastModifiedBy>
  <cp:revision>2</cp:revision>
  <dcterms:created xsi:type="dcterms:W3CDTF">2024-06-10T15:42:15Z</dcterms:created>
  <dcterms:modified xsi:type="dcterms:W3CDTF">2024-06-10T21:49:28Z</dcterms:modified>
</cp:coreProperties>
</file>