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5" r:id="rId2"/>
    <p:sldId id="273" r:id="rId3"/>
    <p:sldId id="274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6" r:id="rId14"/>
    <p:sldId id="287" r:id="rId15"/>
    <p:sldId id="293" r:id="rId16"/>
    <p:sldId id="294" r:id="rId17"/>
    <p:sldId id="288" r:id="rId18"/>
    <p:sldId id="289" r:id="rId19"/>
    <p:sldId id="290" r:id="rId20"/>
    <p:sldId id="291" r:id="rId21"/>
    <p:sldId id="292" r:id="rId2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0980D8-EB31-4630-8616-892D1CF22178}" v="31" dt="2024-02-01T03:49:33.6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Y CAROLINA DUSSÁN NIÑO" userId="eaf10c2cd7d88393" providerId="LiveId" clId="{480980D8-EB31-4630-8616-892D1CF22178}"/>
    <pc:docChg chg="undo custSel addSld delSld modSld">
      <pc:chgData name="JENNY CAROLINA DUSSÁN NIÑO" userId="eaf10c2cd7d88393" providerId="LiveId" clId="{480980D8-EB31-4630-8616-892D1CF22178}" dt="2024-02-01T03:49:33.650" v="1316"/>
      <pc:docMkLst>
        <pc:docMk/>
      </pc:docMkLst>
      <pc:sldChg chg="modNotesTx">
        <pc:chgData name="JENNY CAROLINA DUSSÁN NIÑO" userId="eaf10c2cd7d88393" providerId="LiveId" clId="{480980D8-EB31-4630-8616-892D1CF22178}" dt="2024-02-01T02:46:04.557" v="1167" actId="20577"/>
        <pc:sldMkLst>
          <pc:docMk/>
          <pc:sldMk cId="346576912" sldId="273"/>
        </pc:sldMkLst>
      </pc:sldChg>
      <pc:sldChg chg="modNotesTx">
        <pc:chgData name="JENNY CAROLINA DUSSÁN NIÑO" userId="eaf10c2cd7d88393" providerId="LiveId" clId="{480980D8-EB31-4630-8616-892D1CF22178}" dt="2024-01-23T01:49:15.984" v="521" actId="6549"/>
        <pc:sldMkLst>
          <pc:docMk/>
          <pc:sldMk cId="3943420679" sldId="274"/>
        </pc:sldMkLst>
      </pc:sldChg>
      <pc:sldChg chg="modNotesTx">
        <pc:chgData name="JENNY CAROLINA DUSSÁN NIÑO" userId="eaf10c2cd7d88393" providerId="LiveId" clId="{480980D8-EB31-4630-8616-892D1CF22178}" dt="2024-02-01T02:46:43.085" v="1232" actId="20577"/>
        <pc:sldMkLst>
          <pc:docMk/>
          <pc:sldMk cId="149053188" sldId="276"/>
        </pc:sldMkLst>
      </pc:sldChg>
      <pc:sldChg chg="addSp modSp mod modNotesTx">
        <pc:chgData name="JENNY CAROLINA DUSSÁN NIÑO" userId="eaf10c2cd7d88393" providerId="LiveId" clId="{480980D8-EB31-4630-8616-892D1CF22178}" dt="2024-02-01T02:45:33.041" v="1109" actId="1076"/>
        <pc:sldMkLst>
          <pc:docMk/>
          <pc:sldMk cId="3659681651" sldId="277"/>
        </pc:sldMkLst>
        <pc:picChg chg="add mod">
          <ac:chgData name="JENNY CAROLINA DUSSÁN NIÑO" userId="eaf10c2cd7d88393" providerId="LiveId" clId="{480980D8-EB31-4630-8616-892D1CF22178}" dt="2024-02-01T02:45:33.041" v="1109" actId="1076"/>
          <ac:picMkLst>
            <pc:docMk/>
            <pc:sldMk cId="3659681651" sldId="277"/>
            <ac:picMk id="2" creationId="{69C565E8-506A-ED8D-49EE-518703EB6847}"/>
          </ac:picMkLst>
        </pc:picChg>
        <pc:picChg chg="mod">
          <ac:chgData name="JENNY CAROLINA DUSSÁN NIÑO" userId="eaf10c2cd7d88393" providerId="LiveId" clId="{480980D8-EB31-4630-8616-892D1CF22178}" dt="2024-02-01T02:45:17.465" v="1102" actId="1076"/>
          <ac:picMkLst>
            <pc:docMk/>
            <pc:sldMk cId="3659681651" sldId="277"/>
            <ac:picMk id="5" creationId="{EBF38BC2-93E0-4149-D233-46103C2C3BB0}"/>
          </ac:picMkLst>
        </pc:picChg>
      </pc:sldChg>
      <pc:sldChg chg="addSp modSp mod modNotesTx">
        <pc:chgData name="JENNY CAROLINA DUSSÁN NIÑO" userId="eaf10c2cd7d88393" providerId="LiveId" clId="{480980D8-EB31-4630-8616-892D1CF22178}" dt="2024-02-01T02:48:16.700" v="1237" actId="1076"/>
        <pc:sldMkLst>
          <pc:docMk/>
          <pc:sldMk cId="2601453406" sldId="278"/>
        </pc:sldMkLst>
        <pc:picChg chg="add mod">
          <ac:chgData name="JENNY CAROLINA DUSSÁN NIÑO" userId="eaf10c2cd7d88393" providerId="LiveId" clId="{480980D8-EB31-4630-8616-892D1CF22178}" dt="2024-02-01T02:48:16.700" v="1237" actId="1076"/>
          <ac:picMkLst>
            <pc:docMk/>
            <pc:sldMk cId="2601453406" sldId="278"/>
            <ac:picMk id="2" creationId="{B5FB21C5-9006-5CBC-506B-5A8642767092}"/>
          </ac:picMkLst>
        </pc:picChg>
        <pc:picChg chg="mod">
          <ac:chgData name="JENNY CAROLINA DUSSÁN NIÑO" userId="eaf10c2cd7d88393" providerId="LiveId" clId="{480980D8-EB31-4630-8616-892D1CF22178}" dt="2024-02-01T02:47:14.296" v="1233" actId="1076"/>
          <ac:picMkLst>
            <pc:docMk/>
            <pc:sldMk cId="2601453406" sldId="278"/>
            <ac:picMk id="6" creationId="{CC57D066-1E33-9C02-F909-EB7FB0395687}"/>
          </ac:picMkLst>
        </pc:picChg>
      </pc:sldChg>
      <pc:sldChg chg="addSp modSp mod">
        <pc:chgData name="JENNY CAROLINA DUSSÁN NIÑO" userId="eaf10c2cd7d88393" providerId="LiveId" clId="{480980D8-EB31-4630-8616-892D1CF22178}" dt="2024-02-01T03:05:46.177" v="1244" actId="14100"/>
        <pc:sldMkLst>
          <pc:docMk/>
          <pc:sldMk cId="3587460602" sldId="279"/>
        </pc:sldMkLst>
        <pc:picChg chg="add mod">
          <ac:chgData name="JENNY CAROLINA DUSSÁN NIÑO" userId="eaf10c2cd7d88393" providerId="LiveId" clId="{480980D8-EB31-4630-8616-892D1CF22178}" dt="2024-02-01T03:05:46.177" v="1244" actId="14100"/>
          <ac:picMkLst>
            <pc:docMk/>
            <pc:sldMk cId="3587460602" sldId="279"/>
            <ac:picMk id="2" creationId="{C1E5E247-B1DE-468F-FB67-4A2FEB63170B}"/>
          </ac:picMkLst>
        </pc:picChg>
        <pc:picChg chg="mod">
          <ac:chgData name="JENNY CAROLINA DUSSÁN NIÑO" userId="eaf10c2cd7d88393" providerId="LiveId" clId="{480980D8-EB31-4630-8616-892D1CF22178}" dt="2024-02-01T03:05:41.837" v="1243" actId="14100"/>
          <ac:picMkLst>
            <pc:docMk/>
            <pc:sldMk cId="3587460602" sldId="279"/>
            <ac:picMk id="5" creationId="{E49EE1F5-C666-1A75-62E8-E08C81B8FD09}"/>
          </ac:picMkLst>
        </pc:picChg>
      </pc:sldChg>
      <pc:sldChg chg="addSp modSp mod modNotesTx">
        <pc:chgData name="JENNY CAROLINA DUSSÁN NIÑO" userId="eaf10c2cd7d88393" providerId="LiveId" clId="{480980D8-EB31-4630-8616-892D1CF22178}" dt="2024-02-01T03:20:41.109" v="1256" actId="14100"/>
        <pc:sldMkLst>
          <pc:docMk/>
          <pc:sldMk cId="1037340267" sldId="280"/>
        </pc:sldMkLst>
        <pc:picChg chg="add mod">
          <ac:chgData name="JENNY CAROLINA DUSSÁN NIÑO" userId="eaf10c2cd7d88393" providerId="LiveId" clId="{480980D8-EB31-4630-8616-892D1CF22178}" dt="2024-02-01T03:20:41.109" v="1256" actId="14100"/>
          <ac:picMkLst>
            <pc:docMk/>
            <pc:sldMk cId="1037340267" sldId="280"/>
            <ac:picMk id="2" creationId="{475915E5-9E15-BFBA-9E93-F9D7D42AEC00}"/>
          </ac:picMkLst>
        </pc:picChg>
        <pc:picChg chg="mod">
          <ac:chgData name="JENNY CAROLINA DUSSÁN NIÑO" userId="eaf10c2cd7d88393" providerId="LiveId" clId="{480980D8-EB31-4630-8616-892D1CF22178}" dt="2024-02-01T03:20:28.467" v="1252" actId="14100"/>
          <ac:picMkLst>
            <pc:docMk/>
            <pc:sldMk cId="1037340267" sldId="280"/>
            <ac:picMk id="5" creationId="{DA2837AB-EDBA-C7E9-59BB-B4F86D81E8C7}"/>
          </ac:picMkLst>
        </pc:picChg>
      </pc:sldChg>
      <pc:sldChg chg="addSp modSp mod">
        <pc:chgData name="JENNY CAROLINA DUSSÁN NIÑO" userId="eaf10c2cd7d88393" providerId="LiveId" clId="{480980D8-EB31-4630-8616-892D1CF22178}" dt="2024-02-01T03:32:03.104" v="1305" actId="14100"/>
        <pc:sldMkLst>
          <pc:docMk/>
          <pc:sldMk cId="1369016587" sldId="281"/>
        </pc:sldMkLst>
        <pc:picChg chg="add mod">
          <ac:chgData name="JENNY CAROLINA DUSSÁN NIÑO" userId="eaf10c2cd7d88393" providerId="LiveId" clId="{480980D8-EB31-4630-8616-892D1CF22178}" dt="2024-02-01T03:32:03.104" v="1305" actId="14100"/>
          <ac:picMkLst>
            <pc:docMk/>
            <pc:sldMk cId="1369016587" sldId="281"/>
            <ac:picMk id="2" creationId="{69B4214C-2C4B-235D-5B06-34212EE46555}"/>
          </ac:picMkLst>
        </pc:picChg>
        <pc:picChg chg="mod">
          <ac:chgData name="JENNY CAROLINA DUSSÁN NIÑO" userId="eaf10c2cd7d88393" providerId="LiveId" clId="{480980D8-EB31-4630-8616-892D1CF22178}" dt="2024-02-01T03:30:46.436" v="1300" actId="1076"/>
          <ac:picMkLst>
            <pc:docMk/>
            <pc:sldMk cId="1369016587" sldId="281"/>
            <ac:picMk id="5" creationId="{08878AB9-2B33-4A6B-3F85-B9315758913B}"/>
          </ac:picMkLst>
        </pc:picChg>
      </pc:sldChg>
      <pc:sldChg chg="addSp modSp mod">
        <pc:chgData name="JENNY CAROLINA DUSSÁN NIÑO" userId="eaf10c2cd7d88393" providerId="LiveId" clId="{480980D8-EB31-4630-8616-892D1CF22178}" dt="2024-02-01T03:21:57.151" v="1263" actId="14100"/>
        <pc:sldMkLst>
          <pc:docMk/>
          <pc:sldMk cId="1759317795" sldId="282"/>
        </pc:sldMkLst>
        <pc:spChg chg="add">
          <ac:chgData name="JENNY CAROLINA DUSSÁN NIÑO" userId="eaf10c2cd7d88393" providerId="LiveId" clId="{480980D8-EB31-4630-8616-892D1CF22178}" dt="2024-02-01T03:21:46.917" v="1259"/>
          <ac:spMkLst>
            <pc:docMk/>
            <pc:sldMk cId="1759317795" sldId="282"/>
            <ac:spMk id="2" creationId="{32B928DB-5B3D-B479-442C-38681F554A57}"/>
          </ac:spMkLst>
        </pc:spChg>
        <pc:picChg chg="add mod">
          <ac:chgData name="JENNY CAROLINA DUSSÁN NIÑO" userId="eaf10c2cd7d88393" providerId="LiveId" clId="{480980D8-EB31-4630-8616-892D1CF22178}" dt="2024-02-01T03:21:57.151" v="1263" actId="14100"/>
          <ac:picMkLst>
            <pc:docMk/>
            <pc:sldMk cId="1759317795" sldId="282"/>
            <ac:picMk id="3" creationId="{CD37695B-DE35-B1B1-B507-5553FAF5252D}"/>
          </ac:picMkLst>
        </pc:picChg>
        <pc:picChg chg="mod">
          <ac:chgData name="JENNY CAROLINA DUSSÁN NIÑO" userId="eaf10c2cd7d88393" providerId="LiveId" clId="{480980D8-EB31-4630-8616-892D1CF22178}" dt="2024-02-01T03:21:45.169" v="1258" actId="14100"/>
          <ac:picMkLst>
            <pc:docMk/>
            <pc:sldMk cId="1759317795" sldId="282"/>
            <ac:picMk id="4" creationId="{357CE874-A7F0-EFE2-12E1-52347F4A31BA}"/>
          </ac:picMkLst>
        </pc:picChg>
      </pc:sldChg>
      <pc:sldChg chg="addSp modSp mod">
        <pc:chgData name="JENNY CAROLINA DUSSÁN NIÑO" userId="eaf10c2cd7d88393" providerId="LiveId" clId="{480980D8-EB31-4630-8616-892D1CF22178}" dt="2024-02-01T03:28:33.984" v="1292" actId="1076"/>
        <pc:sldMkLst>
          <pc:docMk/>
          <pc:sldMk cId="1051858763" sldId="283"/>
        </pc:sldMkLst>
        <pc:spChg chg="add">
          <ac:chgData name="JENNY CAROLINA DUSSÁN NIÑO" userId="eaf10c2cd7d88393" providerId="LiveId" clId="{480980D8-EB31-4630-8616-892D1CF22178}" dt="2024-02-01T03:28:17.517" v="1286"/>
          <ac:spMkLst>
            <pc:docMk/>
            <pc:sldMk cId="1051858763" sldId="283"/>
            <ac:spMk id="2" creationId="{3D9BA797-E196-F8E7-90D1-7C8FE2CD198D}"/>
          </ac:spMkLst>
        </pc:spChg>
        <pc:picChg chg="add mod">
          <ac:chgData name="JENNY CAROLINA DUSSÁN NIÑO" userId="eaf10c2cd7d88393" providerId="LiveId" clId="{480980D8-EB31-4630-8616-892D1CF22178}" dt="2024-02-01T03:28:33.984" v="1292" actId="1076"/>
          <ac:picMkLst>
            <pc:docMk/>
            <pc:sldMk cId="1051858763" sldId="283"/>
            <ac:picMk id="3" creationId="{ECDDC326-97BB-37DE-7C44-0530D4172C51}"/>
          </ac:picMkLst>
        </pc:picChg>
        <pc:picChg chg="mod">
          <ac:chgData name="JENNY CAROLINA DUSSÁN NIÑO" userId="eaf10c2cd7d88393" providerId="LiveId" clId="{480980D8-EB31-4630-8616-892D1CF22178}" dt="2024-02-01T03:28:24.931" v="1288" actId="1076"/>
          <ac:picMkLst>
            <pc:docMk/>
            <pc:sldMk cId="1051858763" sldId="283"/>
            <ac:picMk id="4" creationId="{C0959891-65F6-D5B2-E9BC-1BD2ECD5DC61}"/>
          </ac:picMkLst>
        </pc:picChg>
      </pc:sldChg>
      <pc:sldChg chg="addSp modSp mod modNotesTx">
        <pc:chgData name="JENNY CAROLINA DUSSÁN NIÑO" userId="eaf10c2cd7d88393" providerId="LiveId" clId="{480980D8-EB31-4630-8616-892D1CF22178}" dt="2024-02-01T03:30:13.499" v="1296" actId="14100"/>
        <pc:sldMkLst>
          <pc:docMk/>
          <pc:sldMk cId="721354222" sldId="284"/>
        </pc:sldMkLst>
        <pc:picChg chg="add mod">
          <ac:chgData name="JENNY CAROLINA DUSSÁN NIÑO" userId="eaf10c2cd7d88393" providerId="LiveId" clId="{480980D8-EB31-4630-8616-892D1CF22178}" dt="2024-02-01T03:30:13.499" v="1296" actId="14100"/>
          <ac:picMkLst>
            <pc:docMk/>
            <pc:sldMk cId="721354222" sldId="284"/>
            <ac:picMk id="2" creationId="{FC433412-23A6-9F34-1086-B54E43DEA265}"/>
          </ac:picMkLst>
        </pc:picChg>
        <pc:picChg chg="mod">
          <ac:chgData name="JENNY CAROLINA DUSSÁN NIÑO" userId="eaf10c2cd7d88393" providerId="LiveId" clId="{480980D8-EB31-4630-8616-892D1CF22178}" dt="2024-02-01T03:26:50.104" v="1283" actId="14100"/>
          <ac:picMkLst>
            <pc:docMk/>
            <pc:sldMk cId="721354222" sldId="284"/>
            <ac:picMk id="6" creationId="{41439958-C093-2001-BDED-EB73245A4FA4}"/>
          </ac:picMkLst>
        </pc:picChg>
      </pc:sldChg>
      <pc:sldChg chg="del">
        <pc:chgData name="JENNY CAROLINA DUSSÁN NIÑO" userId="eaf10c2cd7d88393" providerId="LiveId" clId="{480980D8-EB31-4630-8616-892D1CF22178}" dt="2024-02-01T03:30:26.308" v="1297" actId="2696"/>
        <pc:sldMkLst>
          <pc:docMk/>
          <pc:sldMk cId="472859940" sldId="285"/>
        </pc:sldMkLst>
      </pc:sldChg>
      <pc:sldChg chg="modSp mod">
        <pc:chgData name="JENNY CAROLINA DUSSÁN NIÑO" userId="eaf10c2cd7d88393" providerId="LiveId" clId="{480980D8-EB31-4630-8616-892D1CF22178}" dt="2024-02-01T03:22:16.443" v="1266" actId="1076"/>
        <pc:sldMkLst>
          <pc:docMk/>
          <pc:sldMk cId="3582707283" sldId="286"/>
        </pc:sldMkLst>
        <pc:picChg chg="mod">
          <ac:chgData name="JENNY CAROLINA DUSSÁN NIÑO" userId="eaf10c2cd7d88393" providerId="LiveId" clId="{480980D8-EB31-4630-8616-892D1CF22178}" dt="2024-02-01T03:22:16.443" v="1266" actId="1076"/>
          <ac:picMkLst>
            <pc:docMk/>
            <pc:sldMk cId="3582707283" sldId="286"/>
            <ac:picMk id="4" creationId="{2153C611-9F2B-E074-8802-2B8C9D847A9A}"/>
          </ac:picMkLst>
        </pc:picChg>
      </pc:sldChg>
      <pc:sldChg chg="addSp modSp mod">
        <pc:chgData name="JENNY CAROLINA DUSSÁN NIÑO" userId="eaf10c2cd7d88393" providerId="LiveId" clId="{480980D8-EB31-4630-8616-892D1CF22178}" dt="2024-02-01T03:24:30.059" v="1281" actId="14100"/>
        <pc:sldMkLst>
          <pc:docMk/>
          <pc:sldMk cId="3392682303" sldId="287"/>
        </pc:sldMkLst>
        <pc:spChg chg="add">
          <ac:chgData name="JENNY CAROLINA DUSSÁN NIÑO" userId="eaf10c2cd7d88393" providerId="LiveId" clId="{480980D8-EB31-4630-8616-892D1CF22178}" dt="2024-02-01T03:23:58.611" v="1268"/>
          <ac:spMkLst>
            <pc:docMk/>
            <pc:sldMk cId="3392682303" sldId="287"/>
            <ac:spMk id="2" creationId="{1E37F5F5-BD96-3B7A-62EC-14D1875F6244}"/>
          </ac:spMkLst>
        </pc:spChg>
        <pc:spChg chg="add mod">
          <ac:chgData name="JENNY CAROLINA DUSSÁN NIÑO" userId="eaf10c2cd7d88393" providerId="LiveId" clId="{480980D8-EB31-4630-8616-892D1CF22178}" dt="2024-02-01T03:24:05.269" v="1273"/>
          <ac:spMkLst>
            <pc:docMk/>
            <pc:sldMk cId="3392682303" sldId="287"/>
            <ac:spMk id="3" creationId="{DBE06D6D-A1BB-3A00-C4F9-A46BFE367475}"/>
          </ac:spMkLst>
        </pc:spChg>
        <pc:picChg chg="mod">
          <ac:chgData name="JENNY CAROLINA DUSSÁN NIÑO" userId="eaf10c2cd7d88393" providerId="LiveId" clId="{480980D8-EB31-4630-8616-892D1CF22178}" dt="2024-02-01T03:24:30.059" v="1281" actId="14100"/>
          <ac:picMkLst>
            <pc:docMk/>
            <pc:sldMk cId="3392682303" sldId="287"/>
            <ac:picMk id="4" creationId="{80AC31A1-1C0D-9872-DA0C-71E3A725B6C3}"/>
          </ac:picMkLst>
        </pc:picChg>
        <pc:picChg chg="add mod">
          <ac:chgData name="JENNY CAROLINA DUSSÁN NIÑO" userId="eaf10c2cd7d88393" providerId="LiveId" clId="{480980D8-EB31-4630-8616-892D1CF22178}" dt="2024-02-01T03:24:27.282" v="1280" actId="14100"/>
          <ac:picMkLst>
            <pc:docMk/>
            <pc:sldMk cId="3392682303" sldId="287"/>
            <ac:picMk id="5" creationId="{C75EC34E-D286-2AA2-A9A9-77704FBBB2A4}"/>
          </ac:picMkLst>
        </pc:picChg>
      </pc:sldChg>
      <pc:sldChg chg="addSp delSp modSp mod">
        <pc:chgData name="JENNY CAROLINA DUSSÁN NIÑO" userId="eaf10c2cd7d88393" providerId="LiveId" clId="{480980D8-EB31-4630-8616-892D1CF22178}" dt="2024-01-23T00:04:13.972" v="33" actId="1076"/>
        <pc:sldMkLst>
          <pc:docMk/>
          <pc:sldMk cId="805240594" sldId="290"/>
        </pc:sldMkLst>
        <pc:spChg chg="mod">
          <ac:chgData name="JENNY CAROLINA DUSSÁN NIÑO" userId="eaf10c2cd7d88393" providerId="LiveId" clId="{480980D8-EB31-4630-8616-892D1CF22178}" dt="2024-01-22T23:57:08.264" v="18" actId="20577"/>
          <ac:spMkLst>
            <pc:docMk/>
            <pc:sldMk cId="805240594" sldId="290"/>
            <ac:spMk id="2" creationId="{2D03BCD8-63BC-452B-780F-DB8A97F54C32}"/>
          </ac:spMkLst>
        </pc:spChg>
        <pc:spChg chg="add">
          <ac:chgData name="JENNY CAROLINA DUSSÁN NIÑO" userId="eaf10c2cd7d88393" providerId="LiveId" clId="{480980D8-EB31-4630-8616-892D1CF22178}" dt="2024-01-23T00:04:08.627" v="31"/>
          <ac:spMkLst>
            <pc:docMk/>
            <pc:sldMk cId="805240594" sldId="290"/>
            <ac:spMk id="4" creationId="{FBE10868-9E38-498C-4F91-3D195D5A962A}"/>
          </ac:spMkLst>
        </pc:spChg>
        <pc:picChg chg="add del mod">
          <ac:chgData name="JENNY CAROLINA DUSSÁN NIÑO" userId="eaf10c2cd7d88393" providerId="LiveId" clId="{480980D8-EB31-4630-8616-892D1CF22178}" dt="2024-01-23T00:04:07.693" v="30" actId="478"/>
          <ac:picMkLst>
            <pc:docMk/>
            <pc:sldMk cId="805240594" sldId="290"/>
            <ac:picMk id="3" creationId="{29E7F260-587E-D087-3385-742CA3650F8C}"/>
          </ac:picMkLst>
        </pc:picChg>
        <pc:picChg chg="del mod">
          <ac:chgData name="JENNY CAROLINA DUSSÁN NIÑO" userId="eaf10c2cd7d88393" providerId="LiveId" clId="{480980D8-EB31-4630-8616-892D1CF22178}" dt="2024-01-22T23:49:48.965" v="1" actId="478"/>
          <ac:picMkLst>
            <pc:docMk/>
            <pc:sldMk cId="805240594" sldId="290"/>
            <ac:picMk id="5" creationId="{F7E9DEAA-A7D1-40A9-FCA4-E73EB20F3F82}"/>
          </ac:picMkLst>
        </pc:picChg>
        <pc:picChg chg="add mod">
          <ac:chgData name="JENNY CAROLINA DUSSÁN NIÑO" userId="eaf10c2cd7d88393" providerId="LiveId" clId="{480980D8-EB31-4630-8616-892D1CF22178}" dt="2024-01-23T00:04:13.972" v="33" actId="1076"/>
          <ac:picMkLst>
            <pc:docMk/>
            <pc:sldMk cId="805240594" sldId="290"/>
            <ac:picMk id="6" creationId="{57EE9D5A-EB80-A630-D4E2-E2354907C926}"/>
          </ac:picMkLst>
        </pc:picChg>
      </pc:sldChg>
      <pc:sldChg chg="addSp delSp modSp mod">
        <pc:chgData name="JENNY CAROLINA DUSSÁN NIÑO" userId="eaf10c2cd7d88393" providerId="LiveId" clId="{480980D8-EB31-4630-8616-892D1CF22178}" dt="2024-01-23T00:06:01.390" v="36" actId="1076"/>
        <pc:sldMkLst>
          <pc:docMk/>
          <pc:sldMk cId="1227578467" sldId="291"/>
        </pc:sldMkLst>
        <pc:spChg chg="mod">
          <ac:chgData name="JENNY CAROLINA DUSSÁN NIÑO" userId="eaf10c2cd7d88393" providerId="LiveId" clId="{480980D8-EB31-4630-8616-892D1CF22178}" dt="2024-01-23T00:01:19.483" v="23" actId="27636"/>
          <ac:spMkLst>
            <pc:docMk/>
            <pc:sldMk cId="1227578467" sldId="291"/>
            <ac:spMk id="2" creationId="{725CE834-F55E-5261-44A8-53727AD96487}"/>
          </ac:spMkLst>
        </pc:spChg>
        <pc:spChg chg="del">
          <ac:chgData name="JENNY CAROLINA DUSSÁN NIÑO" userId="eaf10c2cd7d88393" providerId="LiveId" clId="{480980D8-EB31-4630-8616-892D1CF22178}" dt="2024-01-23T00:01:21.673" v="24" actId="478"/>
          <ac:spMkLst>
            <pc:docMk/>
            <pc:sldMk cId="1227578467" sldId="291"/>
            <ac:spMk id="3" creationId="{8705336F-3030-FF79-5410-92C2C98FDEEE}"/>
          </ac:spMkLst>
        </pc:spChg>
        <pc:spChg chg="add del">
          <ac:chgData name="JENNY CAROLINA DUSSÁN NIÑO" userId="eaf10c2cd7d88393" providerId="LiveId" clId="{480980D8-EB31-4630-8616-892D1CF22178}" dt="2024-01-23T00:01:24.977" v="26" actId="22"/>
          <ac:spMkLst>
            <pc:docMk/>
            <pc:sldMk cId="1227578467" sldId="291"/>
            <ac:spMk id="5" creationId="{9BC49AA6-490E-6AB7-B099-BAD50D202661}"/>
          </ac:spMkLst>
        </pc:spChg>
        <pc:spChg chg="add">
          <ac:chgData name="JENNY CAROLINA DUSSÁN NIÑO" userId="eaf10c2cd7d88393" providerId="LiveId" clId="{480980D8-EB31-4630-8616-892D1CF22178}" dt="2024-01-23T00:01:35.765" v="27"/>
          <ac:spMkLst>
            <pc:docMk/>
            <pc:sldMk cId="1227578467" sldId="291"/>
            <ac:spMk id="6" creationId="{050E6F54-A7DC-E48F-E749-2FBF7A28AA24}"/>
          </ac:spMkLst>
        </pc:spChg>
        <pc:picChg chg="add del mod">
          <ac:chgData name="JENNY CAROLINA DUSSÁN NIÑO" userId="eaf10c2cd7d88393" providerId="LiveId" clId="{480980D8-EB31-4630-8616-892D1CF22178}" dt="2024-01-23T00:04:19.072" v="34" actId="478"/>
          <ac:picMkLst>
            <pc:docMk/>
            <pc:sldMk cId="1227578467" sldId="291"/>
            <ac:picMk id="7" creationId="{687BF720-52C7-DD63-CFBD-A6F84436CD88}"/>
          </ac:picMkLst>
        </pc:picChg>
        <pc:picChg chg="add mod">
          <ac:chgData name="JENNY CAROLINA DUSSÁN NIÑO" userId="eaf10c2cd7d88393" providerId="LiveId" clId="{480980D8-EB31-4630-8616-892D1CF22178}" dt="2024-01-23T00:06:01.390" v="36" actId="1076"/>
          <ac:picMkLst>
            <pc:docMk/>
            <pc:sldMk cId="1227578467" sldId="291"/>
            <ac:picMk id="8" creationId="{E46B91E9-45A3-E6AE-9873-33FFE574D708}"/>
          </ac:picMkLst>
        </pc:picChg>
      </pc:sldChg>
      <pc:sldChg chg="addSp delSp modSp mod">
        <pc:chgData name="JENNY CAROLINA DUSSÁN NIÑO" userId="eaf10c2cd7d88393" providerId="LiveId" clId="{480980D8-EB31-4630-8616-892D1CF22178}" dt="2024-01-23T00:08:37.577" v="55" actId="1076"/>
        <pc:sldMkLst>
          <pc:docMk/>
          <pc:sldMk cId="3298773123" sldId="292"/>
        </pc:sldMkLst>
        <pc:spChg chg="mod">
          <ac:chgData name="JENNY CAROLINA DUSSÁN NIÑO" userId="eaf10c2cd7d88393" providerId="LiveId" clId="{480980D8-EB31-4630-8616-892D1CF22178}" dt="2024-01-23T00:06:23.135" v="46" actId="27636"/>
          <ac:spMkLst>
            <pc:docMk/>
            <pc:sldMk cId="3298773123" sldId="292"/>
            <ac:spMk id="2" creationId="{E743D1B9-6583-3CAF-0966-0095639AA267}"/>
          </ac:spMkLst>
        </pc:spChg>
        <pc:spChg chg="del">
          <ac:chgData name="JENNY CAROLINA DUSSÁN NIÑO" userId="eaf10c2cd7d88393" providerId="LiveId" clId="{480980D8-EB31-4630-8616-892D1CF22178}" dt="2024-01-23T00:06:26.019" v="47" actId="478"/>
          <ac:spMkLst>
            <pc:docMk/>
            <pc:sldMk cId="3298773123" sldId="292"/>
            <ac:spMk id="3" creationId="{F2973803-41FF-2115-06E3-D9B9833A4BDF}"/>
          </ac:spMkLst>
        </pc:spChg>
        <pc:picChg chg="add mod">
          <ac:chgData name="JENNY CAROLINA DUSSÁN NIÑO" userId="eaf10c2cd7d88393" providerId="LiveId" clId="{480980D8-EB31-4630-8616-892D1CF22178}" dt="2024-01-23T00:08:37.577" v="55" actId="1076"/>
          <ac:picMkLst>
            <pc:docMk/>
            <pc:sldMk cId="3298773123" sldId="292"/>
            <ac:picMk id="4" creationId="{311546A2-DD7D-2332-F3E0-095B180E615F}"/>
          </ac:picMkLst>
        </pc:picChg>
      </pc:sldChg>
      <pc:sldChg chg="addSp delSp modSp new mod">
        <pc:chgData name="JENNY CAROLINA DUSSÁN NIÑO" userId="eaf10c2cd7d88393" providerId="LiveId" clId="{480980D8-EB31-4630-8616-892D1CF22178}" dt="2024-02-01T03:47:12.812" v="1312" actId="14100"/>
        <pc:sldMkLst>
          <pc:docMk/>
          <pc:sldMk cId="1699068938" sldId="293"/>
        </pc:sldMkLst>
        <pc:spChg chg="del">
          <ac:chgData name="JENNY CAROLINA DUSSÁN NIÑO" userId="eaf10c2cd7d88393" providerId="LiveId" clId="{480980D8-EB31-4630-8616-892D1CF22178}" dt="2024-02-01T03:46:56.258" v="1307" actId="478"/>
          <ac:spMkLst>
            <pc:docMk/>
            <pc:sldMk cId="1699068938" sldId="293"/>
            <ac:spMk id="2" creationId="{A5133F5C-19F2-D512-F5A0-8EDE4F1FE1B6}"/>
          </ac:spMkLst>
        </pc:spChg>
        <pc:spChg chg="del">
          <ac:chgData name="JENNY CAROLINA DUSSÁN NIÑO" userId="eaf10c2cd7d88393" providerId="LiveId" clId="{480980D8-EB31-4630-8616-892D1CF22178}" dt="2024-02-01T03:46:57.877" v="1308" actId="478"/>
          <ac:spMkLst>
            <pc:docMk/>
            <pc:sldMk cId="1699068938" sldId="293"/>
            <ac:spMk id="3" creationId="{0DA42443-3D11-81DA-D7AA-6F016B7AB7A0}"/>
          </ac:spMkLst>
        </pc:spChg>
        <pc:spChg chg="add">
          <ac:chgData name="JENNY CAROLINA DUSSÁN NIÑO" userId="eaf10c2cd7d88393" providerId="LiveId" clId="{480980D8-EB31-4630-8616-892D1CF22178}" dt="2024-02-01T03:46:59.308" v="1309"/>
          <ac:spMkLst>
            <pc:docMk/>
            <pc:sldMk cId="1699068938" sldId="293"/>
            <ac:spMk id="4" creationId="{A7E4420F-478C-DDE0-5A43-32B1DB5D39D6}"/>
          </ac:spMkLst>
        </pc:spChg>
        <pc:picChg chg="add mod">
          <ac:chgData name="JENNY CAROLINA DUSSÁN NIÑO" userId="eaf10c2cd7d88393" providerId="LiveId" clId="{480980D8-EB31-4630-8616-892D1CF22178}" dt="2024-02-01T03:47:12.812" v="1312" actId="14100"/>
          <ac:picMkLst>
            <pc:docMk/>
            <pc:sldMk cId="1699068938" sldId="293"/>
            <ac:picMk id="5" creationId="{D05146DD-A41F-543D-59FB-4C7F3C3C0393}"/>
          </ac:picMkLst>
        </pc:picChg>
      </pc:sldChg>
      <pc:sldChg chg="addSp delSp new mod">
        <pc:chgData name="JENNY CAROLINA DUSSÁN NIÑO" userId="eaf10c2cd7d88393" providerId="LiveId" clId="{480980D8-EB31-4630-8616-892D1CF22178}" dt="2024-02-01T03:49:33.650" v="1316"/>
        <pc:sldMkLst>
          <pc:docMk/>
          <pc:sldMk cId="1777478949" sldId="294"/>
        </pc:sldMkLst>
        <pc:spChg chg="del">
          <ac:chgData name="JENNY CAROLINA DUSSÁN NIÑO" userId="eaf10c2cd7d88393" providerId="LiveId" clId="{480980D8-EB31-4630-8616-892D1CF22178}" dt="2024-02-01T03:47:30.401" v="1314" actId="478"/>
          <ac:spMkLst>
            <pc:docMk/>
            <pc:sldMk cId="1777478949" sldId="294"/>
            <ac:spMk id="2" creationId="{DF5CEA3D-99A7-D575-4A51-95861924C031}"/>
          </ac:spMkLst>
        </pc:spChg>
        <pc:spChg chg="del">
          <ac:chgData name="JENNY CAROLINA DUSSÁN NIÑO" userId="eaf10c2cd7d88393" providerId="LiveId" clId="{480980D8-EB31-4630-8616-892D1CF22178}" dt="2024-02-01T03:47:32.044" v="1315" actId="478"/>
          <ac:spMkLst>
            <pc:docMk/>
            <pc:sldMk cId="1777478949" sldId="294"/>
            <ac:spMk id="3" creationId="{021F6823-824E-404B-B33E-7920DF626101}"/>
          </ac:spMkLst>
        </pc:spChg>
        <pc:picChg chg="add">
          <ac:chgData name="JENNY CAROLINA DUSSÁN NIÑO" userId="eaf10c2cd7d88393" providerId="LiveId" clId="{480980D8-EB31-4630-8616-892D1CF22178}" dt="2024-02-01T03:49:33.650" v="1316"/>
          <ac:picMkLst>
            <pc:docMk/>
            <pc:sldMk cId="1777478949" sldId="294"/>
            <ac:picMk id="4" creationId="{8ADAE7EF-7486-682B-0C85-03500CB6E90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31309-95D5-4F23-A343-7F784524681D}" type="datetimeFigureOut">
              <a:rPr lang="es-CO" smtClean="0"/>
              <a:t>24/01/2024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83FB9-E709-4212-8B1A-33278A85FB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04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La tendencia de la prevalencia para el serotipo 18 en las islas de países Bajo es mayor en Saint </a:t>
            </a:r>
            <a:r>
              <a:rPr lang="es-CO" dirty="0" err="1"/>
              <a:t>Eutatis</a:t>
            </a:r>
            <a:r>
              <a:rPr lang="es-CO" dirty="0"/>
              <a:t> aunque la muestra poblacional es pequeña, puede existir un sesgo en los extremos de las</a:t>
            </a:r>
          </a:p>
          <a:p>
            <a:r>
              <a:rPr lang="es-CO" dirty="0"/>
              <a:t>edades .</a:t>
            </a:r>
          </a:p>
          <a:p>
            <a:r>
              <a:rPr lang="es-CO" dirty="0"/>
              <a:t>Criterio: Tamaño de muestra suficiente como criterio de inclusión en los modelos. </a:t>
            </a:r>
          </a:p>
          <a:p>
            <a:r>
              <a:rPr lang="es-CO" dirty="0"/>
              <a:t>Se excluye porque es una muestra para los dos </a:t>
            </a:r>
            <a:r>
              <a:rPr lang="es-CO" dirty="0" err="1"/>
              <a:t>generos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83FB9-E709-4212-8B1A-33278A85FB33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1783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Para el Genotipo 16 esta más marcada el </a:t>
            </a:r>
            <a:r>
              <a:rPr lang="es-CO" dirty="0" err="1"/>
              <a:t>aumenro</a:t>
            </a:r>
            <a:r>
              <a:rPr lang="es-CO" dirty="0"/>
              <a:t> de la seroprevalencia con respecto a la edad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83FB9-E709-4212-8B1A-33278A85FB33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6543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En </a:t>
            </a:r>
            <a:r>
              <a:rPr lang="es-CO" dirty="0" err="1"/>
              <a:t>puero</a:t>
            </a:r>
            <a:r>
              <a:rPr lang="es-CO" dirty="0"/>
              <a:t> rico la seroprevalencia mayo esta entre los 20-30 y va disminuyendo con el tiempo.</a:t>
            </a:r>
          </a:p>
          <a:p>
            <a:r>
              <a:rPr lang="es-CO" dirty="0"/>
              <a:t>No uso porque esta mirando 2 ato riesgo al tiempo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83FB9-E709-4212-8B1A-33278A85FB33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5258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Primer grupo de edad con poca tamaño de muestra </a:t>
            </a:r>
            <a:r>
              <a:rPr lang="es-CO" dirty="0" err="1"/>
              <a:t>pendiet</a:t>
            </a:r>
            <a:r>
              <a:rPr lang="es-CO" dirty="0"/>
              <a:t> </a:t>
            </a:r>
            <a:r>
              <a:rPr lang="es-CO" dirty="0" err="1"/>
              <a:t>reevaluacion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83FB9-E709-4212-8B1A-33278A85FB33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0338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Tendencias en Latinoamérica aumenta con la edad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83FB9-E709-4212-8B1A-33278A85FB33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3104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Prevalencia en mujeres siempre es mayor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83FB9-E709-4212-8B1A-33278A85FB33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8818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Es una tendencia que no coincide con los </a:t>
            </a:r>
            <a:r>
              <a:rPr lang="es-CO" dirty="0" err="1"/>
              <a:t>demas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83FB9-E709-4212-8B1A-33278A85FB33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4341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2814B-10FB-D291-C950-1480B4388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8557EA-0802-7166-05A6-246AB74A0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64C84C-9731-72D3-C24B-5A3F945C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BE9D-4DFE-402A-853A-6E7B91741EE3}" type="datetimeFigureOut">
              <a:rPr lang="es-CO" smtClean="0"/>
              <a:t>24/01/2024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6C7F25-B8B4-B74C-CF17-04954D52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FA5096-7965-4EB2-833D-14093196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D0A5-7FE2-469C-94AA-F8233B2699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108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E8E11-9B1F-1988-D559-BF27548C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3DB78A-24FD-DD18-A7C3-5C317F8A3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D2DC91-1AD2-D0C6-DA9A-A77BB5F4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BE9D-4DFE-402A-853A-6E7B91741EE3}" type="datetimeFigureOut">
              <a:rPr lang="es-CO" smtClean="0"/>
              <a:t>24/01/2024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DC283D-0F0D-0FD2-8059-BD2D7373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D2DAE8-F84A-27D1-FC12-C0DF6169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D0A5-7FE2-469C-94AA-F8233B2699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005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DD9A0C-06F9-EBCA-E68F-58BD61AB4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A13F93-DC4F-0332-7624-FA1C2EE60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470C03-1FCF-0E39-58A5-0749B028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BE9D-4DFE-402A-853A-6E7B91741EE3}" type="datetimeFigureOut">
              <a:rPr lang="es-CO" smtClean="0"/>
              <a:t>24/01/2024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9A9E59-C926-70CB-4B92-1ABA7849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A8097E-A4C7-5E0D-D07B-B6A0B4BD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D0A5-7FE2-469C-94AA-F8233B2699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671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B69FB-864A-5A20-FA36-9A752016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F80120-B9C1-254B-7639-ED36BB802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BF8F1C-0169-B3B4-4CD3-32BD4634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BE9D-4DFE-402A-853A-6E7B91741EE3}" type="datetimeFigureOut">
              <a:rPr lang="es-CO" smtClean="0"/>
              <a:t>24/01/2024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9FE24E-1BE1-7F50-BE58-399B337E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DAEF5F-14A1-002E-886B-E788B5244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D0A5-7FE2-469C-94AA-F8233B2699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638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15A40-D8BD-55AC-6FAD-458130D78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A2BA4F-5F5A-6363-D5C8-58E65919A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2302FA-13AD-E98E-4FB1-D8E0D4A23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BE9D-4DFE-402A-853A-6E7B91741EE3}" type="datetimeFigureOut">
              <a:rPr lang="es-CO" smtClean="0"/>
              <a:t>24/01/2024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FAE3F9-CA33-DCB3-B74A-37511193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3B7DD0-646C-25BD-F87C-C67F05FE2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D0A5-7FE2-469C-94AA-F8233B2699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183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7CACA9-B173-C891-BDD0-5EAD5728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AE38EA-8D0B-F3DE-56A9-566ADAC09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BE2C5D-561C-F76E-F46E-81E1DCAFA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7F0267-7DF3-5D10-BA42-D588C819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BE9D-4DFE-402A-853A-6E7B91741EE3}" type="datetimeFigureOut">
              <a:rPr lang="es-CO" smtClean="0"/>
              <a:t>24/01/2024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70D419-50A3-6A7E-64AF-7C5EB0E4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378C68-5F7C-6862-C76F-77F3E9CD4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D0A5-7FE2-469C-94AA-F8233B2699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979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141F2-3C2A-71D9-836A-5799D4714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F806B1-0FF0-0D50-3A31-1568E9C5F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DF85B7-A7AF-624B-F559-A6C955C39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C6481D-82C5-916B-FC3C-EC1063888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CE213D-663B-13DC-0486-5A1490729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FEFA4F-AA97-F428-B991-B1529EAC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BE9D-4DFE-402A-853A-6E7B91741EE3}" type="datetimeFigureOut">
              <a:rPr lang="es-CO" smtClean="0"/>
              <a:t>24/01/2024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9AE18D0-C32D-3C87-B6F0-776BC4BA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4FB346A-2D1A-C2D0-F949-E9436510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D0A5-7FE2-469C-94AA-F8233B2699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808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09A14-19B3-76E7-C8D3-4823F59B6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BE52DFD-13A7-A6B7-E63A-3962D2ED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BE9D-4DFE-402A-853A-6E7B91741EE3}" type="datetimeFigureOut">
              <a:rPr lang="es-CO" smtClean="0"/>
              <a:t>24/01/2024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11FE0E6-2D33-C27F-F3B8-993333369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E09C85-6F77-E163-A4DD-71D82963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D0A5-7FE2-469C-94AA-F8233B2699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749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70897B-BA51-9413-881C-367087F8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BE9D-4DFE-402A-853A-6E7B91741EE3}" type="datetimeFigureOut">
              <a:rPr lang="es-CO" smtClean="0"/>
              <a:t>24/01/2024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5142B8C-CA60-D43A-C59A-0782C3485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56F91C-A189-3C1E-3AF2-2A1A8FFB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D0A5-7FE2-469C-94AA-F8233B2699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30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F101A-A217-926D-E9A9-AA69409C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EEBF11-9AC3-A44C-8A8E-287C9D57A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227429-8E43-D1F8-0978-E092C0512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CC5602-0BC5-CD0A-198C-37DAC1A5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BE9D-4DFE-402A-853A-6E7B91741EE3}" type="datetimeFigureOut">
              <a:rPr lang="es-CO" smtClean="0"/>
              <a:t>24/01/2024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B32041-433A-C29D-C702-FD353EE94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75E457-F14D-5D13-95BA-64FD6EAAA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D0A5-7FE2-469C-94AA-F8233B2699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491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11DEF-FDF6-91A2-B9A2-962AFEB0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F95CEB6-F106-7971-51F9-BAD5C9A5D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B6C254-128B-87DC-4D68-C351CA9D7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187579-C2FA-8961-136E-BE1B0E2C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BE9D-4DFE-402A-853A-6E7B91741EE3}" type="datetimeFigureOut">
              <a:rPr lang="es-CO" smtClean="0"/>
              <a:t>24/01/2024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92139D-75B8-2B60-A351-CFADB71C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FC15F5-9176-EC74-E25D-11E0EF3D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D0A5-7FE2-469C-94AA-F8233B2699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043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17DE99B-4400-0433-837C-0C67D08B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31EF47-4BC3-50AE-A9E6-BA9F28993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AA58FB-8F82-F92B-C4B6-3226C4551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D2BE9D-4DFE-402A-853A-6E7B91741EE3}" type="datetimeFigureOut">
              <a:rPr lang="es-CO" smtClean="0"/>
              <a:t>24/01/2024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1846D1-FA3E-35A5-02F8-A4CF20879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0B1BB7-9A2A-183B-15FD-CB14529AD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72D0A5-7FE2-469C-94AA-F8233B2699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688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FFCFB-8948-8DF1-FEAE-85E545DCC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6175"/>
            <a:ext cx="10515600" cy="1325563"/>
          </a:xfrm>
        </p:spPr>
        <p:txBody>
          <a:bodyPr/>
          <a:lstStyle/>
          <a:p>
            <a:r>
              <a:rPr lang="es-ES" dirty="0"/>
              <a:t>HPV 16  -18 Por país –Alta calidad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59145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57CE874-A7F0-EFE2-12E1-52347F4A3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78" y="68826"/>
            <a:ext cx="5329980" cy="6858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D37695B-DE35-B1B1-B507-5553FAF52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5329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17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0959891-65F6-D5B2-E9BC-1BD2ECD5D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50" y="0"/>
            <a:ext cx="6706496" cy="6858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CDDC326-97BB-37DE-7C44-0530D4172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9" y="0"/>
            <a:ext cx="56979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58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41439958-C093-2001-BDED-EB73245A4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819"/>
            <a:ext cx="6538452" cy="685800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FC433412-23A6-9F34-1086-B54E43DEA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9058" y="127819"/>
            <a:ext cx="48229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54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153C611-9F2B-E074-8802-2B8C9D847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439" y="-127820"/>
            <a:ext cx="74823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07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0AC31A1-1C0D-9872-DA0C-71E3A725B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10632" cy="685800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1E37F5F5-BD96-3B7A-62EC-14D1875F62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5EC34E-D286-2AA2-A9A9-77704FBBB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942" y="0"/>
            <a:ext cx="5565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82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05146DD-A41F-543D-59FB-4C7F3C3C0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52" y="0"/>
            <a:ext cx="99699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68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ADAE7EF-7486-682B-0C85-03500CB6E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664" y="0"/>
            <a:ext cx="78366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78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C0729-F761-1BB7-7B61-BDB45CF6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MAPAS</a:t>
            </a:r>
          </a:p>
        </p:txBody>
      </p:sp>
    </p:spTree>
    <p:extLst>
      <p:ext uri="{BB962C8B-B14F-4D97-AF65-F5344CB8AC3E}">
        <p14:creationId xmlns:p14="http://schemas.microsoft.com/office/powerpoint/2010/main" val="3136935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Mapa&#10;&#10;Descripción generada automáticamente">
            <a:extLst>
              <a:ext uri="{FF2B5EF4-FFF2-40B4-BE49-F238E27FC236}">
                <a16:creationId xmlns:a16="http://schemas.microsoft.com/office/drawing/2014/main" id="{13C1B4DD-45C3-1153-9530-5F81ACD91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18" y="136064"/>
            <a:ext cx="10804849" cy="650733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45AF5EE-377E-5CA8-085A-EA4B45AE3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CC542BF3-8A62-C529-DFC2-B29DBFA2A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0A108A7-8520-61F2-D033-9996CFAB3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2F779F4B-9972-99BF-70EE-1D59AF0DA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84F5F45-7A30-054F-A74D-54B050357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BB2EF229-FA37-1A64-A321-39F1C8AB4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710BAC5-5E69-255C-9304-1B9546105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2AC867E3-FA8E-F4E8-AC4B-AE890DE0E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28714BB-D797-6DB8-0FCF-A387BCA2A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9921090B-6DB2-2571-FB47-9BBCA073A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99540F1-0C97-76FB-52B6-FC031B1DF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extLst>
              <a:ext uri="{FF2B5EF4-FFF2-40B4-BE49-F238E27FC236}">
                <a16:creationId xmlns:a16="http://schemas.microsoft.com/office/drawing/2014/main" id="{78FC1EE0-DF18-68FB-7630-14789ACEA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320DDB73-52FA-E756-0C9C-194A913F7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>
            <a:extLst>
              <a:ext uri="{FF2B5EF4-FFF2-40B4-BE49-F238E27FC236}">
                <a16:creationId xmlns:a16="http://schemas.microsoft.com/office/drawing/2014/main" id="{9E7AF59D-5946-E1D9-A088-B70B53746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92B4F231-FFE8-8A1C-897B-9FABF322A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>
            <a:extLst>
              <a:ext uri="{FF2B5EF4-FFF2-40B4-BE49-F238E27FC236}">
                <a16:creationId xmlns:a16="http://schemas.microsoft.com/office/drawing/2014/main" id="{912ED0A1-BAEB-D810-CB60-186BA3D92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016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3BCD8-63BC-452B-780F-DB8A97F54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06490"/>
          </a:xfrm>
        </p:spPr>
        <p:txBody>
          <a:bodyPr>
            <a:normAutofit fontScale="90000"/>
          </a:bodyPr>
          <a:lstStyle/>
          <a:p>
            <a:r>
              <a:rPr lang="es-CO" dirty="0"/>
              <a:t>SEROFOI -VPH – COL (HPV18)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7EE9D5A-EB80-A630-D4E2-E2354907C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639" y="876300"/>
            <a:ext cx="78366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4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38F5C9B-ACAA-E956-BAC4-23E22BB12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6" y="0"/>
            <a:ext cx="9686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6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CE834-F55E-5261-44A8-53727AD96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s-CO" dirty="0"/>
              <a:t>SEROFOI -VPH – COL (HPV16)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46B91E9-45A3-E6AE-9873-33FFE574D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8"/>
            <a:ext cx="78366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78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3D1B9-6583-3CAF-0966-0095639A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5299"/>
          </a:xfrm>
        </p:spPr>
        <p:txBody>
          <a:bodyPr>
            <a:normAutofit fontScale="90000"/>
          </a:bodyPr>
          <a:lstStyle/>
          <a:p>
            <a:r>
              <a:rPr lang="es-CO" dirty="0"/>
              <a:t>SEROFOI -VPH – COL (HPV16/18)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11546A2-DD7D-2332-F3E0-095B180E6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818246"/>
            <a:ext cx="7134225" cy="603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77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BF575AD-9645-ACF0-C555-592E978D5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0"/>
            <a:ext cx="8639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2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F3CEA2C-229A-9B73-8C90-D34E380D6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561" y="0"/>
            <a:ext cx="76894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BF38BC2-93E0-4149-D233-46103C2C3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434978" cy="685800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9C565E8-506A-ED8D-49EE-518703EB6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122" y="2512"/>
            <a:ext cx="64554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81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C57D066-1E33-9C02-F909-EB7FB0395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7373" y="0"/>
            <a:ext cx="7434978" cy="685800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B5FB21C5-9006-5CBC-506B-5A8642767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7532"/>
            <a:ext cx="7105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53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49EE1F5-C666-1A75-62E8-E08C81B8F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801032" cy="685800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C1E5E247-B1DE-468F-FB67-4A2FEB631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013" y="0"/>
            <a:ext cx="59288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60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A2837AB-EDBA-C7E9-59BB-B4F86D81E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3" y="0"/>
            <a:ext cx="6264043" cy="685800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475915E5-9E15-BFBA-9E93-F9D7D42AE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915" y="0"/>
            <a:ext cx="51324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40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8878AB9-2B33-4A6B-3F85-B93157589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43" y="0"/>
            <a:ext cx="5969076" cy="685800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9B4214C-2C4B-235D-5B06-34212EE46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77" y="0"/>
            <a:ext cx="55406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165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11082</TotalTime>
  <Words>180</Words>
  <Application>Microsoft Office PowerPoint</Application>
  <PresentationFormat>Panorámica</PresentationFormat>
  <Paragraphs>23</Paragraphs>
  <Slides>21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Tema de Office</vt:lpstr>
      <vt:lpstr>HPV 16  -18 Por país –Alta calidad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MAPAS</vt:lpstr>
      <vt:lpstr>Presentación de PowerPoint</vt:lpstr>
      <vt:lpstr>SEROFOI -VPH – COL (HPV18)</vt:lpstr>
      <vt:lpstr>SEROFOI -VPH – COL (HPV16)</vt:lpstr>
      <vt:lpstr>SEROFOI -VPH – COL (HPV16/18)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HPV 16  -18 Por país –Alta calidad </dc:title>
  <dc:creator>JENNY CAROLINA DUSSÁN NIÑO</dc:creator>
  <cp:lastModifiedBy>JENNY CAROLINA DUSSÁN NIÑO</cp:lastModifiedBy>
  <cp:revision>1</cp:revision>
  <dcterms:created xsi:type="dcterms:W3CDTF">2024-01-10T19:20:17Z</dcterms:created>
  <dcterms:modified xsi:type="dcterms:W3CDTF">2024-02-01T03:49:42Z</dcterms:modified>
</cp:coreProperties>
</file>