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57" r:id="rId4"/>
    <p:sldId id="261" r:id="rId5"/>
    <p:sldId id="258" r:id="rId6"/>
  </p:sldIdLst>
  <p:sldSz cx="6858000" cy="9906000" type="A4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51" d="100"/>
          <a:sy n="51" d="100"/>
        </p:scale>
        <p:origin x="13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89AEC-4527-41B8-991E-4B9EE3FE57D1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2A0-C3EE-422B-985C-560FEAD1D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46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89AEC-4527-41B8-991E-4B9EE3FE57D1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2A0-C3EE-422B-985C-560FEAD1D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72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89AEC-4527-41B8-991E-4B9EE3FE57D1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2A0-C3EE-422B-985C-560FEAD1D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27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89AEC-4527-41B8-991E-4B9EE3FE57D1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2A0-C3EE-422B-985C-560FEAD1D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4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89AEC-4527-41B8-991E-4B9EE3FE57D1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2A0-C3EE-422B-985C-560FEAD1D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60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89AEC-4527-41B8-991E-4B9EE3FE57D1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2A0-C3EE-422B-985C-560FEAD1D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29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89AEC-4527-41B8-991E-4B9EE3FE57D1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2A0-C3EE-422B-985C-560FEAD1D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01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89AEC-4527-41B8-991E-4B9EE3FE57D1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2A0-C3EE-422B-985C-560FEAD1D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96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89AEC-4527-41B8-991E-4B9EE3FE57D1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2A0-C3EE-422B-985C-560FEAD1D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79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89AEC-4527-41B8-991E-4B9EE3FE57D1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2A0-C3EE-422B-985C-560FEAD1D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36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89AEC-4527-41B8-991E-4B9EE3FE57D1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2A0-C3EE-422B-985C-560FEAD1D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67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89AEC-4527-41B8-991E-4B9EE3FE57D1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AF2A0-C3EE-422B-985C-560FEAD1D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17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38632" y="1918047"/>
            <a:ext cx="5580736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slide a seguir é o </a:t>
            </a:r>
            <a:r>
              <a:rPr lang="pt-BR" sz="3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de Comprovante de CNPJ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ctr"/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modelo de slide </a:t>
            </a:r>
            <a:r>
              <a:rPr lang="pt-BR" sz="3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não poderá ser personalizado 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(alterar cores, tamanho, formas...).</a:t>
            </a:r>
          </a:p>
          <a:p>
            <a:pPr algn="ctr"/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Altere </a:t>
            </a:r>
            <a:r>
              <a:rPr lang="pt-BR" sz="3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somente os textos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 as informações de sua empresa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Retângulo 2"/>
          <p:cNvSpPr/>
          <p:nvPr/>
        </p:nvSpPr>
        <p:spPr>
          <a:xfrm>
            <a:off x="208192" y="186612"/>
            <a:ext cx="6441621" cy="9479902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</p:spTree>
    <p:extLst>
      <p:ext uri="{BB962C8B-B14F-4D97-AF65-F5344CB8AC3E}">
        <p14:creationId xmlns:p14="http://schemas.microsoft.com/office/powerpoint/2010/main" val="45483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38632" y="1648742"/>
            <a:ext cx="558073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Ao finalizar,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exporte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este documento para o formato </a:t>
            </a:r>
            <a:r>
              <a:rPr lang="pt-BR" sz="3500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pdf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Não se esqueça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remover estas páginas de explicação.</a:t>
            </a:r>
          </a:p>
          <a:p>
            <a:pPr algn="ctr"/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35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grupo deverá realizar a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impressão deste documento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entrega em sala (1 cópia, preto e branco).</a:t>
            </a:r>
          </a:p>
        </p:txBody>
      </p:sp>
      <p:sp>
        <p:nvSpPr>
          <p:cNvPr id="3" name="Retângulo 2"/>
          <p:cNvSpPr/>
          <p:nvPr/>
        </p:nvSpPr>
        <p:spPr>
          <a:xfrm>
            <a:off x="208192" y="186612"/>
            <a:ext cx="6441621" cy="9479902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</p:spTree>
    <p:extLst>
      <p:ext uri="{BB962C8B-B14F-4D97-AF65-F5344CB8AC3E}">
        <p14:creationId xmlns:p14="http://schemas.microsoft.com/office/powerpoint/2010/main" val="20883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4" y="131369"/>
            <a:ext cx="1308618" cy="1311889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428952" y="354254"/>
            <a:ext cx="526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REPÚBLICA FEDERATIVA DO </a:t>
            </a:r>
            <a:r>
              <a:rPr lang="pt-B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BRASIL</a:t>
            </a:r>
          </a:p>
          <a:p>
            <a:pPr algn="ctr"/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NACIONAL DA PESSOA JURÍDICA</a:t>
            </a:r>
          </a:p>
        </p:txBody>
      </p:sp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172183"/>
              </p:ext>
            </p:extLst>
          </p:nvPr>
        </p:nvGraphicFramePr>
        <p:xfrm>
          <a:off x="158434" y="1614973"/>
          <a:ext cx="6480000" cy="80615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1099"/>
                <a:gridCol w="288901"/>
                <a:gridCol w="1620000"/>
                <a:gridCol w="1620000"/>
                <a:gridCol w="1620000"/>
              </a:tblGrid>
              <a:tr h="239227"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 de Inscrição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MODELO DE COMPROVANTE DE INSCRIÇÃO E DE SITUAÇÃO CADASTRAL</a:t>
                      </a:r>
                      <a:endParaRPr lang="pt-BR" sz="15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de Abertura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6882">
                <a:tc gridSpan="2">
                  <a:txBody>
                    <a:bodyPr/>
                    <a:lstStyle/>
                    <a:p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INSERIR AQUI O CNPJ DA EMPRESA</a:t>
                      </a:r>
                      <a:endParaRPr lang="pt-BR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DD/MM/AAAA</a:t>
                      </a:r>
                      <a:endParaRPr lang="pt-BR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304">
                <a:tc gridSpan="5">
                  <a:txBody>
                    <a:bodyPr/>
                    <a:lstStyle/>
                    <a:p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271629">
                <a:tc gridSpan="5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 Empresarial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271629">
                <a:tc gridSpan="5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INSERIR AQUI O NOME DE REGISTRO DA EMPRESA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215304">
                <a:tc gridSpan="5">
                  <a:txBody>
                    <a:bodyPr/>
                    <a:lstStyle/>
                    <a:p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71629">
                <a:tc gridSpan="5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Título do Estabelecimento (Nome de Fantasia)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271629">
                <a:tc gridSpan="5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INSERIR AQUI O NOME FANTASIA DA EMPRESA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215304">
                <a:tc gridSpan="5">
                  <a:txBody>
                    <a:bodyPr/>
                    <a:lstStyle/>
                    <a:p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71629">
                <a:tc gridSpan="5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 e Descrição da Atividade Econômica Principal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271629">
                <a:tc gridSpan="5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INSRA A SUBCLASSE CNAE DA ATIVIDADE</a:t>
                      </a:r>
                      <a:r>
                        <a:rPr lang="pt-BR" sz="1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PRINCIPAL</a:t>
                      </a:r>
                      <a:endParaRPr lang="pt-BR" sz="1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215304">
                <a:tc gridSpan="5">
                  <a:txBody>
                    <a:bodyPr/>
                    <a:lstStyle/>
                    <a:p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71629">
                <a:tc gridSpan="5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 e Descrição das Atividades Econômicas Secundárias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18998">
                <a:tc gridSpan="5">
                  <a:txBody>
                    <a:bodyPr/>
                    <a:lstStyle/>
                    <a:p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INSIRA A SUBCLASSE CNAE DA PRIMEIRA ATIVIDADE SECUNDÁRIA</a:t>
                      </a:r>
                    </a:p>
                    <a:p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INSIRA A SUBCLASSE CNAE DA SEGUNDA ATIVIDADE SECUNDÁRIA</a:t>
                      </a:r>
                    </a:p>
                    <a:p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INSIRA A SUBCLASSE CNAE DA TERCEIRA ATIVIDADE SECUNDÁRIA</a:t>
                      </a:r>
                    </a:p>
                    <a:p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INSIRA A SUBCLASSE CNAE DA QUARTA ATIVIDADE SECUNDÁRIA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215304">
                <a:tc gridSpan="5">
                  <a:txBody>
                    <a:bodyPr/>
                    <a:lstStyle/>
                    <a:p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71629">
                <a:tc gridSpan="5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 e Descrição da Natureza Jurídica </a:t>
                      </a:r>
                      <a:endParaRPr lang="pt-BR" sz="10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271629">
                <a:tc gridSpan="5">
                  <a:txBody>
                    <a:bodyPr/>
                    <a:lstStyle/>
                    <a:p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INSIRA </a:t>
                      </a:r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CÓDIGO E DESCRIÇÃO DO ENQUADRAMENTO JURÍDICO</a:t>
                      </a:r>
                      <a:endParaRPr lang="pt-BR" sz="1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215304">
                <a:tc gridSpan="2">
                  <a:txBody>
                    <a:bodyPr/>
                    <a:lstStyle/>
                    <a:p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869">
                <a:tc gridSpan="3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Logradouro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Complemento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4433">
                <a:tc gridSpan="3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INSIRA O ENDEREÇO</a:t>
                      </a:r>
                      <a:r>
                        <a:rPr lang="pt-BR" sz="1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 EMPRESA</a:t>
                      </a:r>
                      <a:endParaRPr lang="pt-BR" sz="1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INSIRA O NÚMERO</a:t>
                      </a:r>
                      <a:r>
                        <a:rPr lang="pt-BR" sz="1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IMÓVEL</a:t>
                      </a:r>
                      <a:endParaRPr lang="pt-BR" sz="1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INSIRA O COMPLEMENTO</a:t>
                      </a:r>
                      <a:r>
                        <a:rPr lang="pt-BR" sz="1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ENDEREÇO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7304">
                <a:tc>
                  <a:txBody>
                    <a:bodyPr/>
                    <a:lstStyle/>
                    <a:p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1629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CEP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Bairro/Distrito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Município</a:t>
                      </a:r>
                      <a:endParaRPr lang="pt-BR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UF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162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INSIRA O </a:t>
                      </a:r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CEP</a:t>
                      </a:r>
                      <a:endParaRPr lang="pt-BR" sz="1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INSIRA O BAIRRO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INSIRA A</a:t>
                      </a:r>
                      <a:r>
                        <a:rPr lang="pt-BR" sz="1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CIDADE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INSIRA O ESTADO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7304">
                <a:tc>
                  <a:txBody>
                    <a:bodyPr/>
                    <a:lstStyle/>
                    <a:p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869">
                <a:tc gridSpan="4"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Situação</a:t>
                      </a:r>
                      <a:r>
                        <a:rPr lang="pt-BR" sz="10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Cadastral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da Situação Cadastral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869">
                <a:tc gridSpan="4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ATIVA</a:t>
                      </a:r>
                      <a:endParaRPr lang="pt-BR" sz="1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INSIRA</a:t>
                      </a:r>
                      <a:r>
                        <a:rPr lang="pt-BR" sz="1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DATA DE HOJE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81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38632" y="4611092"/>
            <a:ext cx="55807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PREENCHIDO</a:t>
            </a:r>
          </a:p>
        </p:txBody>
      </p:sp>
      <p:sp>
        <p:nvSpPr>
          <p:cNvPr id="3" name="Retângulo 2"/>
          <p:cNvSpPr/>
          <p:nvPr/>
        </p:nvSpPr>
        <p:spPr>
          <a:xfrm>
            <a:off x="208192" y="186612"/>
            <a:ext cx="6441621" cy="9479902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</p:spTree>
    <p:extLst>
      <p:ext uri="{BB962C8B-B14F-4D97-AF65-F5344CB8AC3E}">
        <p14:creationId xmlns:p14="http://schemas.microsoft.com/office/powerpoint/2010/main" val="46633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4" y="131369"/>
            <a:ext cx="1308618" cy="1311889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428952" y="354254"/>
            <a:ext cx="526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REPÚBLICA FEDERATIVA DO </a:t>
            </a:r>
            <a:r>
              <a:rPr lang="pt-B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BRASIL</a:t>
            </a:r>
          </a:p>
          <a:p>
            <a:pPr algn="ctr"/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NACIONAL DA PESSOA JURÍDICA</a:t>
            </a:r>
          </a:p>
        </p:txBody>
      </p:sp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43543"/>
              </p:ext>
            </p:extLst>
          </p:nvPr>
        </p:nvGraphicFramePr>
        <p:xfrm>
          <a:off x="158434" y="1614973"/>
          <a:ext cx="6480000" cy="7762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1099"/>
                <a:gridCol w="288901"/>
                <a:gridCol w="1620000"/>
                <a:gridCol w="1620000"/>
                <a:gridCol w="1620000"/>
              </a:tblGrid>
              <a:tr h="239227"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 de Inscrição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MODELO DE COMPROVANTE DE INSCRIÇÃO E DE SITUAÇÃO CADASTRAL</a:t>
                      </a:r>
                      <a:endParaRPr lang="pt-BR" sz="15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de Abertura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6882">
                <a:tc gridSpan="2">
                  <a:txBody>
                    <a:bodyPr/>
                    <a:lstStyle/>
                    <a:p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46.790.465/0001-94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15/02/2002</a:t>
                      </a:r>
                      <a:endParaRPr lang="pt-BR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304">
                <a:tc gridSpan="5">
                  <a:txBody>
                    <a:bodyPr/>
                    <a:lstStyle/>
                    <a:p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271629">
                <a:tc gridSpan="5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 Empresarial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271629">
                <a:tc gridSpan="5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Linda &amp; Sossegado Turismo LTDA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215304">
                <a:tc gridSpan="5">
                  <a:txBody>
                    <a:bodyPr/>
                    <a:lstStyle/>
                    <a:p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71629">
                <a:tc gridSpan="5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Título do Estabelecimento (Nome de Fantasia)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271629">
                <a:tc gridSpan="5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TravelGO</a:t>
                      </a:r>
                      <a:endParaRPr lang="pt-BR" sz="1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215304">
                <a:tc gridSpan="5">
                  <a:txBody>
                    <a:bodyPr/>
                    <a:lstStyle/>
                    <a:p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71629">
                <a:tc gridSpan="5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 e Descrição da Atividade Econômica Principal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271629">
                <a:tc gridSpan="5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7911-2/00  Agências de viagens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215304">
                <a:tc gridSpan="5">
                  <a:txBody>
                    <a:bodyPr/>
                    <a:lstStyle/>
                    <a:p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71629">
                <a:tc gridSpan="5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 e Descrição das Atividades Econômicas Secundárias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18998">
                <a:tc gridSpan="5">
                  <a:txBody>
                    <a:bodyPr/>
                    <a:lstStyle/>
                    <a:p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7912-1/00  Operadores turísticos</a:t>
                      </a:r>
                    </a:p>
                    <a:p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7990-2/00  Serviços de reservas e outros serviços de turismo não especificados anteriormente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215304">
                <a:tc gridSpan="5">
                  <a:txBody>
                    <a:bodyPr/>
                    <a:lstStyle/>
                    <a:p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71629">
                <a:tc gridSpan="5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 e Descrição da Natureza Jurídica </a:t>
                      </a:r>
                      <a:endParaRPr lang="pt-BR" sz="10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271629">
                <a:tc gridSpan="5">
                  <a:txBody>
                    <a:bodyPr/>
                    <a:lstStyle/>
                    <a:p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206-2 Sociedade Empresária Limitada</a:t>
                      </a:r>
                      <a:endParaRPr lang="pt-BR" sz="1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215304">
                <a:tc gridSpan="2">
                  <a:txBody>
                    <a:bodyPr/>
                    <a:lstStyle/>
                    <a:p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088">
                <a:tc gridSpan="3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Logradouro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Complemento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4433">
                <a:tc gridSpan="3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Avenida João de Deus Costa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7304">
                <a:tc>
                  <a:txBody>
                    <a:bodyPr/>
                    <a:lstStyle/>
                    <a:p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1629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CEP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Bairro/Distrito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Município</a:t>
                      </a:r>
                      <a:endParaRPr lang="pt-BR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UF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162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32040-580</a:t>
                      </a:r>
                      <a:endParaRPr lang="pt-BR" sz="1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Contagem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7304">
                <a:tc>
                  <a:txBody>
                    <a:bodyPr/>
                    <a:lstStyle/>
                    <a:p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869">
                <a:tc gridSpan="4"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Situação</a:t>
                      </a:r>
                      <a:r>
                        <a:rPr lang="pt-BR" sz="10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Cadastral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da Situação Cadastral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869">
                <a:tc gridSpan="4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ATIVA</a:t>
                      </a:r>
                      <a:endParaRPr lang="pt-BR" sz="1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06/05/2020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004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361</Words>
  <Application>Microsoft Office PowerPoint</Application>
  <PresentationFormat>Papel A4 (210 x 297 mm)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 04</dc:creator>
  <cp:lastModifiedBy>ALUNO 04</cp:lastModifiedBy>
  <cp:revision>9</cp:revision>
  <cp:lastPrinted>2020-05-06T17:38:45Z</cp:lastPrinted>
  <dcterms:created xsi:type="dcterms:W3CDTF">2020-05-06T16:54:30Z</dcterms:created>
  <dcterms:modified xsi:type="dcterms:W3CDTF">2020-05-06T17:39:34Z</dcterms:modified>
</cp:coreProperties>
</file>