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5" r:id="rId2"/>
    <p:sldId id="286" r:id="rId3"/>
    <p:sldId id="275" r:id="rId4"/>
    <p:sldId id="283" r:id="rId5"/>
    <p:sldId id="282" r:id="rId6"/>
    <p:sldId id="284" r:id="rId7"/>
    <p:sldId id="287" r:id="rId8"/>
    <p:sldId id="304" r:id="rId9"/>
    <p:sldId id="337" r:id="rId10"/>
    <p:sldId id="277" r:id="rId11"/>
    <p:sldId id="298" r:id="rId12"/>
    <p:sldId id="344" r:id="rId13"/>
    <p:sldId id="346" r:id="rId14"/>
    <p:sldId id="345" r:id="rId15"/>
    <p:sldId id="325" r:id="rId16"/>
    <p:sldId id="320" r:id="rId17"/>
    <p:sldId id="321" r:id="rId18"/>
    <p:sldId id="326" r:id="rId19"/>
    <p:sldId id="327" r:id="rId20"/>
    <p:sldId id="319" r:id="rId21"/>
    <p:sldId id="338" r:id="rId22"/>
    <p:sldId id="322" r:id="rId23"/>
    <p:sldId id="323" r:id="rId24"/>
    <p:sldId id="314" r:id="rId25"/>
    <p:sldId id="317" r:id="rId26"/>
    <p:sldId id="339" r:id="rId27"/>
    <p:sldId id="316" r:id="rId28"/>
    <p:sldId id="318" r:id="rId29"/>
    <p:sldId id="315" r:id="rId30"/>
    <p:sldId id="332" r:id="rId31"/>
    <p:sldId id="341" r:id="rId32"/>
    <p:sldId id="329" r:id="rId33"/>
    <p:sldId id="340" r:id="rId34"/>
    <p:sldId id="342" r:id="rId35"/>
    <p:sldId id="334" r:id="rId36"/>
    <p:sldId id="335" r:id="rId37"/>
    <p:sldId id="333" r:id="rId38"/>
    <p:sldId id="301" r:id="rId39"/>
    <p:sldId id="330" r:id="rId40"/>
    <p:sldId id="33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E5A"/>
    <a:srgbClr val="84828C"/>
    <a:srgbClr val="CE3031"/>
    <a:srgbClr val="F7B600"/>
    <a:srgbClr val="293094"/>
    <a:srgbClr val="18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B9873-6116-4A5D-8D68-05DC72360A1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8A6826BF-6ED5-4B8E-9212-FE3746771334}">
      <dgm:prSet phldrT="[Texto]" custT="1"/>
      <dgm:spPr/>
      <dgm:t>
        <a:bodyPr/>
        <a:lstStyle/>
        <a:p>
          <a:r>
            <a:rPr lang="pt-BR" sz="2000" i="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Administrativo</a:t>
          </a:r>
          <a:endParaRPr lang="pt-BR" sz="2000" i="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758DA330-D96A-43A5-A1FB-50B748E68FF2}" type="sibTrans" cxnId="{567C9D5B-A39E-409B-B5E4-DE437C1D7C57}">
      <dgm:prSet custT="1"/>
      <dgm:spPr/>
      <dgm:t>
        <a:bodyPr/>
        <a:lstStyle/>
        <a:p>
          <a:r>
            <a:rPr lang="pt-BR" sz="1300" i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Eduarda Linda</a:t>
          </a:r>
          <a:endParaRPr lang="pt-BR" sz="1300" i="1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E4F03ACF-0148-42A7-8BB1-27CEF7B1F750}" type="parTrans" cxnId="{567C9D5B-A39E-409B-B5E4-DE437C1D7C57}">
      <dgm:prSet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23C8C4E0-01E3-40F0-B28D-2DB8183A2009}">
      <dgm:prSet custT="1"/>
      <dgm:spPr/>
      <dgm:t>
        <a:bodyPr/>
        <a:lstStyle/>
        <a:p>
          <a:r>
            <a: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de Turismo</a:t>
          </a:r>
          <a:endParaRPr lang="pt-BR" sz="20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433BA986-401E-4B49-B46E-3455DF8FD76D}" type="parTrans" cxnId="{7D65528B-9C5B-4D9E-AD8B-C1C628EE90A1}">
      <dgm:prSet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52A5DCDB-B578-41D2-BFDE-44B804D22E1F}" type="sibTrans" cxnId="{7D65528B-9C5B-4D9E-AD8B-C1C628EE90A1}">
      <dgm:prSet custT="1"/>
      <dgm:spPr/>
      <dgm:t>
        <a:bodyPr/>
        <a:lstStyle/>
        <a:p>
          <a:r>
            <a:rPr lang="pt-BR" sz="1500" i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Antônio Luiz</a:t>
          </a:r>
          <a:endParaRPr lang="pt-BR" sz="1500" i="1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CB56F4D6-4131-4DD3-A0C3-FC69E90473FF}" type="asst">
      <dgm:prSet custT="1"/>
      <dgm:spPr/>
      <dgm:t>
        <a:bodyPr/>
        <a:lstStyle/>
        <a:p>
          <a:r>
            <a:rPr lang="pt-BR" sz="17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Jurídico</a:t>
          </a:r>
          <a:endParaRPr lang="pt-BR" sz="17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C63B5BCD-C1BA-468D-917E-02114CD41527}" type="parTrans" cxnId="{52877BE5-8F3B-43FE-9148-49D54DD9BABF}">
      <dgm:prSet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81D02259-36EF-4472-A1F6-4332F2537604}" type="sibTrans" cxnId="{52877BE5-8F3B-43FE-9148-49D54DD9BABF}">
      <dgm:prSet custT="1"/>
      <dgm:spPr/>
      <dgm:t>
        <a:bodyPr/>
        <a:lstStyle/>
        <a:p>
          <a:r>
            <a:rPr lang="pt-BR" sz="1300" i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Manuela Rita</a:t>
          </a:r>
          <a:endParaRPr lang="pt-BR" sz="1300" i="1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32012A6D-451F-4586-826C-AED72D4FE405}" type="asst">
      <dgm:prSet custT="1"/>
      <dgm:spPr/>
      <dgm:t>
        <a:bodyPr/>
        <a:lstStyle/>
        <a:p>
          <a:r>
            <a:rPr lang="pt-BR" sz="17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Comercial</a:t>
          </a:r>
          <a:endParaRPr lang="pt-BR" sz="17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8CE72609-B516-4626-8083-5DBEE1734E7B}" type="parTrans" cxnId="{830593D3-C065-487B-9A5D-C62EDA1C6697}">
      <dgm:prSet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B86F6EB0-F997-497A-883B-809E3B90FFF9}" type="sibTrans" cxnId="{830593D3-C065-487B-9A5D-C62EDA1C6697}">
      <dgm:prSet custT="1"/>
      <dgm:spPr/>
      <dgm:t>
        <a:bodyPr/>
        <a:lstStyle/>
        <a:p>
          <a:r>
            <a:rPr lang="pt-B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Luiz Gustavo</a:t>
          </a:r>
          <a:endParaRPr lang="pt-BR" sz="13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5633351E-F991-4AE8-98BF-3D0A07FB8EF5}" type="asst">
      <dgm:prSet custT="1"/>
      <dgm:spPr/>
      <dgm:t>
        <a:bodyPr/>
        <a:lstStyle/>
        <a:p>
          <a:r>
            <a:rPr lang="pt-BR" sz="17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Financeiro</a:t>
          </a:r>
          <a:endParaRPr lang="pt-BR" sz="17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23D41737-2C8F-43BC-93AD-042C81F83439}" type="parTrans" cxnId="{2DB3A78E-A0B5-40D9-9146-C8F070AAD7B3}">
      <dgm:prSet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AF88A6A1-D31D-401C-8FE9-23AF9E04EBC7}" type="sibTrans" cxnId="{2DB3A78E-A0B5-40D9-9146-C8F070AAD7B3}">
      <dgm:prSet custT="1"/>
      <dgm:spPr/>
      <dgm:t>
        <a:bodyPr/>
        <a:lstStyle/>
        <a:p>
          <a:r>
            <a:rPr lang="pt-BR" sz="1300" i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Marcos Felipe</a:t>
          </a:r>
          <a:endParaRPr lang="pt-BR" sz="1300" i="1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A4C81145-7492-4B1D-AFBF-1EABD054C4D7}">
      <dgm:prSet custT="1"/>
      <dgm:spPr/>
      <dgm:t>
        <a:bodyPr/>
        <a:lstStyle/>
        <a:p>
          <a:r>
            <a:rPr lang="pt-BR" sz="17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Gerentes</a:t>
          </a:r>
          <a:endParaRPr lang="pt-BR" sz="17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810724F0-756D-4015-8282-EE7B57C94333}" type="parTrans" cxnId="{BD8800F9-BA22-4DDB-91AA-5870AF58ADF5}">
      <dgm:prSet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DD44327F-71E1-493A-AF7A-03D73DF8D6F9}" type="sibTrans" cxnId="{BD8800F9-BA22-4DDB-91AA-5870AF58ADF5}">
      <dgm:prSet custT="1"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843ADEE9-08B1-473D-A2D8-B807DCCBF1DF}">
      <dgm:prSet custT="1"/>
      <dgm:spPr/>
      <dgm:t>
        <a:bodyPr/>
        <a:lstStyle/>
        <a:p>
          <a:r>
            <a:rPr lang="pt-BR" sz="17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Vendedores</a:t>
          </a:r>
          <a:endParaRPr lang="pt-BR" sz="17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A8C42A57-E978-45CA-9B23-F622640F1D00}" type="parTrans" cxnId="{BD46E341-85D9-457E-9DC4-EFBC31A7981D}">
      <dgm:prSet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725F7FCB-40E7-45F2-B6C0-95A667E120D3}" type="sibTrans" cxnId="{BD46E341-85D9-457E-9DC4-EFBC31A7981D}">
      <dgm:prSet custT="1"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8E05657D-0F20-4BCF-93D9-9FEAADA2A01C}">
      <dgm:prSet custT="1"/>
      <dgm:spPr/>
      <dgm:t>
        <a:bodyPr/>
        <a:lstStyle/>
        <a:p>
          <a:r>
            <a:rPr lang="pt-BR" sz="17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Técnicos</a:t>
          </a:r>
          <a:endParaRPr lang="pt-BR" sz="17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ED43A7D6-57B2-4ECB-94F9-E4915F513F0B}" type="parTrans" cxnId="{BD633FC1-6B9C-42C2-9510-D2458EACBB91}">
      <dgm:prSet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EBA2B1E4-8331-4C7D-AA1B-00A6F4DE546A}" type="sibTrans" cxnId="{BD633FC1-6B9C-42C2-9510-D2458EACBB91}">
      <dgm:prSet custT="1"/>
      <dgm:spPr/>
      <dgm:t>
        <a:bodyPr/>
        <a:lstStyle/>
        <a:p>
          <a:endParaRPr lang="pt-BR" sz="17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gm:t>
    </dgm:pt>
    <dgm:pt modelId="{994FAA48-5FF5-4D10-8138-80F519D4D11E}" type="pres">
      <dgm:prSet presAssocID="{E20B9873-6116-4A5D-8D68-05DC72360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F82876C-6700-494E-9896-E88AE8B1BC4B}" type="pres">
      <dgm:prSet presAssocID="{8A6826BF-6ED5-4B8E-9212-FE3746771334}" presName="hierRoot1" presStyleCnt="0">
        <dgm:presLayoutVars>
          <dgm:hierBranch val="r"/>
        </dgm:presLayoutVars>
      </dgm:prSet>
      <dgm:spPr/>
    </dgm:pt>
    <dgm:pt modelId="{F1D6DB17-F57F-4329-9723-4D4F1B18282B}" type="pres">
      <dgm:prSet presAssocID="{8A6826BF-6ED5-4B8E-9212-FE3746771334}" presName="rootComposite1" presStyleCnt="0"/>
      <dgm:spPr/>
    </dgm:pt>
    <dgm:pt modelId="{F453FDD4-B6C5-4736-A69A-BFAFCC2CE025}" type="pres">
      <dgm:prSet presAssocID="{8A6826BF-6ED5-4B8E-9212-FE3746771334}" presName="rootText1" presStyleLbl="node0" presStyleIdx="0" presStyleCnt="2" custScaleX="26823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6E31509B-DD14-421B-B919-F35A39B2AFFE}" type="pres">
      <dgm:prSet presAssocID="{8A6826BF-6ED5-4B8E-9212-FE3746771334}" presName="titleText1" presStyleLbl="fgAcc0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BB575172-49E9-41F0-BF01-DFED25355C40}" type="pres">
      <dgm:prSet presAssocID="{8A6826BF-6ED5-4B8E-9212-FE3746771334}" presName="rootConnector1" presStyleLbl="node1" presStyleIdx="0" presStyleCnt="3"/>
      <dgm:spPr/>
      <dgm:t>
        <a:bodyPr/>
        <a:lstStyle/>
        <a:p>
          <a:endParaRPr lang="pt-BR"/>
        </a:p>
      </dgm:t>
    </dgm:pt>
    <dgm:pt modelId="{70CC263B-551F-4FBE-B346-456E8CC46BCB}" type="pres">
      <dgm:prSet presAssocID="{8A6826BF-6ED5-4B8E-9212-FE3746771334}" presName="hierChild2" presStyleCnt="0"/>
      <dgm:spPr/>
    </dgm:pt>
    <dgm:pt modelId="{1BF953C0-DD9B-40E1-91CC-223628B08774}" type="pres">
      <dgm:prSet presAssocID="{8A6826BF-6ED5-4B8E-9212-FE3746771334}" presName="hierChild3" presStyleCnt="0"/>
      <dgm:spPr/>
    </dgm:pt>
    <dgm:pt modelId="{776314C8-926F-43F7-B963-8CA8A32A7126}" type="pres">
      <dgm:prSet presAssocID="{C63B5BCD-C1BA-468D-917E-02114CD41527}" presName="Name96" presStyleLbl="parChTrans1D2" presStyleIdx="0" presStyleCnt="4"/>
      <dgm:spPr/>
      <dgm:t>
        <a:bodyPr/>
        <a:lstStyle/>
        <a:p>
          <a:endParaRPr lang="pt-BR"/>
        </a:p>
      </dgm:t>
    </dgm:pt>
    <dgm:pt modelId="{AAC24D5F-C841-4DD0-8B07-35FD474669F0}" type="pres">
      <dgm:prSet presAssocID="{CB56F4D6-4131-4DD3-A0C3-FC69E90473FF}" presName="hierRoot3" presStyleCnt="0">
        <dgm:presLayoutVars>
          <dgm:hierBranch val="r"/>
        </dgm:presLayoutVars>
      </dgm:prSet>
      <dgm:spPr/>
    </dgm:pt>
    <dgm:pt modelId="{5312B922-CB1F-47BD-9203-053A3EDDBE2D}" type="pres">
      <dgm:prSet presAssocID="{CB56F4D6-4131-4DD3-A0C3-FC69E90473FF}" presName="rootComposite3" presStyleCnt="0"/>
      <dgm:spPr/>
    </dgm:pt>
    <dgm:pt modelId="{1B71804B-DB0B-403D-B317-C6A1D06BE62F}" type="pres">
      <dgm:prSet presAssocID="{CB56F4D6-4131-4DD3-A0C3-FC69E90473FF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E4C7C9-1BD2-4F2B-9497-ED94ABA9807D}" type="pres">
      <dgm:prSet presAssocID="{CB56F4D6-4131-4DD3-A0C3-FC69E90473FF}" presName="titleText3" presStyleLbl="fgAcc2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13C8E2D7-8834-4F0F-AD48-3DF0CB0A85A0}" type="pres">
      <dgm:prSet presAssocID="{CB56F4D6-4131-4DD3-A0C3-FC69E90473FF}" presName="rootConnector3" presStyleLbl="asst1" presStyleIdx="0" presStyleCnt="3"/>
      <dgm:spPr/>
      <dgm:t>
        <a:bodyPr/>
        <a:lstStyle/>
        <a:p>
          <a:endParaRPr lang="pt-BR"/>
        </a:p>
      </dgm:t>
    </dgm:pt>
    <dgm:pt modelId="{07B26662-08BA-4CF0-B7E5-C7B58D657EB9}" type="pres">
      <dgm:prSet presAssocID="{CB56F4D6-4131-4DD3-A0C3-FC69E90473FF}" presName="hierChild6" presStyleCnt="0"/>
      <dgm:spPr/>
    </dgm:pt>
    <dgm:pt modelId="{0A327506-5430-43CC-8D7E-A615ABC734CB}" type="pres">
      <dgm:prSet presAssocID="{CB56F4D6-4131-4DD3-A0C3-FC69E90473FF}" presName="hierChild7" presStyleCnt="0"/>
      <dgm:spPr/>
    </dgm:pt>
    <dgm:pt modelId="{80533FE5-FCA6-4A61-A3F8-3DF963ADB94F}" type="pres">
      <dgm:prSet presAssocID="{23D41737-2C8F-43BC-93AD-042C81F83439}" presName="Name96" presStyleLbl="parChTrans1D2" presStyleIdx="1" presStyleCnt="4"/>
      <dgm:spPr/>
      <dgm:t>
        <a:bodyPr/>
        <a:lstStyle/>
        <a:p>
          <a:endParaRPr lang="pt-BR"/>
        </a:p>
      </dgm:t>
    </dgm:pt>
    <dgm:pt modelId="{478C8DF6-C4C8-47E8-8ECC-DAB715605E4D}" type="pres">
      <dgm:prSet presAssocID="{5633351E-F991-4AE8-98BF-3D0A07FB8EF5}" presName="hierRoot3" presStyleCnt="0">
        <dgm:presLayoutVars>
          <dgm:hierBranch val="init"/>
        </dgm:presLayoutVars>
      </dgm:prSet>
      <dgm:spPr/>
    </dgm:pt>
    <dgm:pt modelId="{7474F5F8-C407-4845-93D4-C33D175EDA4E}" type="pres">
      <dgm:prSet presAssocID="{5633351E-F991-4AE8-98BF-3D0A07FB8EF5}" presName="rootComposite3" presStyleCnt="0"/>
      <dgm:spPr/>
    </dgm:pt>
    <dgm:pt modelId="{BFF46B6E-95C6-441A-BBD0-A6C8F90853E4}" type="pres">
      <dgm:prSet presAssocID="{5633351E-F991-4AE8-98BF-3D0A07FB8EF5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23538B-6C3C-4F5B-9C18-B74AA076600E}" type="pres">
      <dgm:prSet presAssocID="{5633351E-F991-4AE8-98BF-3D0A07FB8EF5}" presName="titleText3" presStyleLbl="fgAcc2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D0AB5CB-6022-4E29-B16C-36C670283792}" type="pres">
      <dgm:prSet presAssocID="{5633351E-F991-4AE8-98BF-3D0A07FB8EF5}" presName="rootConnector3" presStyleLbl="asst1" presStyleIdx="1" presStyleCnt="3"/>
      <dgm:spPr/>
      <dgm:t>
        <a:bodyPr/>
        <a:lstStyle/>
        <a:p>
          <a:endParaRPr lang="pt-BR"/>
        </a:p>
      </dgm:t>
    </dgm:pt>
    <dgm:pt modelId="{24086B49-0A2B-47A3-B6CD-6B6C7C3CE4EC}" type="pres">
      <dgm:prSet presAssocID="{5633351E-F991-4AE8-98BF-3D0A07FB8EF5}" presName="hierChild6" presStyleCnt="0"/>
      <dgm:spPr/>
    </dgm:pt>
    <dgm:pt modelId="{A6EB5EDF-23EB-48CB-A2C9-E03AA3D27F72}" type="pres">
      <dgm:prSet presAssocID="{5633351E-F991-4AE8-98BF-3D0A07FB8EF5}" presName="hierChild7" presStyleCnt="0"/>
      <dgm:spPr/>
    </dgm:pt>
    <dgm:pt modelId="{C4B3F14B-C36F-4B7E-8711-CB19C1D519AA}" type="pres">
      <dgm:prSet presAssocID="{23C8C4E0-01E3-40F0-B28D-2DB8183A2009}" presName="hierRoot1" presStyleCnt="0">
        <dgm:presLayoutVars>
          <dgm:hierBranch val="init"/>
        </dgm:presLayoutVars>
      </dgm:prSet>
      <dgm:spPr/>
    </dgm:pt>
    <dgm:pt modelId="{AE46764C-2815-4C25-B234-869F7871906A}" type="pres">
      <dgm:prSet presAssocID="{23C8C4E0-01E3-40F0-B28D-2DB8183A2009}" presName="rootComposite1" presStyleCnt="0"/>
      <dgm:spPr/>
    </dgm:pt>
    <dgm:pt modelId="{34E0DACA-441D-4D42-8A40-79500DBD9BB5}" type="pres">
      <dgm:prSet presAssocID="{23C8C4E0-01E3-40F0-B28D-2DB8183A2009}" presName="rootText1" presStyleLbl="node0" presStyleIdx="1" presStyleCnt="2" custScaleX="26823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64D96A7-1380-4B4B-AA59-BC2D270B2A41}" type="pres">
      <dgm:prSet presAssocID="{23C8C4E0-01E3-40F0-B28D-2DB8183A2009}" presName="titleText1" presStyleLbl="fgAcc0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9941A45-BC0D-48DD-8C8A-AD5881440A92}" type="pres">
      <dgm:prSet presAssocID="{23C8C4E0-01E3-40F0-B28D-2DB8183A2009}" presName="rootConnector1" presStyleLbl="node1" presStyleIdx="0" presStyleCnt="3"/>
      <dgm:spPr/>
      <dgm:t>
        <a:bodyPr/>
        <a:lstStyle/>
        <a:p>
          <a:endParaRPr lang="pt-BR"/>
        </a:p>
      </dgm:t>
    </dgm:pt>
    <dgm:pt modelId="{5421B83B-6CBD-429B-B9BA-3E6018BCDE38}" type="pres">
      <dgm:prSet presAssocID="{23C8C4E0-01E3-40F0-B28D-2DB8183A2009}" presName="hierChild2" presStyleCnt="0"/>
      <dgm:spPr/>
    </dgm:pt>
    <dgm:pt modelId="{B71A4D92-4896-4FA7-AF1C-6CFB26A2832D}" type="pres">
      <dgm:prSet presAssocID="{810724F0-756D-4015-8282-EE7B57C94333}" presName="Name37" presStyleLbl="parChTrans1D2" presStyleIdx="2" presStyleCnt="4"/>
      <dgm:spPr/>
      <dgm:t>
        <a:bodyPr/>
        <a:lstStyle/>
        <a:p>
          <a:endParaRPr lang="pt-BR"/>
        </a:p>
      </dgm:t>
    </dgm:pt>
    <dgm:pt modelId="{A74F6325-0959-45CB-A4DC-A7D957480811}" type="pres">
      <dgm:prSet presAssocID="{A4C81145-7492-4B1D-AFBF-1EABD054C4D7}" presName="hierRoot2" presStyleCnt="0">
        <dgm:presLayoutVars>
          <dgm:hierBranch val="init"/>
        </dgm:presLayoutVars>
      </dgm:prSet>
      <dgm:spPr/>
    </dgm:pt>
    <dgm:pt modelId="{DEAC4DE0-9162-4936-AE1A-E53F11EB7C39}" type="pres">
      <dgm:prSet presAssocID="{A4C81145-7492-4B1D-AFBF-1EABD054C4D7}" presName="rootComposite" presStyleCnt="0"/>
      <dgm:spPr/>
    </dgm:pt>
    <dgm:pt modelId="{F3EA0D2E-D63C-4E97-96E7-BA91BC5E6060}" type="pres">
      <dgm:prSet presAssocID="{A4C81145-7492-4B1D-AFBF-1EABD054C4D7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DEFCA70-78DF-424D-BFE6-DD2E9ED60F3F}" type="pres">
      <dgm:prSet presAssocID="{A4C81145-7492-4B1D-AFBF-1EABD054C4D7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297273F2-7068-4A20-B598-B47C1057DA4C}" type="pres">
      <dgm:prSet presAssocID="{A4C81145-7492-4B1D-AFBF-1EABD054C4D7}" presName="rootConnector" presStyleLbl="node2" presStyleIdx="0" presStyleCnt="0"/>
      <dgm:spPr/>
      <dgm:t>
        <a:bodyPr/>
        <a:lstStyle/>
        <a:p>
          <a:endParaRPr lang="pt-BR"/>
        </a:p>
      </dgm:t>
    </dgm:pt>
    <dgm:pt modelId="{3EB7F68E-C654-41D5-BCE0-8F630C087974}" type="pres">
      <dgm:prSet presAssocID="{A4C81145-7492-4B1D-AFBF-1EABD054C4D7}" presName="hierChild4" presStyleCnt="0"/>
      <dgm:spPr/>
    </dgm:pt>
    <dgm:pt modelId="{BFEA6943-424E-47CE-B59C-529D4B4DB267}" type="pres">
      <dgm:prSet presAssocID="{A8C42A57-E978-45CA-9B23-F622640F1D00}" presName="Name37" presStyleLbl="parChTrans1D3" presStyleIdx="0" presStyleCnt="2"/>
      <dgm:spPr/>
      <dgm:t>
        <a:bodyPr/>
        <a:lstStyle/>
        <a:p>
          <a:endParaRPr lang="pt-BR"/>
        </a:p>
      </dgm:t>
    </dgm:pt>
    <dgm:pt modelId="{E3132A3B-84CC-4AA9-B572-613A9AF262A9}" type="pres">
      <dgm:prSet presAssocID="{843ADEE9-08B1-473D-A2D8-B807DCCBF1DF}" presName="hierRoot2" presStyleCnt="0">
        <dgm:presLayoutVars>
          <dgm:hierBranch val="init"/>
        </dgm:presLayoutVars>
      </dgm:prSet>
      <dgm:spPr/>
    </dgm:pt>
    <dgm:pt modelId="{707FAA88-908F-46AC-9656-52F4FEF65B49}" type="pres">
      <dgm:prSet presAssocID="{843ADEE9-08B1-473D-A2D8-B807DCCBF1DF}" presName="rootComposite" presStyleCnt="0"/>
      <dgm:spPr/>
    </dgm:pt>
    <dgm:pt modelId="{2139AD15-8A62-4F3B-A667-AA6EC96B3045}" type="pres">
      <dgm:prSet presAssocID="{843ADEE9-08B1-473D-A2D8-B807DCCBF1DF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6A105F99-BE4C-45EF-8FF0-2B85F902F774}" type="pres">
      <dgm:prSet presAssocID="{843ADEE9-08B1-473D-A2D8-B807DCCBF1DF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0FA29B8-6CB3-4531-BF92-0DD646794BDB}" type="pres">
      <dgm:prSet presAssocID="{843ADEE9-08B1-473D-A2D8-B807DCCBF1DF}" presName="rootConnector" presStyleLbl="node3" presStyleIdx="0" presStyleCnt="0"/>
      <dgm:spPr/>
      <dgm:t>
        <a:bodyPr/>
        <a:lstStyle/>
        <a:p>
          <a:endParaRPr lang="pt-BR"/>
        </a:p>
      </dgm:t>
    </dgm:pt>
    <dgm:pt modelId="{D9D20BAE-50FE-42D3-A96F-CEB80E48D309}" type="pres">
      <dgm:prSet presAssocID="{843ADEE9-08B1-473D-A2D8-B807DCCBF1DF}" presName="hierChild4" presStyleCnt="0"/>
      <dgm:spPr/>
    </dgm:pt>
    <dgm:pt modelId="{B63D52B6-3725-4EB8-B1F9-B9033B7070D4}" type="pres">
      <dgm:prSet presAssocID="{843ADEE9-08B1-473D-A2D8-B807DCCBF1DF}" presName="hierChild5" presStyleCnt="0"/>
      <dgm:spPr/>
    </dgm:pt>
    <dgm:pt modelId="{AF5EE71C-9105-49FE-A5E4-8820D64D6EA7}" type="pres">
      <dgm:prSet presAssocID="{ED43A7D6-57B2-4ECB-94F9-E4915F513F0B}" presName="Name37" presStyleLbl="parChTrans1D3" presStyleIdx="1" presStyleCnt="2"/>
      <dgm:spPr/>
      <dgm:t>
        <a:bodyPr/>
        <a:lstStyle/>
        <a:p>
          <a:endParaRPr lang="pt-BR"/>
        </a:p>
      </dgm:t>
    </dgm:pt>
    <dgm:pt modelId="{61A80C55-534B-4D57-A032-756C77D420D3}" type="pres">
      <dgm:prSet presAssocID="{8E05657D-0F20-4BCF-93D9-9FEAADA2A01C}" presName="hierRoot2" presStyleCnt="0">
        <dgm:presLayoutVars>
          <dgm:hierBranch val="init"/>
        </dgm:presLayoutVars>
      </dgm:prSet>
      <dgm:spPr/>
    </dgm:pt>
    <dgm:pt modelId="{9700B345-366C-4FC9-B2CB-9375B1DF2B5F}" type="pres">
      <dgm:prSet presAssocID="{8E05657D-0F20-4BCF-93D9-9FEAADA2A01C}" presName="rootComposite" presStyleCnt="0"/>
      <dgm:spPr/>
    </dgm:pt>
    <dgm:pt modelId="{009B433A-5F46-4C53-8927-4701774D41D5}" type="pres">
      <dgm:prSet presAssocID="{8E05657D-0F20-4BCF-93D9-9FEAADA2A01C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323591CB-82D5-4CF7-B5D5-5E287C34EC44}" type="pres">
      <dgm:prSet presAssocID="{8E05657D-0F20-4BCF-93D9-9FEAADA2A01C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F053B62-FBF4-4932-A3C0-8EFA21012C23}" type="pres">
      <dgm:prSet presAssocID="{8E05657D-0F20-4BCF-93D9-9FEAADA2A01C}" presName="rootConnector" presStyleLbl="node3" presStyleIdx="0" presStyleCnt="0"/>
      <dgm:spPr/>
      <dgm:t>
        <a:bodyPr/>
        <a:lstStyle/>
        <a:p>
          <a:endParaRPr lang="pt-BR"/>
        </a:p>
      </dgm:t>
    </dgm:pt>
    <dgm:pt modelId="{B09D2BCD-E066-4FF6-9424-F5DFD282936A}" type="pres">
      <dgm:prSet presAssocID="{8E05657D-0F20-4BCF-93D9-9FEAADA2A01C}" presName="hierChild4" presStyleCnt="0"/>
      <dgm:spPr/>
    </dgm:pt>
    <dgm:pt modelId="{90954104-4397-4CF4-9AFE-5D2CD9EBA7BE}" type="pres">
      <dgm:prSet presAssocID="{8E05657D-0F20-4BCF-93D9-9FEAADA2A01C}" presName="hierChild5" presStyleCnt="0"/>
      <dgm:spPr/>
    </dgm:pt>
    <dgm:pt modelId="{1F9658D2-954E-4E9E-8035-6DBB28B39584}" type="pres">
      <dgm:prSet presAssocID="{A4C81145-7492-4B1D-AFBF-1EABD054C4D7}" presName="hierChild5" presStyleCnt="0"/>
      <dgm:spPr/>
    </dgm:pt>
    <dgm:pt modelId="{90FDB43A-7771-43D6-A0EB-676E34A3E2C8}" type="pres">
      <dgm:prSet presAssocID="{23C8C4E0-01E3-40F0-B28D-2DB8183A2009}" presName="hierChild3" presStyleCnt="0"/>
      <dgm:spPr/>
    </dgm:pt>
    <dgm:pt modelId="{C1568E5B-C0E4-4BD5-BE0D-3C0FB12DA868}" type="pres">
      <dgm:prSet presAssocID="{8CE72609-B516-4626-8083-5DBEE1734E7B}" presName="Name96" presStyleLbl="parChTrans1D2" presStyleIdx="3" presStyleCnt="4"/>
      <dgm:spPr/>
      <dgm:t>
        <a:bodyPr/>
        <a:lstStyle/>
        <a:p>
          <a:endParaRPr lang="pt-BR"/>
        </a:p>
      </dgm:t>
    </dgm:pt>
    <dgm:pt modelId="{B8492E8F-BC73-48FC-AA94-35E8E3499B45}" type="pres">
      <dgm:prSet presAssocID="{32012A6D-451F-4586-826C-AED72D4FE405}" presName="hierRoot3" presStyleCnt="0">
        <dgm:presLayoutVars>
          <dgm:hierBranch val="init"/>
        </dgm:presLayoutVars>
      </dgm:prSet>
      <dgm:spPr/>
    </dgm:pt>
    <dgm:pt modelId="{64DD96AC-2D10-4A5A-B6A8-229D04374BFD}" type="pres">
      <dgm:prSet presAssocID="{32012A6D-451F-4586-826C-AED72D4FE405}" presName="rootComposite3" presStyleCnt="0"/>
      <dgm:spPr/>
    </dgm:pt>
    <dgm:pt modelId="{255C779B-7613-4A6F-90F4-905ACBD565A7}" type="pres">
      <dgm:prSet presAssocID="{32012A6D-451F-4586-826C-AED72D4FE405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6DBA01-B612-4CDE-989D-404FBC51BEA6}" type="pres">
      <dgm:prSet presAssocID="{32012A6D-451F-4586-826C-AED72D4FE405}" presName="titleText3" presStyleLbl="fgAcc2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D758257B-885C-45DF-8523-3518EBA3DAB9}" type="pres">
      <dgm:prSet presAssocID="{32012A6D-451F-4586-826C-AED72D4FE405}" presName="rootConnector3" presStyleLbl="asst1" presStyleIdx="2" presStyleCnt="3"/>
      <dgm:spPr/>
      <dgm:t>
        <a:bodyPr/>
        <a:lstStyle/>
        <a:p>
          <a:endParaRPr lang="pt-BR"/>
        </a:p>
      </dgm:t>
    </dgm:pt>
    <dgm:pt modelId="{E58D23A0-8D70-4709-9B8F-87BC516E5B73}" type="pres">
      <dgm:prSet presAssocID="{32012A6D-451F-4586-826C-AED72D4FE405}" presName="hierChild6" presStyleCnt="0"/>
      <dgm:spPr/>
    </dgm:pt>
    <dgm:pt modelId="{920B21B6-2A3B-4D71-B59F-A9BA1F0830F1}" type="pres">
      <dgm:prSet presAssocID="{32012A6D-451F-4586-826C-AED72D4FE405}" presName="hierChild7" presStyleCnt="0"/>
      <dgm:spPr/>
    </dgm:pt>
  </dgm:ptLst>
  <dgm:cxnLst>
    <dgm:cxn modelId="{687E2885-A8A3-46BD-9B41-3C3D1B111237}" type="presOf" srcId="{B86F6EB0-F997-497A-883B-809E3B90FFF9}" destId="{E16DBA01-B612-4CDE-989D-404FBC51BEA6}" srcOrd="0" destOrd="0" presId="urn:microsoft.com/office/officeart/2008/layout/NameandTitleOrganizationalChart"/>
    <dgm:cxn modelId="{567C9D5B-A39E-409B-B5E4-DE437C1D7C57}" srcId="{E20B9873-6116-4A5D-8D68-05DC72360A1E}" destId="{8A6826BF-6ED5-4B8E-9212-FE3746771334}" srcOrd="0" destOrd="0" parTransId="{E4F03ACF-0148-42A7-8BB1-27CEF7B1F750}" sibTransId="{758DA330-D96A-43A5-A1FB-50B748E68FF2}"/>
    <dgm:cxn modelId="{2DB3A78E-A0B5-40D9-9146-C8F070AAD7B3}" srcId="{8A6826BF-6ED5-4B8E-9212-FE3746771334}" destId="{5633351E-F991-4AE8-98BF-3D0A07FB8EF5}" srcOrd="1" destOrd="0" parTransId="{23D41737-2C8F-43BC-93AD-042C81F83439}" sibTransId="{AF88A6A1-D31D-401C-8FE9-23AF9E04EBC7}"/>
    <dgm:cxn modelId="{4E0016BE-2B36-4389-9C11-92B533854318}" type="presOf" srcId="{5633351E-F991-4AE8-98BF-3D0A07FB8EF5}" destId="{ED0AB5CB-6022-4E29-B16C-36C670283792}" srcOrd="1" destOrd="0" presId="urn:microsoft.com/office/officeart/2008/layout/NameandTitleOrganizationalChart"/>
    <dgm:cxn modelId="{65354B6C-76DC-4F01-B2F3-A58CE52C1243}" type="presOf" srcId="{32012A6D-451F-4586-826C-AED72D4FE405}" destId="{255C779B-7613-4A6F-90F4-905ACBD565A7}" srcOrd="0" destOrd="0" presId="urn:microsoft.com/office/officeart/2008/layout/NameandTitleOrganizationalChart"/>
    <dgm:cxn modelId="{E319CC19-7025-4DA0-88B3-1899CD44F1A4}" type="presOf" srcId="{5633351E-F991-4AE8-98BF-3D0A07FB8EF5}" destId="{BFF46B6E-95C6-441A-BBD0-A6C8F90853E4}" srcOrd="0" destOrd="0" presId="urn:microsoft.com/office/officeart/2008/layout/NameandTitleOrganizationalChart"/>
    <dgm:cxn modelId="{377FC038-B98E-4AC3-85F3-D0A4941CC340}" type="presOf" srcId="{8CE72609-B516-4626-8083-5DBEE1734E7B}" destId="{C1568E5B-C0E4-4BD5-BE0D-3C0FB12DA868}" srcOrd="0" destOrd="0" presId="urn:microsoft.com/office/officeart/2008/layout/NameandTitleOrganizationalChart"/>
    <dgm:cxn modelId="{BD46E341-85D9-457E-9DC4-EFBC31A7981D}" srcId="{A4C81145-7492-4B1D-AFBF-1EABD054C4D7}" destId="{843ADEE9-08B1-473D-A2D8-B807DCCBF1DF}" srcOrd="0" destOrd="0" parTransId="{A8C42A57-E978-45CA-9B23-F622640F1D00}" sibTransId="{725F7FCB-40E7-45F2-B6C0-95A667E120D3}"/>
    <dgm:cxn modelId="{BE3D66A3-737E-4773-A709-E56D6D029077}" type="presOf" srcId="{81D02259-36EF-4472-A1F6-4332F2537604}" destId="{E6E4C7C9-1BD2-4F2B-9497-ED94ABA9807D}" srcOrd="0" destOrd="0" presId="urn:microsoft.com/office/officeart/2008/layout/NameandTitleOrganizationalChart"/>
    <dgm:cxn modelId="{F03E862C-75C8-4A6A-9964-825BCCC65DC2}" type="presOf" srcId="{A8C42A57-E978-45CA-9B23-F622640F1D00}" destId="{BFEA6943-424E-47CE-B59C-529D4B4DB267}" srcOrd="0" destOrd="0" presId="urn:microsoft.com/office/officeart/2008/layout/NameandTitleOrganizationalChart"/>
    <dgm:cxn modelId="{ED12C2CB-A828-4060-BEA5-01BFAA31123D}" type="presOf" srcId="{C63B5BCD-C1BA-468D-917E-02114CD41527}" destId="{776314C8-926F-43F7-B963-8CA8A32A7126}" srcOrd="0" destOrd="0" presId="urn:microsoft.com/office/officeart/2008/layout/NameandTitleOrganizationalChart"/>
    <dgm:cxn modelId="{69C8D820-FAA4-408D-B4A0-E8B90CB41C67}" type="presOf" srcId="{E20B9873-6116-4A5D-8D68-05DC72360A1E}" destId="{994FAA48-5FF5-4D10-8138-80F519D4D11E}" srcOrd="0" destOrd="0" presId="urn:microsoft.com/office/officeart/2008/layout/NameandTitleOrganizationalChart"/>
    <dgm:cxn modelId="{7D65528B-9C5B-4D9E-AD8B-C1C628EE90A1}" srcId="{E20B9873-6116-4A5D-8D68-05DC72360A1E}" destId="{23C8C4E0-01E3-40F0-B28D-2DB8183A2009}" srcOrd="1" destOrd="0" parTransId="{433BA986-401E-4B49-B46E-3455DF8FD76D}" sibTransId="{52A5DCDB-B578-41D2-BFDE-44B804D22E1F}"/>
    <dgm:cxn modelId="{5EEA0D36-9FC7-44CD-A8B7-DB2E6C666306}" type="presOf" srcId="{843ADEE9-08B1-473D-A2D8-B807DCCBF1DF}" destId="{2139AD15-8A62-4F3B-A667-AA6EC96B3045}" srcOrd="0" destOrd="0" presId="urn:microsoft.com/office/officeart/2008/layout/NameandTitleOrganizationalChart"/>
    <dgm:cxn modelId="{BD633FC1-6B9C-42C2-9510-D2458EACBB91}" srcId="{A4C81145-7492-4B1D-AFBF-1EABD054C4D7}" destId="{8E05657D-0F20-4BCF-93D9-9FEAADA2A01C}" srcOrd="1" destOrd="0" parTransId="{ED43A7D6-57B2-4ECB-94F9-E4915F513F0B}" sibTransId="{EBA2B1E4-8331-4C7D-AA1B-00A6F4DE546A}"/>
    <dgm:cxn modelId="{528BD94A-32FE-4161-A888-8D7CA37F09C4}" type="presOf" srcId="{810724F0-756D-4015-8282-EE7B57C94333}" destId="{B71A4D92-4896-4FA7-AF1C-6CFB26A2832D}" srcOrd="0" destOrd="0" presId="urn:microsoft.com/office/officeart/2008/layout/NameandTitleOrganizationalChart"/>
    <dgm:cxn modelId="{BD8800F9-BA22-4DDB-91AA-5870AF58ADF5}" srcId="{23C8C4E0-01E3-40F0-B28D-2DB8183A2009}" destId="{A4C81145-7492-4B1D-AFBF-1EABD054C4D7}" srcOrd="1" destOrd="0" parTransId="{810724F0-756D-4015-8282-EE7B57C94333}" sibTransId="{DD44327F-71E1-493A-AF7A-03D73DF8D6F9}"/>
    <dgm:cxn modelId="{E94E7878-1124-43CB-B931-0CF6B038657D}" type="presOf" srcId="{ED43A7D6-57B2-4ECB-94F9-E4915F513F0B}" destId="{AF5EE71C-9105-49FE-A5E4-8820D64D6EA7}" srcOrd="0" destOrd="0" presId="urn:microsoft.com/office/officeart/2008/layout/NameandTitleOrganizationalChart"/>
    <dgm:cxn modelId="{9501A1B0-818C-4F1D-BE59-02C5BCC6B0A2}" type="presOf" srcId="{CB56F4D6-4131-4DD3-A0C3-FC69E90473FF}" destId="{13C8E2D7-8834-4F0F-AD48-3DF0CB0A85A0}" srcOrd="1" destOrd="0" presId="urn:microsoft.com/office/officeart/2008/layout/NameandTitleOrganizationalChart"/>
    <dgm:cxn modelId="{C78F5F63-A0F3-46A2-8333-121017E9CD8E}" type="presOf" srcId="{843ADEE9-08B1-473D-A2D8-B807DCCBF1DF}" destId="{F0FA29B8-6CB3-4531-BF92-0DD646794BDB}" srcOrd="1" destOrd="0" presId="urn:microsoft.com/office/officeart/2008/layout/NameandTitleOrganizationalChart"/>
    <dgm:cxn modelId="{0FD8CDA6-AA2C-4B0A-885C-8E6A45D1E729}" type="presOf" srcId="{8A6826BF-6ED5-4B8E-9212-FE3746771334}" destId="{BB575172-49E9-41F0-BF01-DFED25355C40}" srcOrd="1" destOrd="0" presId="urn:microsoft.com/office/officeart/2008/layout/NameandTitleOrganizationalChart"/>
    <dgm:cxn modelId="{546706A0-4AFF-4CB6-BE95-04658E5EB5AA}" type="presOf" srcId="{8E05657D-0F20-4BCF-93D9-9FEAADA2A01C}" destId="{009B433A-5F46-4C53-8927-4701774D41D5}" srcOrd="0" destOrd="0" presId="urn:microsoft.com/office/officeart/2008/layout/NameandTitleOrganizationalChart"/>
    <dgm:cxn modelId="{22D845C9-EA63-49F8-BD78-F39F0C800025}" type="presOf" srcId="{758DA330-D96A-43A5-A1FB-50B748E68FF2}" destId="{6E31509B-DD14-421B-B919-F35A39B2AFFE}" srcOrd="0" destOrd="0" presId="urn:microsoft.com/office/officeart/2008/layout/NameandTitleOrganizationalChart"/>
    <dgm:cxn modelId="{4640ED51-4BEC-4AFE-B2B9-4F63AD4DA8E0}" type="presOf" srcId="{23C8C4E0-01E3-40F0-B28D-2DB8183A2009}" destId="{09941A45-BC0D-48DD-8C8A-AD5881440A92}" srcOrd="1" destOrd="0" presId="urn:microsoft.com/office/officeart/2008/layout/NameandTitleOrganizationalChart"/>
    <dgm:cxn modelId="{AB47DC7B-3315-4FF9-86E7-0D4B99AAC02B}" type="presOf" srcId="{EBA2B1E4-8331-4C7D-AA1B-00A6F4DE546A}" destId="{323591CB-82D5-4CF7-B5D5-5E287C34EC44}" srcOrd="0" destOrd="0" presId="urn:microsoft.com/office/officeart/2008/layout/NameandTitleOrganizationalChart"/>
    <dgm:cxn modelId="{580BA073-13D6-49A2-B159-FB3C7E340BDA}" type="presOf" srcId="{A4C81145-7492-4B1D-AFBF-1EABD054C4D7}" destId="{297273F2-7068-4A20-B598-B47C1057DA4C}" srcOrd="1" destOrd="0" presId="urn:microsoft.com/office/officeart/2008/layout/NameandTitleOrganizationalChart"/>
    <dgm:cxn modelId="{E5C6F6D5-7A14-41B9-903C-54A152D8760A}" type="presOf" srcId="{52A5DCDB-B578-41D2-BFDE-44B804D22E1F}" destId="{864D96A7-1380-4B4B-AA59-BC2D270B2A41}" srcOrd="0" destOrd="0" presId="urn:microsoft.com/office/officeart/2008/layout/NameandTitleOrganizationalChart"/>
    <dgm:cxn modelId="{F40DB8AC-8330-4EAB-9E77-26C70BABB2D7}" type="presOf" srcId="{DD44327F-71E1-493A-AF7A-03D73DF8D6F9}" destId="{5DEFCA70-78DF-424D-BFE6-DD2E9ED60F3F}" srcOrd="0" destOrd="0" presId="urn:microsoft.com/office/officeart/2008/layout/NameandTitleOrganizationalChart"/>
    <dgm:cxn modelId="{EA2DD5E9-4021-4242-BEAD-B2CDC777361E}" type="presOf" srcId="{23D41737-2C8F-43BC-93AD-042C81F83439}" destId="{80533FE5-FCA6-4A61-A3F8-3DF963ADB94F}" srcOrd="0" destOrd="0" presId="urn:microsoft.com/office/officeart/2008/layout/NameandTitleOrganizationalChart"/>
    <dgm:cxn modelId="{526C03AB-D13B-48BA-81C8-DB646D7C3F69}" type="presOf" srcId="{32012A6D-451F-4586-826C-AED72D4FE405}" destId="{D758257B-885C-45DF-8523-3518EBA3DAB9}" srcOrd="1" destOrd="0" presId="urn:microsoft.com/office/officeart/2008/layout/NameandTitleOrganizationalChart"/>
    <dgm:cxn modelId="{C0553D13-F1F4-47A4-AC59-2DB6259226CD}" type="presOf" srcId="{A4C81145-7492-4B1D-AFBF-1EABD054C4D7}" destId="{F3EA0D2E-D63C-4E97-96E7-BA91BC5E6060}" srcOrd="0" destOrd="0" presId="urn:microsoft.com/office/officeart/2008/layout/NameandTitleOrganizationalChart"/>
    <dgm:cxn modelId="{13AAAFCC-203F-4837-BFC5-1F0F7C47241E}" type="presOf" srcId="{8E05657D-0F20-4BCF-93D9-9FEAADA2A01C}" destId="{5F053B62-FBF4-4932-A3C0-8EFA21012C23}" srcOrd="1" destOrd="0" presId="urn:microsoft.com/office/officeart/2008/layout/NameandTitleOrganizationalChart"/>
    <dgm:cxn modelId="{F19902AE-2C7D-4EEF-A9F6-06D4CBA1531B}" type="presOf" srcId="{23C8C4E0-01E3-40F0-B28D-2DB8183A2009}" destId="{34E0DACA-441D-4D42-8A40-79500DBD9BB5}" srcOrd="0" destOrd="0" presId="urn:microsoft.com/office/officeart/2008/layout/NameandTitleOrganizationalChart"/>
    <dgm:cxn modelId="{AD9F8C73-5958-4191-837E-C6BE2E27C0EF}" type="presOf" srcId="{8A6826BF-6ED5-4B8E-9212-FE3746771334}" destId="{F453FDD4-B6C5-4736-A69A-BFAFCC2CE025}" srcOrd="0" destOrd="0" presId="urn:microsoft.com/office/officeart/2008/layout/NameandTitleOrganizationalChart"/>
    <dgm:cxn modelId="{0C2A14FD-3913-4558-AC60-0C3123E5CC1E}" type="presOf" srcId="{CB56F4D6-4131-4DD3-A0C3-FC69E90473FF}" destId="{1B71804B-DB0B-403D-B317-C6A1D06BE62F}" srcOrd="0" destOrd="0" presId="urn:microsoft.com/office/officeart/2008/layout/NameandTitleOrganizationalChart"/>
    <dgm:cxn modelId="{830593D3-C065-487B-9A5D-C62EDA1C6697}" srcId="{23C8C4E0-01E3-40F0-B28D-2DB8183A2009}" destId="{32012A6D-451F-4586-826C-AED72D4FE405}" srcOrd="0" destOrd="0" parTransId="{8CE72609-B516-4626-8083-5DBEE1734E7B}" sibTransId="{B86F6EB0-F997-497A-883B-809E3B90FFF9}"/>
    <dgm:cxn modelId="{52877BE5-8F3B-43FE-9148-49D54DD9BABF}" srcId="{8A6826BF-6ED5-4B8E-9212-FE3746771334}" destId="{CB56F4D6-4131-4DD3-A0C3-FC69E90473FF}" srcOrd="0" destOrd="0" parTransId="{C63B5BCD-C1BA-468D-917E-02114CD41527}" sibTransId="{81D02259-36EF-4472-A1F6-4332F2537604}"/>
    <dgm:cxn modelId="{CBC2FFFD-31E9-430A-A4B7-3343764C306E}" type="presOf" srcId="{AF88A6A1-D31D-401C-8FE9-23AF9E04EBC7}" destId="{2B23538B-6C3C-4F5B-9C18-B74AA076600E}" srcOrd="0" destOrd="0" presId="urn:microsoft.com/office/officeart/2008/layout/NameandTitleOrganizationalChart"/>
    <dgm:cxn modelId="{6992D459-4490-49F5-934B-E4EF3FE72363}" type="presOf" srcId="{725F7FCB-40E7-45F2-B6C0-95A667E120D3}" destId="{6A105F99-BE4C-45EF-8FF0-2B85F902F774}" srcOrd="0" destOrd="0" presId="urn:microsoft.com/office/officeart/2008/layout/NameandTitleOrganizationalChart"/>
    <dgm:cxn modelId="{2D8C9848-DB53-4E81-977C-0BBB0959E9A1}" type="presParOf" srcId="{994FAA48-5FF5-4D10-8138-80F519D4D11E}" destId="{DF82876C-6700-494E-9896-E88AE8B1BC4B}" srcOrd="0" destOrd="0" presId="urn:microsoft.com/office/officeart/2008/layout/NameandTitleOrganizationalChart"/>
    <dgm:cxn modelId="{E777644B-1DD4-4E52-8E3C-53021EDF2196}" type="presParOf" srcId="{DF82876C-6700-494E-9896-E88AE8B1BC4B}" destId="{F1D6DB17-F57F-4329-9723-4D4F1B18282B}" srcOrd="0" destOrd="0" presId="urn:microsoft.com/office/officeart/2008/layout/NameandTitleOrganizationalChart"/>
    <dgm:cxn modelId="{AD1F61DA-97D9-4582-ADC4-23F751E774C0}" type="presParOf" srcId="{F1D6DB17-F57F-4329-9723-4D4F1B18282B}" destId="{F453FDD4-B6C5-4736-A69A-BFAFCC2CE025}" srcOrd="0" destOrd="0" presId="urn:microsoft.com/office/officeart/2008/layout/NameandTitleOrganizationalChart"/>
    <dgm:cxn modelId="{49FC9D76-365C-4A1C-923F-B92D1088A0FB}" type="presParOf" srcId="{F1D6DB17-F57F-4329-9723-4D4F1B18282B}" destId="{6E31509B-DD14-421B-B919-F35A39B2AFFE}" srcOrd="1" destOrd="0" presId="urn:microsoft.com/office/officeart/2008/layout/NameandTitleOrganizationalChart"/>
    <dgm:cxn modelId="{7DCAB295-28AA-482E-A1CD-2C189BC3CE58}" type="presParOf" srcId="{F1D6DB17-F57F-4329-9723-4D4F1B18282B}" destId="{BB575172-49E9-41F0-BF01-DFED25355C40}" srcOrd="2" destOrd="0" presId="urn:microsoft.com/office/officeart/2008/layout/NameandTitleOrganizationalChart"/>
    <dgm:cxn modelId="{80691233-DA4E-4184-81AE-C7C97CA59607}" type="presParOf" srcId="{DF82876C-6700-494E-9896-E88AE8B1BC4B}" destId="{70CC263B-551F-4FBE-B346-456E8CC46BCB}" srcOrd="1" destOrd="0" presId="urn:microsoft.com/office/officeart/2008/layout/NameandTitleOrganizationalChart"/>
    <dgm:cxn modelId="{78CC7DE5-34FD-48C3-AEFB-BD139153552D}" type="presParOf" srcId="{DF82876C-6700-494E-9896-E88AE8B1BC4B}" destId="{1BF953C0-DD9B-40E1-91CC-223628B08774}" srcOrd="2" destOrd="0" presId="urn:microsoft.com/office/officeart/2008/layout/NameandTitleOrganizationalChart"/>
    <dgm:cxn modelId="{000ADFB7-00AF-4B4E-8D41-97D3C7589222}" type="presParOf" srcId="{1BF953C0-DD9B-40E1-91CC-223628B08774}" destId="{776314C8-926F-43F7-B963-8CA8A32A7126}" srcOrd="0" destOrd="0" presId="urn:microsoft.com/office/officeart/2008/layout/NameandTitleOrganizationalChart"/>
    <dgm:cxn modelId="{3AF10554-66BD-4770-90D7-500AA5BAF2B1}" type="presParOf" srcId="{1BF953C0-DD9B-40E1-91CC-223628B08774}" destId="{AAC24D5F-C841-4DD0-8B07-35FD474669F0}" srcOrd="1" destOrd="0" presId="urn:microsoft.com/office/officeart/2008/layout/NameandTitleOrganizationalChart"/>
    <dgm:cxn modelId="{E935794F-B0F9-455D-B37F-3995A36052D2}" type="presParOf" srcId="{AAC24D5F-C841-4DD0-8B07-35FD474669F0}" destId="{5312B922-CB1F-47BD-9203-053A3EDDBE2D}" srcOrd="0" destOrd="0" presId="urn:microsoft.com/office/officeart/2008/layout/NameandTitleOrganizationalChart"/>
    <dgm:cxn modelId="{20C1444D-6E95-48F0-B29C-580215447888}" type="presParOf" srcId="{5312B922-CB1F-47BD-9203-053A3EDDBE2D}" destId="{1B71804B-DB0B-403D-B317-C6A1D06BE62F}" srcOrd="0" destOrd="0" presId="urn:microsoft.com/office/officeart/2008/layout/NameandTitleOrganizationalChart"/>
    <dgm:cxn modelId="{80D49EEF-CBE2-4251-B3DC-724FFA93E5B2}" type="presParOf" srcId="{5312B922-CB1F-47BD-9203-053A3EDDBE2D}" destId="{E6E4C7C9-1BD2-4F2B-9497-ED94ABA9807D}" srcOrd="1" destOrd="0" presId="urn:microsoft.com/office/officeart/2008/layout/NameandTitleOrganizationalChart"/>
    <dgm:cxn modelId="{740EA501-ACB6-4F70-8248-3E05CDBA9A8B}" type="presParOf" srcId="{5312B922-CB1F-47BD-9203-053A3EDDBE2D}" destId="{13C8E2D7-8834-4F0F-AD48-3DF0CB0A85A0}" srcOrd="2" destOrd="0" presId="urn:microsoft.com/office/officeart/2008/layout/NameandTitleOrganizationalChart"/>
    <dgm:cxn modelId="{B7D69DD5-E8D9-4FC5-BC84-641AC6BBF4B9}" type="presParOf" srcId="{AAC24D5F-C841-4DD0-8B07-35FD474669F0}" destId="{07B26662-08BA-4CF0-B7E5-C7B58D657EB9}" srcOrd="1" destOrd="0" presId="urn:microsoft.com/office/officeart/2008/layout/NameandTitleOrganizationalChart"/>
    <dgm:cxn modelId="{66348745-9DF4-4EA4-BA4C-8B16305B7518}" type="presParOf" srcId="{AAC24D5F-C841-4DD0-8B07-35FD474669F0}" destId="{0A327506-5430-43CC-8D7E-A615ABC734CB}" srcOrd="2" destOrd="0" presId="urn:microsoft.com/office/officeart/2008/layout/NameandTitleOrganizationalChart"/>
    <dgm:cxn modelId="{91BDE6A5-4CD7-43EC-84ED-D16CD163914F}" type="presParOf" srcId="{1BF953C0-DD9B-40E1-91CC-223628B08774}" destId="{80533FE5-FCA6-4A61-A3F8-3DF963ADB94F}" srcOrd="2" destOrd="0" presId="urn:microsoft.com/office/officeart/2008/layout/NameandTitleOrganizationalChart"/>
    <dgm:cxn modelId="{CDCAAEF3-6170-4593-B0C1-CDC20E43F20A}" type="presParOf" srcId="{1BF953C0-DD9B-40E1-91CC-223628B08774}" destId="{478C8DF6-C4C8-47E8-8ECC-DAB715605E4D}" srcOrd="3" destOrd="0" presId="urn:microsoft.com/office/officeart/2008/layout/NameandTitleOrganizationalChart"/>
    <dgm:cxn modelId="{6143A94F-469E-4266-BFFB-49C83A70097A}" type="presParOf" srcId="{478C8DF6-C4C8-47E8-8ECC-DAB715605E4D}" destId="{7474F5F8-C407-4845-93D4-C33D175EDA4E}" srcOrd="0" destOrd="0" presId="urn:microsoft.com/office/officeart/2008/layout/NameandTitleOrganizationalChart"/>
    <dgm:cxn modelId="{04C94087-287D-4967-8008-248441A41BF8}" type="presParOf" srcId="{7474F5F8-C407-4845-93D4-C33D175EDA4E}" destId="{BFF46B6E-95C6-441A-BBD0-A6C8F90853E4}" srcOrd="0" destOrd="0" presId="urn:microsoft.com/office/officeart/2008/layout/NameandTitleOrganizationalChart"/>
    <dgm:cxn modelId="{C558C059-6A52-4AC9-BAFB-5FF04C9E813C}" type="presParOf" srcId="{7474F5F8-C407-4845-93D4-C33D175EDA4E}" destId="{2B23538B-6C3C-4F5B-9C18-B74AA076600E}" srcOrd="1" destOrd="0" presId="urn:microsoft.com/office/officeart/2008/layout/NameandTitleOrganizationalChart"/>
    <dgm:cxn modelId="{2E2EAE26-D1C3-4EDD-9446-A1FCE580FF19}" type="presParOf" srcId="{7474F5F8-C407-4845-93D4-C33D175EDA4E}" destId="{ED0AB5CB-6022-4E29-B16C-36C670283792}" srcOrd="2" destOrd="0" presId="urn:microsoft.com/office/officeart/2008/layout/NameandTitleOrganizationalChart"/>
    <dgm:cxn modelId="{E760342F-1573-4A73-BB66-D5A3E3C1B502}" type="presParOf" srcId="{478C8DF6-C4C8-47E8-8ECC-DAB715605E4D}" destId="{24086B49-0A2B-47A3-B6CD-6B6C7C3CE4EC}" srcOrd="1" destOrd="0" presId="urn:microsoft.com/office/officeart/2008/layout/NameandTitleOrganizationalChart"/>
    <dgm:cxn modelId="{3A222335-00E9-4086-8681-E6ED0A97E0F9}" type="presParOf" srcId="{478C8DF6-C4C8-47E8-8ECC-DAB715605E4D}" destId="{A6EB5EDF-23EB-48CB-A2C9-E03AA3D27F72}" srcOrd="2" destOrd="0" presId="urn:microsoft.com/office/officeart/2008/layout/NameandTitleOrganizationalChart"/>
    <dgm:cxn modelId="{A568D81D-5085-4258-9501-CB8A4477FCF9}" type="presParOf" srcId="{994FAA48-5FF5-4D10-8138-80F519D4D11E}" destId="{C4B3F14B-C36F-4B7E-8711-CB19C1D519AA}" srcOrd="1" destOrd="0" presId="urn:microsoft.com/office/officeart/2008/layout/NameandTitleOrganizationalChart"/>
    <dgm:cxn modelId="{AB706B36-ABF9-4317-ADC0-BBE1FEC5E2D8}" type="presParOf" srcId="{C4B3F14B-C36F-4B7E-8711-CB19C1D519AA}" destId="{AE46764C-2815-4C25-B234-869F7871906A}" srcOrd="0" destOrd="0" presId="urn:microsoft.com/office/officeart/2008/layout/NameandTitleOrganizationalChart"/>
    <dgm:cxn modelId="{FE7522DB-C003-444A-A164-EF372D8DFB23}" type="presParOf" srcId="{AE46764C-2815-4C25-B234-869F7871906A}" destId="{34E0DACA-441D-4D42-8A40-79500DBD9BB5}" srcOrd="0" destOrd="0" presId="urn:microsoft.com/office/officeart/2008/layout/NameandTitleOrganizationalChart"/>
    <dgm:cxn modelId="{24613D54-8934-4E8A-BD68-DD6B9BF7DC0A}" type="presParOf" srcId="{AE46764C-2815-4C25-B234-869F7871906A}" destId="{864D96A7-1380-4B4B-AA59-BC2D270B2A41}" srcOrd="1" destOrd="0" presId="urn:microsoft.com/office/officeart/2008/layout/NameandTitleOrganizationalChart"/>
    <dgm:cxn modelId="{A200AC90-D583-4CC6-8B0F-C5EC650F70B4}" type="presParOf" srcId="{AE46764C-2815-4C25-B234-869F7871906A}" destId="{09941A45-BC0D-48DD-8C8A-AD5881440A92}" srcOrd="2" destOrd="0" presId="urn:microsoft.com/office/officeart/2008/layout/NameandTitleOrganizationalChart"/>
    <dgm:cxn modelId="{44820FD4-DCED-43F7-9B33-4EEA5F756E70}" type="presParOf" srcId="{C4B3F14B-C36F-4B7E-8711-CB19C1D519AA}" destId="{5421B83B-6CBD-429B-B9BA-3E6018BCDE38}" srcOrd="1" destOrd="0" presId="urn:microsoft.com/office/officeart/2008/layout/NameandTitleOrganizationalChart"/>
    <dgm:cxn modelId="{4779E273-74FE-4E37-BC34-74A08F8C37BF}" type="presParOf" srcId="{5421B83B-6CBD-429B-B9BA-3E6018BCDE38}" destId="{B71A4D92-4896-4FA7-AF1C-6CFB26A2832D}" srcOrd="0" destOrd="0" presId="urn:microsoft.com/office/officeart/2008/layout/NameandTitleOrganizationalChart"/>
    <dgm:cxn modelId="{561BC26B-2C6C-45EC-A065-8165B5317E17}" type="presParOf" srcId="{5421B83B-6CBD-429B-B9BA-3E6018BCDE38}" destId="{A74F6325-0959-45CB-A4DC-A7D957480811}" srcOrd="1" destOrd="0" presId="urn:microsoft.com/office/officeart/2008/layout/NameandTitleOrganizationalChart"/>
    <dgm:cxn modelId="{783F63D9-D02F-4F63-82B6-8C840498B432}" type="presParOf" srcId="{A74F6325-0959-45CB-A4DC-A7D957480811}" destId="{DEAC4DE0-9162-4936-AE1A-E53F11EB7C39}" srcOrd="0" destOrd="0" presId="urn:microsoft.com/office/officeart/2008/layout/NameandTitleOrganizationalChart"/>
    <dgm:cxn modelId="{02B7D92D-81D4-4365-BC7B-5A36AA6878F7}" type="presParOf" srcId="{DEAC4DE0-9162-4936-AE1A-E53F11EB7C39}" destId="{F3EA0D2E-D63C-4E97-96E7-BA91BC5E6060}" srcOrd="0" destOrd="0" presId="urn:microsoft.com/office/officeart/2008/layout/NameandTitleOrganizationalChart"/>
    <dgm:cxn modelId="{96B1F3C5-C3DA-446A-9514-D77D6B7D9BB8}" type="presParOf" srcId="{DEAC4DE0-9162-4936-AE1A-E53F11EB7C39}" destId="{5DEFCA70-78DF-424D-BFE6-DD2E9ED60F3F}" srcOrd="1" destOrd="0" presId="urn:microsoft.com/office/officeart/2008/layout/NameandTitleOrganizationalChart"/>
    <dgm:cxn modelId="{BFA40E1A-9D75-4AA9-A83E-5B9E45768777}" type="presParOf" srcId="{DEAC4DE0-9162-4936-AE1A-E53F11EB7C39}" destId="{297273F2-7068-4A20-B598-B47C1057DA4C}" srcOrd="2" destOrd="0" presId="urn:microsoft.com/office/officeart/2008/layout/NameandTitleOrganizationalChart"/>
    <dgm:cxn modelId="{67B08A6B-30C8-4595-B71F-855A92FF81B8}" type="presParOf" srcId="{A74F6325-0959-45CB-A4DC-A7D957480811}" destId="{3EB7F68E-C654-41D5-BCE0-8F630C087974}" srcOrd="1" destOrd="0" presId="urn:microsoft.com/office/officeart/2008/layout/NameandTitleOrganizationalChart"/>
    <dgm:cxn modelId="{4E5236B5-CD01-4824-945B-29B8FF7AA689}" type="presParOf" srcId="{3EB7F68E-C654-41D5-BCE0-8F630C087974}" destId="{BFEA6943-424E-47CE-B59C-529D4B4DB267}" srcOrd="0" destOrd="0" presId="urn:microsoft.com/office/officeart/2008/layout/NameandTitleOrganizationalChart"/>
    <dgm:cxn modelId="{B5212870-5121-4A0F-8082-0D4157B633AC}" type="presParOf" srcId="{3EB7F68E-C654-41D5-BCE0-8F630C087974}" destId="{E3132A3B-84CC-4AA9-B572-613A9AF262A9}" srcOrd="1" destOrd="0" presId="urn:microsoft.com/office/officeart/2008/layout/NameandTitleOrganizationalChart"/>
    <dgm:cxn modelId="{76C5031F-24A3-47F1-A7DF-73C892BAAD19}" type="presParOf" srcId="{E3132A3B-84CC-4AA9-B572-613A9AF262A9}" destId="{707FAA88-908F-46AC-9656-52F4FEF65B49}" srcOrd="0" destOrd="0" presId="urn:microsoft.com/office/officeart/2008/layout/NameandTitleOrganizationalChart"/>
    <dgm:cxn modelId="{61512A6B-BD63-4B90-8BB5-FAA4076F28FC}" type="presParOf" srcId="{707FAA88-908F-46AC-9656-52F4FEF65B49}" destId="{2139AD15-8A62-4F3B-A667-AA6EC96B3045}" srcOrd="0" destOrd="0" presId="urn:microsoft.com/office/officeart/2008/layout/NameandTitleOrganizationalChart"/>
    <dgm:cxn modelId="{1B4A5FF2-055B-4342-AEEA-E6EC4B37F4E3}" type="presParOf" srcId="{707FAA88-908F-46AC-9656-52F4FEF65B49}" destId="{6A105F99-BE4C-45EF-8FF0-2B85F902F774}" srcOrd="1" destOrd="0" presId="urn:microsoft.com/office/officeart/2008/layout/NameandTitleOrganizationalChart"/>
    <dgm:cxn modelId="{CC2B6D54-C94E-4E5E-805E-E85632DF07CD}" type="presParOf" srcId="{707FAA88-908F-46AC-9656-52F4FEF65B49}" destId="{F0FA29B8-6CB3-4531-BF92-0DD646794BDB}" srcOrd="2" destOrd="0" presId="urn:microsoft.com/office/officeart/2008/layout/NameandTitleOrganizationalChart"/>
    <dgm:cxn modelId="{BCBF8875-693E-4809-A74D-E86D8D3C428F}" type="presParOf" srcId="{E3132A3B-84CC-4AA9-B572-613A9AF262A9}" destId="{D9D20BAE-50FE-42D3-A96F-CEB80E48D309}" srcOrd="1" destOrd="0" presId="urn:microsoft.com/office/officeart/2008/layout/NameandTitleOrganizationalChart"/>
    <dgm:cxn modelId="{E6993748-E155-47D1-B0D2-2D33B5C590D7}" type="presParOf" srcId="{E3132A3B-84CC-4AA9-B572-613A9AF262A9}" destId="{B63D52B6-3725-4EB8-B1F9-B9033B7070D4}" srcOrd="2" destOrd="0" presId="urn:microsoft.com/office/officeart/2008/layout/NameandTitleOrganizationalChart"/>
    <dgm:cxn modelId="{4B633A9E-0E79-47FC-849B-61EC5B7AEAE8}" type="presParOf" srcId="{3EB7F68E-C654-41D5-BCE0-8F630C087974}" destId="{AF5EE71C-9105-49FE-A5E4-8820D64D6EA7}" srcOrd="2" destOrd="0" presId="urn:microsoft.com/office/officeart/2008/layout/NameandTitleOrganizationalChart"/>
    <dgm:cxn modelId="{395DE754-2180-4759-82BE-E3DCAF0CE9C2}" type="presParOf" srcId="{3EB7F68E-C654-41D5-BCE0-8F630C087974}" destId="{61A80C55-534B-4D57-A032-756C77D420D3}" srcOrd="3" destOrd="0" presId="urn:microsoft.com/office/officeart/2008/layout/NameandTitleOrganizationalChart"/>
    <dgm:cxn modelId="{64FC3637-AC4D-4B39-AC40-FB688EE28A9D}" type="presParOf" srcId="{61A80C55-534B-4D57-A032-756C77D420D3}" destId="{9700B345-366C-4FC9-B2CB-9375B1DF2B5F}" srcOrd="0" destOrd="0" presId="urn:microsoft.com/office/officeart/2008/layout/NameandTitleOrganizationalChart"/>
    <dgm:cxn modelId="{56391876-13D9-415C-BC1E-147BCB512566}" type="presParOf" srcId="{9700B345-366C-4FC9-B2CB-9375B1DF2B5F}" destId="{009B433A-5F46-4C53-8927-4701774D41D5}" srcOrd="0" destOrd="0" presId="urn:microsoft.com/office/officeart/2008/layout/NameandTitleOrganizationalChart"/>
    <dgm:cxn modelId="{70506FD1-1782-4502-AA7A-F08FE9A4F499}" type="presParOf" srcId="{9700B345-366C-4FC9-B2CB-9375B1DF2B5F}" destId="{323591CB-82D5-4CF7-B5D5-5E287C34EC44}" srcOrd="1" destOrd="0" presId="urn:microsoft.com/office/officeart/2008/layout/NameandTitleOrganizationalChart"/>
    <dgm:cxn modelId="{DC4E4FC2-75CC-4D35-AF79-7FA4CB537D3F}" type="presParOf" srcId="{9700B345-366C-4FC9-B2CB-9375B1DF2B5F}" destId="{5F053B62-FBF4-4932-A3C0-8EFA21012C23}" srcOrd="2" destOrd="0" presId="urn:microsoft.com/office/officeart/2008/layout/NameandTitleOrganizationalChart"/>
    <dgm:cxn modelId="{7E7F685F-6409-4F97-9062-8C42477349EC}" type="presParOf" srcId="{61A80C55-534B-4D57-A032-756C77D420D3}" destId="{B09D2BCD-E066-4FF6-9424-F5DFD282936A}" srcOrd="1" destOrd="0" presId="urn:microsoft.com/office/officeart/2008/layout/NameandTitleOrganizationalChart"/>
    <dgm:cxn modelId="{07EAC646-667C-4C36-AAEF-42D19D06918F}" type="presParOf" srcId="{61A80C55-534B-4D57-A032-756C77D420D3}" destId="{90954104-4397-4CF4-9AFE-5D2CD9EBA7BE}" srcOrd="2" destOrd="0" presId="urn:microsoft.com/office/officeart/2008/layout/NameandTitleOrganizationalChart"/>
    <dgm:cxn modelId="{45C44926-3B08-4AA3-BFF6-B881257B47DB}" type="presParOf" srcId="{A74F6325-0959-45CB-A4DC-A7D957480811}" destId="{1F9658D2-954E-4E9E-8035-6DBB28B39584}" srcOrd="2" destOrd="0" presId="urn:microsoft.com/office/officeart/2008/layout/NameandTitleOrganizationalChart"/>
    <dgm:cxn modelId="{FD5BE718-9545-4268-B41C-AEB97FA2CAD8}" type="presParOf" srcId="{C4B3F14B-C36F-4B7E-8711-CB19C1D519AA}" destId="{90FDB43A-7771-43D6-A0EB-676E34A3E2C8}" srcOrd="2" destOrd="0" presId="urn:microsoft.com/office/officeart/2008/layout/NameandTitleOrganizationalChart"/>
    <dgm:cxn modelId="{3274618D-967B-45CC-9646-4EDB9EE267D9}" type="presParOf" srcId="{90FDB43A-7771-43D6-A0EB-676E34A3E2C8}" destId="{C1568E5B-C0E4-4BD5-BE0D-3C0FB12DA868}" srcOrd="0" destOrd="0" presId="urn:microsoft.com/office/officeart/2008/layout/NameandTitleOrganizationalChart"/>
    <dgm:cxn modelId="{4F4B3686-2847-46F8-98BC-64CE8C29EABC}" type="presParOf" srcId="{90FDB43A-7771-43D6-A0EB-676E34A3E2C8}" destId="{B8492E8F-BC73-48FC-AA94-35E8E3499B45}" srcOrd="1" destOrd="0" presId="urn:microsoft.com/office/officeart/2008/layout/NameandTitleOrganizationalChart"/>
    <dgm:cxn modelId="{9D85D8A5-D023-4208-829A-D2AA0C6BB9DC}" type="presParOf" srcId="{B8492E8F-BC73-48FC-AA94-35E8E3499B45}" destId="{64DD96AC-2D10-4A5A-B6A8-229D04374BFD}" srcOrd="0" destOrd="0" presId="urn:microsoft.com/office/officeart/2008/layout/NameandTitleOrganizationalChart"/>
    <dgm:cxn modelId="{A5E351B6-B31F-46B0-B961-D807E1F0660E}" type="presParOf" srcId="{64DD96AC-2D10-4A5A-B6A8-229D04374BFD}" destId="{255C779B-7613-4A6F-90F4-905ACBD565A7}" srcOrd="0" destOrd="0" presId="urn:microsoft.com/office/officeart/2008/layout/NameandTitleOrganizationalChart"/>
    <dgm:cxn modelId="{ED98B08C-AC71-47C1-8AFF-60F9A1F69189}" type="presParOf" srcId="{64DD96AC-2D10-4A5A-B6A8-229D04374BFD}" destId="{E16DBA01-B612-4CDE-989D-404FBC51BEA6}" srcOrd="1" destOrd="0" presId="urn:microsoft.com/office/officeart/2008/layout/NameandTitleOrganizationalChart"/>
    <dgm:cxn modelId="{3DFC5749-930A-4577-9EE5-42C2C89C6C32}" type="presParOf" srcId="{64DD96AC-2D10-4A5A-B6A8-229D04374BFD}" destId="{D758257B-885C-45DF-8523-3518EBA3DAB9}" srcOrd="2" destOrd="0" presId="urn:microsoft.com/office/officeart/2008/layout/NameandTitleOrganizationalChart"/>
    <dgm:cxn modelId="{ABAAD16F-2477-48E4-BDEF-03B8276EF9C5}" type="presParOf" srcId="{B8492E8F-BC73-48FC-AA94-35E8E3499B45}" destId="{E58D23A0-8D70-4709-9B8F-87BC516E5B73}" srcOrd="1" destOrd="0" presId="urn:microsoft.com/office/officeart/2008/layout/NameandTitleOrganizationalChart"/>
    <dgm:cxn modelId="{5A258177-9C4D-40BE-8441-FBDEA328404F}" type="presParOf" srcId="{B8492E8F-BC73-48FC-AA94-35E8E3499B45}" destId="{920B21B6-2A3B-4D71-B59F-A9BA1F0830F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68E5B-C0E4-4BD5-BE0D-3C0FB12DA868}">
      <dsp:nvSpPr>
        <dsp:cNvPr id="0" name=""/>
        <dsp:cNvSpPr/>
      </dsp:nvSpPr>
      <dsp:spPr>
        <a:xfrm>
          <a:off x="5769922" y="661435"/>
          <a:ext cx="281539" cy="711500"/>
        </a:xfrm>
        <a:custGeom>
          <a:avLst/>
          <a:gdLst/>
          <a:ahLst/>
          <a:cxnLst/>
          <a:rect l="0" t="0" r="0" b="0"/>
          <a:pathLst>
            <a:path>
              <a:moveTo>
                <a:pt x="281539" y="0"/>
              </a:moveTo>
              <a:lnTo>
                <a:pt x="281539" y="711500"/>
              </a:lnTo>
              <a:lnTo>
                <a:pt x="0" y="711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EE71C-9105-49FE-A5E4-8820D64D6EA7}">
      <dsp:nvSpPr>
        <dsp:cNvPr id="0" name=""/>
        <dsp:cNvSpPr/>
      </dsp:nvSpPr>
      <dsp:spPr>
        <a:xfrm>
          <a:off x="5987709" y="2744591"/>
          <a:ext cx="855303" cy="381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86"/>
              </a:lnTo>
              <a:lnTo>
                <a:pt x="855303" y="227386"/>
              </a:lnTo>
              <a:lnTo>
                <a:pt x="855303" y="3814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A6943-424E-47CE-B59C-529D4B4DB267}">
      <dsp:nvSpPr>
        <dsp:cNvPr id="0" name=""/>
        <dsp:cNvSpPr/>
      </dsp:nvSpPr>
      <dsp:spPr>
        <a:xfrm>
          <a:off x="5132406" y="2744591"/>
          <a:ext cx="855303" cy="381422"/>
        </a:xfrm>
        <a:custGeom>
          <a:avLst/>
          <a:gdLst/>
          <a:ahLst/>
          <a:cxnLst/>
          <a:rect l="0" t="0" r="0" b="0"/>
          <a:pathLst>
            <a:path>
              <a:moveTo>
                <a:pt x="855303" y="0"/>
              </a:moveTo>
              <a:lnTo>
                <a:pt x="855303" y="227386"/>
              </a:lnTo>
              <a:lnTo>
                <a:pt x="0" y="227386"/>
              </a:lnTo>
              <a:lnTo>
                <a:pt x="0" y="3814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A4D92-4896-4FA7-AF1C-6CFB26A2832D}">
      <dsp:nvSpPr>
        <dsp:cNvPr id="0" name=""/>
        <dsp:cNvSpPr/>
      </dsp:nvSpPr>
      <dsp:spPr>
        <a:xfrm>
          <a:off x="5941989" y="661435"/>
          <a:ext cx="91440" cy="1423000"/>
        </a:xfrm>
        <a:custGeom>
          <a:avLst/>
          <a:gdLst/>
          <a:ahLst/>
          <a:cxnLst/>
          <a:rect l="0" t="0" r="0" b="0"/>
          <a:pathLst>
            <a:path>
              <a:moveTo>
                <a:pt x="109471" y="0"/>
              </a:moveTo>
              <a:lnTo>
                <a:pt x="109471" y="1268964"/>
              </a:lnTo>
              <a:lnTo>
                <a:pt x="45720" y="1268964"/>
              </a:lnTo>
              <a:lnTo>
                <a:pt x="45720" y="14230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33FE5-FCA6-4A61-A3F8-3DF963ADB94F}">
      <dsp:nvSpPr>
        <dsp:cNvPr id="0" name=""/>
        <dsp:cNvSpPr/>
      </dsp:nvSpPr>
      <dsp:spPr>
        <a:xfrm>
          <a:off x="2323281" y="661435"/>
          <a:ext cx="154036" cy="711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500"/>
              </a:lnTo>
              <a:lnTo>
                <a:pt x="154036" y="711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314C8-926F-43F7-B963-8CA8A32A7126}">
      <dsp:nvSpPr>
        <dsp:cNvPr id="0" name=""/>
        <dsp:cNvSpPr/>
      </dsp:nvSpPr>
      <dsp:spPr>
        <a:xfrm>
          <a:off x="2041742" y="661435"/>
          <a:ext cx="281539" cy="711500"/>
        </a:xfrm>
        <a:custGeom>
          <a:avLst/>
          <a:gdLst/>
          <a:ahLst/>
          <a:cxnLst/>
          <a:rect l="0" t="0" r="0" b="0"/>
          <a:pathLst>
            <a:path>
              <a:moveTo>
                <a:pt x="281539" y="0"/>
              </a:moveTo>
              <a:lnTo>
                <a:pt x="281539" y="711500"/>
              </a:lnTo>
              <a:lnTo>
                <a:pt x="0" y="711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3FDD4-B6C5-4736-A69A-BFAFCC2CE025}">
      <dsp:nvSpPr>
        <dsp:cNvPr id="0" name=""/>
        <dsp:cNvSpPr/>
      </dsp:nvSpPr>
      <dsp:spPr>
        <a:xfrm>
          <a:off x="613227" y="1280"/>
          <a:ext cx="3420107" cy="6601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315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Administrativo</a:t>
          </a:r>
          <a:endParaRPr lang="pt-BR" sz="2000" i="0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613227" y="1280"/>
        <a:ext cx="3420107" cy="660155"/>
      </dsp:txXfrm>
    </dsp:sp>
    <dsp:sp modelId="{6E31509B-DD14-421B-B919-F35A39B2AFFE}">
      <dsp:nvSpPr>
        <dsp:cNvPr id="0" name=""/>
        <dsp:cNvSpPr/>
      </dsp:nvSpPr>
      <dsp:spPr>
        <a:xfrm>
          <a:off x="1940771" y="514734"/>
          <a:ext cx="1147528" cy="220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Eduarda Linda</a:t>
          </a:r>
          <a:endParaRPr lang="pt-BR" sz="1300" i="1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1940771" y="514734"/>
        <a:ext cx="1147528" cy="220051"/>
      </dsp:txXfrm>
    </dsp:sp>
    <dsp:sp modelId="{1B71804B-DB0B-403D-B317-C6A1D06BE62F}">
      <dsp:nvSpPr>
        <dsp:cNvPr id="0" name=""/>
        <dsp:cNvSpPr/>
      </dsp:nvSpPr>
      <dsp:spPr>
        <a:xfrm>
          <a:off x="766710" y="1042858"/>
          <a:ext cx="1275032" cy="6601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9315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Jurídico</a:t>
          </a:r>
          <a:endParaRPr lang="pt-BR" sz="1700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766710" y="1042858"/>
        <a:ext cx="1275032" cy="660155"/>
      </dsp:txXfrm>
    </dsp:sp>
    <dsp:sp modelId="{E6E4C7C9-1BD2-4F2B-9497-ED94ABA9807D}">
      <dsp:nvSpPr>
        <dsp:cNvPr id="0" name=""/>
        <dsp:cNvSpPr/>
      </dsp:nvSpPr>
      <dsp:spPr>
        <a:xfrm>
          <a:off x="1021716" y="1556312"/>
          <a:ext cx="1147528" cy="220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Manuela Rita</a:t>
          </a:r>
          <a:endParaRPr lang="pt-BR" sz="1300" i="1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1021716" y="1556312"/>
        <a:ext cx="1147528" cy="220051"/>
      </dsp:txXfrm>
    </dsp:sp>
    <dsp:sp modelId="{BFF46B6E-95C6-441A-BBD0-A6C8F90853E4}">
      <dsp:nvSpPr>
        <dsp:cNvPr id="0" name=""/>
        <dsp:cNvSpPr/>
      </dsp:nvSpPr>
      <dsp:spPr>
        <a:xfrm>
          <a:off x="2477317" y="1042858"/>
          <a:ext cx="1275032" cy="6601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9315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Financeiro</a:t>
          </a:r>
          <a:endParaRPr lang="pt-BR" sz="1700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2477317" y="1042858"/>
        <a:ext cx="1275032" cy="660155"/>
      </dsp:txXfrm>
    </dsp:sp>
    <dsp:sp modelId="{2B23538B-6C3C-4F5B-9C18-B74AA076600E}">
      <dsp:nvSpPr>
        <dsp:cNvPr id="0" name=""/>
        <dsp:cNvSpPr/>
      </dsp:nvSpPr>
      <dsp:spPr>
        <a:xfrm>
          <a:off x="2732324" y="1556312"/>
          <a:ext cx="1147528" cy="220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Marcos Felipe</a:t>
          </a:r>
          <a:endParaRPr lang="pt-BR" sz="1300" i="1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2732324" y="1556312"/>
        <a:ext cx="1147528" cy="220051"/>
      </dsp:txXfrm>
    </dsp:sp>
    <dsp:sp modelId="{34E0DACA-441D-4D42-8A40-79500DBD9BB5}">
      <dsp:nvSpPr>
        <dsp:cNvPr id="0" name=""/>
        <dsp:cNvSpPr/>
      </dsp:nvSpPr>
      <dsp:spPr>
        <a:xfrm>
          <a:off x="4341407" y="1280"/>
          <a:ext cx="3420107" cy="6601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315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de Turismo</a:t>
          </a:r>
          <a:endParaRPr lang="pt-BR" sz="2000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4341407" y="1280"/>
        <a:ext cx="3420107" cy="660155"/>
      </dsp:txXfrm>
    </dsp:sp>
    <dsp:sp modelId="{864D96A7-1380-4B4B-AA59-BC2D270B2A41}">
      <dsp:nvSpPr>
        <dsp:cNvPr id="0" name=""/>
        <dsp:cNvSpPr/>
      </dsp:nvSpPr>
      <dsp:spPr>
        <a:xfrm>
          <a:off x="5668951" y="514734"/>
          <a:ext cx="1147528" cy="220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Antônio Luiz</a:t>
          </a:r>
          <a:endParaRPr lang="pt-BR" sz="1500" i="1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5668951" y="514734"/>
        <a:ext cx="1147528" cy="220051"/>
      </dsp:txXfrm>
    </dsp:sp>
    <dsp:sp modelId="{F3EA0D2E-D63C-4E97-96E7-BA91BC5E6060}">
      <dsp:nvSpPr>
        <dsp:cNvPr id="0" name=""/>
        <dsp:cNvSpPr/>
      </dsp:nvSpPr>
      <dsp:spPr>
        <a:xfrm>
          <a:off x="5350193" y="2084436"/>
          <a:ext cx="1275032" cy="6601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9315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Gerentes</a:t>
          </a:r>
          <a:endParaRPr lang="pt-BR" sz="1700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5350193" y="2084436"/>
        <a:ext cx="1275032" cy="660155"/>
      </dsp:txXfrm>
    </dsp:sp>
    <dsp:sp modelId="{5DEFCA70-78DF-424D-BFE6-DD2E9ED60F3F}">
      <dsp:nvSpPr>
        <dsp:cNvPr id="0" name=""/>
        <dsp:cNvSpPr/>
      </dsp:nvSpPr>
      <dsp:spPr>
        <a:xfrm>
          <a:off x="5605200" y="2597890"/>
          <a:ext cx="1147528" cy="220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5605200" y="2597890"/>
        <a:ext cx="1147528" cy="220051"/>
      </dsp:txXfrm>
    </dsp:sp>
    <dsp:sp modelId="{2139AD15-8A62-4F3B-A667-AA6EC96B3045}">
      <dsp:nvSpPr>
        <dsp:cNvPr id="0" name=""/>
        <dsp:cNvSpPr/>
      </dsp:nvSpPr>
      <dsp:spPr>
        <a:xfrm>
          <a:off x="4494890" y="3126014"/>
          <a:ext cx="1275032" cy="660155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9315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Vendedores</a:t>
          </a:r>
          <a:endParaRPr lang="pt-BR" sz="1700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4494890" y="3126014"/>
        <a:ext cx="1275032" cy="660155"/>
      </dsp:txXfrm>
    </dsp:sp>
    <dsp:sp modelId="{6A105F99-BE4C-45EF-8FF0-2B85F902F774}">
      <dsp:nvSpPr>
        <dsp:cNvPr id="0" name=""/>
        <dsp:cNvSpPr/>
      </dsp:nvSpPr>
      <dsp:spPr>
        <a:xfrm>
          <a:off x="4749896" y="3639468"/>
          <a:ext cx="1147528" cy="220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4749896" y="3639468"/>
        <a:ext cx="1147528" cy="220051"/>
      </dsp:txXfrm>
    </dsp:sp>
    <dsp:sp modelId="{009B433A-5F46-4C53-8927-4701774D41D5}">
      <dsp:nvSpPr>
        <dsp:cNvPr id="0" name=""/>
        <dsp:cNvSpPr/>
      </dsp:nvSpPr>
      <dsp:spPr>
        <a:xfrm>
          <a:off x="6205497" y="3126014"/>
          <a:ext cx="1275032" cy="66015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9315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Técnicos</a:t>
          </a:r>
          <a:endParaRPr lang="pt-BR" sz="1700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6205497" y="3126014"/>
        <a:ext cx="1275032" cy="660155"/>
      </dsp:txXfrm>
    </dsp:sp>
    <dsp:sp modelId="{323591CB-82D5-4CF7-B5D5-5E287C34EC44}">
      <dsp:nvSpPr>
        <dsp:cNvPr id="0" name=""/>
        <dsp:cNvSpPr/>
      </dsp:nvSpPr>
      <dsp:spPr>
        <a:xfrm>
          <a:off x="6460504" y="3639468"/>
          <a:ext cx="1147528" cy="220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6460504" y="3639468"/>
        <a:ext cx="1147528" cy="220051"/>
      </dsp:txXfrm>
    </dsp:sp>
    <dsp:sp modelId="{255C779B-7613-4A6F-90F4-905ACBD565A7}">
      <dsp:nvSpPr>
        <dsp:cNvPr id="0" name=""/>
        <dsp:cNvSpPr/>
      </dsp:nvSpPr>
      <dsp:spPr>
        <a:xfrm>
          <a:off x="4494890" y="1042858"/>
          <a:ext cx="1275032" cy="6601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9315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Diretor Comercial</a:t>
          </a:r>
          <a:endParaRPr lang="pt-BR" sz="1700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4494890" y="1042858"/>
        <a:ext cx="1275032" cy="660155"/>
      </dsp:txXfrm>
    </dsp:sp>
    <dsp:sp modelId="{E16DBA01-B612-4CDE-989D-404FBC51BEA6}">
      <dsp:nvSpPr>
        <dsp:cNvPr id="0" name=""/>
        <dsp:cNvSpPr/>
      </dsp:nvSpPr>
      <dsp:spPr>
        <a:xfrm>
          <a:off x="4749896" y="1556312"/>
          <a:ext cx="1147528" cy="220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Luiz Gustavo</a:t>
          </a:r>
          <a:endParaRPr lang="pt-BR" sz="1300" kern="1200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dsp:txBody>
      <dsp:txXfrm>
        <a:off x="4749896" y="1556312"/>
        <a:ext cx="1147528" cy="22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18E1F-6749-4227-AAA7-DEAD8FEFBCF0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50880-5148-4BFA-AF80-23C4DB81F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8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7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04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8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9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5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2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1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14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26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405B-83B8-4593-92A2-C014EE746BCF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4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0" y="1997839"/>
            <a:ext cx="56605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REGRAS PARA APRESENTAÇÃO DE SLIDES – TCM CONTABILIDADE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4" name="Retângulo 3"/>
          <p:cNvSpPr/>
          <p:nvPr/>
        </p:nvSpPr>
        <p:spPr>
          <a:xfrm>
            <a:off x="1" y="2"/>
            <a:ext cx="370114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12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844872" y="2873837"/>
            <a:ext cx="53471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TravelGO</a:t>
            </a:r>
            <a:endParaRPr lang="pt-BR" sz="35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92000" y="3543099"/>
            <a:ext cx="3600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>
              <a:solidFill>
                <a:srgbClr val="184994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734300" y="3778657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TCM – Contabilidade – 2020/1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734300" y="4152961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Hudson Uriel Ferreira</a:t>
            </a:r>
          </a:p>
        </p:txBody>
      </p:sp>
      <p:pic>
        <p:nvPicPr>
          <p:cNvPr id="16" name="Gráfico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35" y="1942416"/>
            <a:ext cx="2435230" cy="243523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022174" y="4391490"/>
            <a:ext cx="2646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ero Matics Light" panose="020B0303060101010101" pitchFamily="34" charset="0"/>
                <a:ea typeface="Roboto" pitchFamily="2" charset="0"/>
                <a:cs typeface="Aero Matics Light" panose="020B0303060101010101" pitchFamily="34" charset="0"/>
              </a:rPr>
              <a:t>Travel</a:t>
            </a:r>
            <a:r>
              <a:rPr lang="en-US" sz="4000" b="1" dirty="0">
                <a:solidFill>
                  <a:srgbClr val="00B050"/>
                </a:solidFill>
                <a:latin typeface="Aero Matics Display" panose="020B0603060101010101" pitchFamily="34" charset="0"/>
                <a:ea typeface="Roboto" pitchFamily="2" charset="0"/>
                <a:cs typeface="Aero Matics Display" panose="020B0603060101010101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2325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378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b="1" dirty="0" err="1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é uma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agência de turismo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especializada em oferecer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 pacotes de viagens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nacionais e internacionais.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Sua sede está localizada em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Contagem - MG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 possui filiais distribuídas por todo  Brasil.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Foi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fundada em 2002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por Eduarda Linda da Silva e Antônio Luiz Sossegado da Lua.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5882" y="1181241"/>
            <a:ext cx="523526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Conheça 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Empresa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332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b="1" dirty="0" err="1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é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composta por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4</a:t>
            </a:r>
            <a:r>
              <a:rPr lang="pt-BR" sz="3001" b="1" dirty="0" smtClean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 diferentes departamentos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: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pt-BR" sz="300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800109" lvl="1" indent="-342909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500" b="1" dirty="0" err="1" smtClean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Depto</a:t>
            </a:r>
            <a:r>
              <a:rPr lang="pt-BR" sz="2500" b="1" dirty="0" smtClean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. Administrativo e Contábil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: formado pelos gerentes, sócios e contadores da empresa;</a:t>
            </a:r>
          </a:p>
          <a:p>
            <a:pPr marL="800109" lvl="1" indent="-342909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500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Departamento </a:t>
            </a:r>
            <a:r>
              <a:rPr lang="pt-BR" sz="2500" b="1" dirty="0" smtClean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Jurídico e Financeiro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: formado pelos gerentes e advogados, que cuidam dos contratos e aquisições referentes a empresa;</a:t>
            </a:r>
          </a:p>
          <a:p>
            <a:pPr marL="800109" lvl="1" indent="-342909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500" b="1" dirty="0" smtClean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Departamento Comercial e de Vendas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: formado pelos gerentes de marketing, publicitários e vendedores;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Departamentos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2170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b="1" dirty="0" err="1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é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composta por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4</a:t>
            </a:r>
            <a:r>
              <a:rPr lang="pt-BR" sz="3001" b="1" dirty="0" smtClean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 diferentes departamentos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: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pt-BR" sz="300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800109" lvl="1" indent="-342909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500" b="1" dirty="0" err="1" smtClean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Depto</a:t>
            </a:r>
            <a:r>
              <a:rPr lang="pt-BR" sz="2500" b="1" dirty="0" smtClean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. de Turismo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: formado por guias de turismo, pilotos, motoristas, intérpretes, enfermeiros, cozinheiros e outros </a:t>
            </a:r>
            <a:r>
              <a:rPr lang="pt-BR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profissionais técnicos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que cuidam e auxiliam 1os clientes em suas viagens.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Departamentos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Organograma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7488606"/>
              </p:ext>
            </p:extLst>
          </p:nvPr>
        </p:nvGraphicFramePr>
        <p:xfrm>
          <a:off x="152107" y="1538515"/>
          <a:ext cx="8374743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29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147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b="1" dirty="0" err="1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oferta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pacotes de viagem nacionais e internacionais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, de duração entre 1 semana e 3 meses. Os nossos principais pacotes internacionais são: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Nossos Produtos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1" y="1783222"/>
            <a:ext cx="6310233" cy="42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EUROPA =3 meses de viagens pela Europa (ITÁLIA, FRANÇA, SUIÇA E PORTUGAL) = R$ 7.500,00/pessoa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ÁSIA = 3 meses de viagens pelo oriente (CHINA,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JAPÃO,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ÍNDIA, TAILÂNDIA) = R$ 12.500/pessoa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Pacotes Internacionais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6C9F611C-6E07-4756-9F42-CDA3358E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7" y="1367960"/>
            <a:ext cx="957636" cy="95763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15903" y="1181241"/>
            <a:ext cx="578409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Conheça o mundo com 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4" name="Retângulo 3"/>
          <p:cNvSpPr/>
          <p:nvPr/>
        </p:nvSpPr>
        <p:spPr>
          <a:xfrm>
            <a:off x="6625171" y="2723358"/>
            <a:ext cx="4977412" cy="1939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9" indent="-342909" algn="just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EUA = 2 meses de viagens pelos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EUA (DISNEY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, LAS VEGAS, HOLLYWOOD, NY) = R$ 4.500,00/pessoa</a:t>
            </a:r>
          </a:p>
        </p:txBody>
      </p:sp>
    </p:spTree>
    <p:extLst>
      <p:ext uri="{BB962C8B-B14F-4D97-AF65-F5344CB8AC3E}">
        <p14:creationId xmlns:p14="http://schemas.microsoft.com/office/powerpoint/2010/main" val="8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3" y="1783223"/>
            <a:ext cx="7500547" cy="42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Rio/Nordeste = 1 mês e 15 dias de viagens pelas praias Rio de Janeiro e do Nordeste do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Brasil = R$ 2.500,00/pessoa</a:t>
            </a: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Brasil= 3 meses de viagens pelas principais cidades e destinos turísticos do nosso país =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R$ 3.50,000/pessoa</a:t>
            </a: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Pacotes Nacionais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15903" y="1181241"/>
            <a:ext cx="578409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Conheça o Brasil com 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5DEAEA94-5A87-4472-B9B6-A513B4B0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71" y="1367960"/>
            <a:ext cx="1172356" cy="11723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ED7312AF-8B0A-4A87-A302-9D8062929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604" y="1945678"/>
            <a:ext cx="2790684" cy="27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1" y="1783223"/>
            <a:ext cx="11491833" cy="33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disponibiliza em todo mês de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Maio e Junho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promoções especiais para o dias das mães e o mês das noivas. O objetivo destas promoções é atrair potenciais clientes e promover o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turismo nacional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Nestas promoções,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viagens de mães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(e até 3 filhos) tem desconto de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30% nos pacotes nacionais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.</a:t>
            </a:r>
            <a:endParaRPr lang="pt-BR" sz="3001" u="sng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Promoção Especial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5882" y="1181241"/>
            <a:ext cx="578409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Promoção do mês de Maio/Junho</a:t>
            </a:r>
          </a:p>
        </p:txBody>
      </p:sp>
    </p:spTree>
    <p:extLst>
      <p:ext uri="{BB962C8B-B14F-4D97-AF65-F5344CB8AC3E}">
        <p14:creationId xmlns:p14="http://schemas.microsoft.com/office/powerpoint/2010/main" val="700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1" y="1783223"/>
            <a:ext cx="11491833" cy="33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disponibiliza em todo mês de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Maio e Junho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promoções especiais para o dias das mães e o mês das noivas. O objetivo destas promoções é atrair potenciais clientes e promover o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turismo nacional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Na promoção das noivas, promovemos a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lua de mel do casal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com descontos de até 50% para o destino escolhido.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Promoção Especial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5882" y="1181241"/>
            <a:ext cx="578409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Promoção do mês de Maio/Junho</a:t>
            </a:r>
          </a:p>
        </p:txBody>
      </p:sp>
    </p:spTree>
    <p:extLst>
      <p:ext uri="{BB962C8B-B14F-4D97-AF65-F5344CB8AC3E}">
        <p14:creationId xmlns:p14="http://schemas.microsoft.com/office/powerpoint/2010/main" val="8873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757478"/>
            <a:ext cx="99213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é um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base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 criação dos slides para apresentação do TCM de Contabilidade.</a:t>
            </a:r>
          </a:p>
          <a:p>
            <a:pPr algn="just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poderá escolher os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pt-BR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slide que preferir para a sua apresentação! Não tenha medo de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excluir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aqueles que não for utilizar.</a:t>
            </a:r>
          </a:p>
          <a:p>
            <a:pPr algn="just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quiser, monte um </a:t>
            </a:r>
            <a:r>
              <a:rPr lang="pt-BR" sz="35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personalizado ou utilize um existente. Só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se esqueça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incluir todos os itens que serão apresentados: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7155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844226"/>
            <a:ext cx="9921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os dados da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tabela de produtos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poderão ser inventados e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padronizados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critério do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29381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Nossos Produtos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67112"/>
              </p:ext>
            </p:extLst>
          </p:nvPr>
        </p:nvGraphicFramePr>
        <p:xfrm>
          <a:off x="141366" y="1822752"/>
          <a:ext cx="11412004" cy="31394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164920"/>
                <a:gridCol w="3643085"/>
                <a:gridCol w="1625600"/>
                <a:gridCol w="497839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CÓDIGO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NOME</a:t>
                      </a:r>
                      <a:r>
                        <a:rPr lang="pt-BR" sz="2000" baseline="0" dirty="0" smtClean="0"/>
                        <a:t> DO PRODUTO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VALOR (R$)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DESCRIÇÃO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INT-EUA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Pacote Internacional Estados Unidos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R$ 4.500,00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3 meses de viagens pela Europa (ITÁLIA, FRANÇA, SUIÇA E PORTUGAL) 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INT-EUR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Pacote Internacional Europa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R$ 7.500,00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2 meses de viagens pelos EUA (DISNEY, LAS VEGAS, HOLLYWOOD, NY) 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INT-ASI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Pacote Internacional Ásia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R$ 12.500,00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3 meses de viagens pelo oriente (CHINA, JAPÃO, ÍNDIA, TAILÂNDIA) 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NAC-BRA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Pacote Nacional Brasil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R$</a:t>
                      </a:r>
                      <a:r>
                        <a:rPr lang="pt-BR" sz="15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 3.500,00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3 meses de viagens pelas principais cidades e destinos turísticos do nosso país 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NAC-PRA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Pacote Nacional</a:t>
                      </a:r>
                      <a:r>
                        <a:rPr lang="pt-BR" sz="15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 Rio/Nordeste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R$ 2.500,00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1 mês e 15 dias de viagens pelas praias Rio de Janeiro e do Nordeste do Brasil</a:t>
                      </a:r>
                      <a:endParaRPr lang="pt-B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6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193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O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Objeto Social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da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é:</a:t>
            </a:r>
          </a:p>
          <a:p>
            <a:pPr marL="800120" lvl="1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Ofertar pacotes de viagem nacionais e internacionais diversos, a preços competitivos, buscando parcerias comerciais e fortalecendo o comércio e turismo local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 Social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378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As 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Subclasses CNAE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dos nossos produtos são:</a:t>
            </a:r>
          </a:p>
          <a:p>
            <a:pPr marL="800120" lvl="1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Atividade Primária:</a:t>
            </a:r>
          </a:p>
          <a:p>
            <a:pPr marL="1257331" lvl="2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7911-2/00  Agências de viagens</a:t>
            </a:r>
          </a:p>
          <a:p>
            <a:pPr marL="800120" lvl="1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800120" lvl="1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Atividades Secundária:</a:t>
            </a:r>
          </a:p>
          <a:p>
            <a:pPr marL="1257331" lvl="2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7912-1/00  Operadores turísticos</a:t>
            </a:r>
          </a:p>
          <a:p>
            <a:pPr marL="1257331" lvl="2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7990-2/00  Serviços de reservas e outros serviços de turismo não especificados anteriormente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CNAE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8"/>
            <a:ext cx="11513605" cy="471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Nome Fantasia: </a:t>
            </a:r>
            <a:r>
              <a:rPr lang="pt-BR" sz="300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Nome de Registro: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Linda &amp;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Sossegado Turismo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LTDA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Enquadramento Jurídico: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206-2 Sociedade Empresária Limitada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CNPJ: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46.790.465/0001-94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Inscrição Estadual (NIRE):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989.936.045/9268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Data de Fundação: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15/02/2002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Sede: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Contagem, MG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de Registro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4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8"/>
            <a:ext cx="6459301" cy="517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Endereço da Matriz: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Avenida João de Deus Costa, nº 1345 – Centro – Contagem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Este endereço foi escolhido devido a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baixa concorrência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existente na região, e a proximidade da capital, Belo Horizonte, onde há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filiais gerenciais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da empresa.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de Localização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0C56368F-6040-4CFA-BA4C-BFD245D0B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84" y="2006578"/>
            <a:ext cx="5101330" cy="41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844226"/>
            <a:ext cx="9921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o grupo preferir, poderá incluir o mapa com a localização da empresa em um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separado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40485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5"/>
            <a:ext cx="11513605" cy="33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Endereço da Matriz: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Avenida João de Deus Costa, nº 1345 – Centro – Contagem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Este endereço foi escolhido devido a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baixa concorrência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existente na região, e a proximidade da capital, Belo Horizonte, onde há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filiais gerenciais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da empresa.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de Localização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de Localização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0C56368F-6040-4CFA-BA4C-BFD245D0B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82" y="1250781"/>
            <a:ext cx="6266690" cy="50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5"/>
            <a:ext cx="11513605" cy="33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Receita Bruta Anual: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R$ 4,5 milhões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Número de Funcionários (Matriz):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37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Enquadramento Tributário: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Simples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Nacional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Porte da Empresa (Receita Bruta):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EPP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Porte da Empresa (Funcionários):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EPP</a:t>
            </a: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Tributárias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3"/>
            <a:ext cx="992130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62" indent="-514362" algn="just">
              <a:buAutoNum type="arabicParenR"/>
            </a:pP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 = 1º Slide</a:t>
            </a: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Título do Trabalho  = Nome da sua empresa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b) Subtítulo = TCM – Contabilidade – 2020/1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c) Nome de todos os integrantes do grupo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d) Logo da sua empresa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4898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5"/>
            <a:ext cx="11513605" cy="240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Capital Social: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R$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75.000,00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Nº de Quotas: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75 quotas de R$ 1.000,00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800109" lvl="1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Eduarda Linda da </a:t>
            </a: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Silva: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 R$ 45.000 = 45 quotas</a:t>
            </a:r>
          </a:p>
          <a:p>
            <a:pPr marL="800109" lvl="1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Antônio Luiz Sossegado da Lua: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R$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30.000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=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30 quotas</a:t>
            </a: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Capital Social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036312"/>
            <a:ext cx="9921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deverá preencher, separadamente 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Fluxo de Caixa Mensal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podendo escolher o mês de referência.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Após devidamente preenchido, deve-se tirar um </a:t>
            </a:r>
            <a:r>
              <a:rPr lang="pt-BR" sz="35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documento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anexá-lo nesta apresentação.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15983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Fluxo de Caixa – Maio/2020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82" y="1367963"/>
            <a:ext cx="66389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deverá preencher, separadamente 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Comprovante de CNPJ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pt-BR" sz="35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Após devidamente preenchido, deve-se tirar um </a:t>
            </a:r>
            <a:r>
              <a:rPr lang="pt-BR" sz="35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documento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anexá-lo nesta apresentação.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Modelo de Comprovante deverá ser, também,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32938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Comprovante CNPJ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2" y="1367963"/>
            <a:ext cx="3550214" cy="51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deverá preencher, separadamente a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 de Fundação da Empresa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Após devidamente preenchida, a mesma deverá ser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assinada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 então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fotografada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 foto deverá ser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anexada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nesta apresentação.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10464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959094"/>
            <a:ext cx="992130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atas devem </a:t>
            </a:r>
            <a:r>
              <a:rPr lang="pt-BR" sz="35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 </a:t>
            </a:r>
            <a:r>
              <a:rPr lang="pt-BR" sz="35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escritas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 um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único parágrafo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mesma deve conter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nome completo de todos os integrantes do grupo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Os CPFs deverão ser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gerados aleatoriamente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 sites especializados, como 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4Devs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endereços e demais detalhes poderão ser inventados.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6064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 de Fundação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82" y="1253663"/>
            <a:ext cx="5368618" cy="50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959094"/>
            <a:ext cx="992130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slide com as referências bibliográficas deverá utilizar 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mesmo </a:t>
            </a:r>
            <a:r>
              <a:rPr lang="pt-BR" sz="35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dos demais slides.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tamanho da fonte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referências poderá ser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os demais slides (exemplo: 20 ponto)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Todas as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aulas publicadas no site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possuem uma sessão com as referências bibliográficas já formatadas nas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normas ABNT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19659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Referências Bibliográficas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5882" y="1841242"/>
            <a:ext cx="117095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BACARJI, Alencar Garcia. Formação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Incial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e Continuada Auxiliar Administrativo. Curitiba: Instituto Federal do Paraná, 2012. Disponível em https://bit.ly/3e9aqsA. Acesso em 20 de mar. de 2020.</a:t>
            </a:r>
          </a:p>
          <a:p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BRASIL. Lei nº 9.394, de 20 de dezembro de 1996. Estabelece as Diretrizes e Bases da Educação Nacional. Diário Oficial da União. Brasília, DF. Disponível em: https://bit.ly/3cKPWEK. Acesso em: 24 abr. de 2020.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BRASIL. CFA. Resolução Normativa CFA nº 537, de 22 de março de 2018. Aprova o Código de Ética dos Profissionais de Administração previsto na Lei nº 4.769, de 09 de setembro de 1965. Disponível em https://bit.ly/2QCq6dz. Acesso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en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20 de mar. de 2020.</a:t>
            </a:r>
          </a:p>
          <a:p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ESTRADA, R. J. S.; NETO, L. M.; AUGUSTIN, E. S. Planejamento estratégico pessoal. Revista de Ciências da Administração, Florianópolis, p. 118-145, jan. 2011. ISSN 2175-8077. Disponível em: https://bit.ly/2KyefK1. Acesso em: 24 abr. de 2020.</a:t>
            </a:r>
          </a:p>
          <a:p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4"/>
            <a:ext cx="99213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Slides de Conteúdo</a:t>
            </a: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Título do Slide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b) Textos, tópicos, tabelas, imagens...</a:t>
            </a:r>
          </a:p>
          <a:p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poderá utilizar </a:t>
            </a:r>
            <a:r>
              <a:rPr lang="pt-BR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quantos slides quiser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No entanto, é altamente recomendável que se mantenha um padrão nos mesmos (</a:t>
            </a:r>
            <a:r>
              <a:rPr lang="pt-BR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identidade visual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22880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844872" y="2873837"/>
            <a:ext cx="53471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Muito obrigado!</a:t>
            </a:r>
            <a:endParaRPr lang="pt-BR" sz="35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92000" y="3543099"/>
            <a:ext cx="36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>
              <a:solidFill>
                <a:srgbClr val="089E5A"/>
              </a:solidFill>
            </a:endParaRPr>
          </a:p>
        </p:txBody>
      </p:sp>
      <p:pic>
        <p:nvPicPr>
          <p:cNvPr id="16" name="Gráfico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35" y="1942416"/>
            <a:ext cx="2435230" cy="243523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650574" y="4391490"/>
            <a:ext cx="2646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ero Matics Light" panose="020B0303060101010101" pitchFamily="34" charset="0"/>
                <a:ea typeface="Roboto" pitchFamily="2" charset="0"/>
                <a:cs typeface="Aero Matics Light" panose="020B0303060101010101" pitchFamily="34" charset="0"/>
              </a:rPr>
              <a:t>Travel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ero Matics Display" panose="020B0603060101010101" pitchFamily="34" charset="0"/>
                <a:ea typeface="Roboto" pitchFamily="2" charset="0"/>
                <a:cs typeface="Aero Matics Display" panose="020B0603060101010101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9326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Referências Bibliográficas = Penúltimo Slide</a:t>
            </a: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Título do Slide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b)  Insira todas as referências de sites, livros, artigos e recursos que você utilizou para fazer o trabalho. As referências devem ser colocadas nas </a:t>
            </a:r>
            <a:r>
              <a:rPr lang="pt-BR" sz="2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regras da ABNT</a:t>
            </a:r>
          </a:p>
          <a:p>
            <a:endParaRPr lang="pt-BR" sz="2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as referências ocupem mais de um slide, mantenha o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cabeçalho em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eles</a:t>
            </a:r>
            <a:endParaRPr lang="pt-BR" sz="2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29128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3"/>
            <a:ext cx="992130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Slide Final</a:t>
            </a: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Insira a logo da sua empresa junto ao slogan. Se quiser, poderá inserir também uma mensagem de agradecimento.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20021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036312"/>
            <a:ext cx="992130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queira baixar esta apresentação para a utilização em outros projetos, fique a vontade!</a:t>
            </a:r>
          </a:p>
          <a:p>
            <a:pPr algn="just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imagens utilizadas como fundo para as apresentações estão disponíveis no site das aulas.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42707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844223"/>
            <a:ext cx="99213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apresentação é o exemplo de uma agência de viagens. Utilize o slide como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referência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montar o seu projeto!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18422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4" name="CaixaDeTexto 3"/>
          <p:cNvSpPr txBox="1"/>
          <p:nvPr/>
        </p:nvSpPr>
        <p:spPr>
          <a:xfrm>
            <a:off x="1135346" y="2844224"/>
            <a:ext cx="9921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se esqueça de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exportar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sua apresentação para o formato </a:t>
            </a:r>
            <a:r>
              <a:rPr lang="pt-BR" sz="35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quando finalizarem todo o trabalho!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1675</Words>
  <Application>Microsoft Office PowerPoint</Application>
  <PresentationFormat>Widescreen</PresentationFormat>
  <Paragraphs>199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Aero Matics Display</vt:lpstr>
      <vt:lpstr>Aero Matics Light</vt:lpstr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04</dc:creator>
  <cp:lastModifiedBy>ALUNO 04</cp:lastModifiedBy>
  <cp:revision>62</cp:revision>
  <dcterms:created xsi:type="dcterms:W3CDTF">2020-05-06T13:32:14Z</dcterms:created>
  <dcterms:modified xsi:type="dcterms:W3CDTF">2020-05-11T16:29:43Z</dcterms:modified>
</cp:coreProperties>
</file>