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85" r:id="rId2"/>
    <p:sldId id="286" r:id="rId3"/>
    <p:sldId id="275" r:id="rId4"/>
    <p:sldId id="283" r:id="rId5"/>
    <p:sldId id="282" r:id="rId6"/>
    <p:sldId id="284" r:id="rId7"/>
    <p:sldId id="287" r:id="rId8"/>
    <p:sldId id="304" r:id="rId9"/>
    <p:sldId id="288" r:id="rId10"/>
    <p:sldId id="257" r:id="rId11"/>
    <p:sldId id="258" r:id="rId12"/>
    <p:sldId id="292" r:id="rId13"/>
    <p:sldId id="256" r:id="rId14"/>
    <p:sldId id="297" r:id="rId15"/>
    <p:sldId id="294" r:id="rId16"/>
    <p:sldId id="298" r:id="rId17"/>
    <p:sldId id="295" r:id="rId18"/>
    <p:sldId id="299" r:id="rId19"/>
    <p:sldId id="296" r:id="rId20"/>
    <p:sldId id="302" r:id="rId21"/>
    <p:sldId id="301" r:id="rId22"/>
    <p:sldId id="303" r:id="rId23"/>
    <p:sldId id="289" r:id="rId24"/>
    <p:sldId id="290" r:id="rId25"/>
    <p:sldId id="263" r:id="rId26"/>
    <p:sldId id="276" r:id="rId27"/>
    <p:sldId id="277" r:id="rId28"/>
    <p:sldId id="278" r:id="rId29"/>
    <p:sldId id="291" r:id="rId30"/>
    <p:sldId id="264" r:id="rId31"/>
    <p:sldId id="279" r:id="rId32"/>
    <p:sldId id="280" r:id="rId33"/>
    <p:sldId id="281" r:id="rId34"/>
    <p:sldId id="293" r:id="rId35"/>
    <p:sldId id="261" r:id="rId36"/>
    <p:sldId id="268" r:id="rId37"/>
    <p:sldId id="272" r:id="rId38"/>
    <p:sldId id="259" r:id="rId3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828C"/>
    <a:srgbClr val="CE3031"/>
    <a:srgbClr val="089E5A"/>
    <a:srgbClr val="F7B600"/>
    <a:srgbClr val="293094"/>
    <a:srgbClr val="184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62" d="100"/>
          <a:sy n="62" d="100"/>
        </p:scale>
        <p:origin x="4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C18E1F-6749-4227-AAA7-DEAD8FEFBCF0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50880-5148-4BFA-AF80-23C4DB81F4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2489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405B-83B8-4593-92A2-C014EE746BCF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F4B8-5D48-474C-BF82-4A60A4DD3D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7700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405B-83B8-4593-92A2-C014EE746BCF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F4B8-5D48-474C-BF82-4A60A4DD3D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1045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405B-83B8-4593-92A2-C014EE746BCF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F4B8-5D48-474C-BF82-4A60A4DD3D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8683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405B-83B8-4593-92A2-C014EE746BCF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F4B8-5D48-474C-BF82-4A60A4DD3D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1372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405B-83B8-4593-92A2-C014EE746BCF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F4B8-5D48-474C-BF82-4A60A4DD3D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9992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405B-83B8-4593-92A2-C014EE746BCF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F4B8-5D48-474C-BF82-4A60A4DD3D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7055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405B-83B8-4593-92A2-C014EE746BCF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F4B8-5D48-474C-BF82-4A60A4DD3D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2821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405B-83B8-4593-92A2-C014EE746BCF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F4B8-5D48-474C-BF82-4A60A4DD3D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6145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405B-83B8-4593-92A2-C014EE746BCF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F4B8-5D48-474C-BF82-4A60A4DD3D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9144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405B-83B8-4593-92A2-C014EE746BCF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F4B8-5D48-474C-BF82-4A60A4DD3D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8264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1405B-83B8-4593-92A2-C014EE746BCF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AF4B8-5D48-474C-BF82-4A60A4DD3D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146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571999" y="1997839"/>
            <a:ext cx="56605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REGRAS PARA APRESENTAÇÃO DE SLIDES</a:t>
            </a:r>
            <a:endParaRPr lang="pt-BR" sz="60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70115" y="326572"/>
            <a:ext cx="11451771" cy="6204857"/>
          </a:xfrm>
          <a:prstGeom prst="rect">
            <a:avLst/>
          </a:prstGeom>
          <a:noFill/>
          <a:ln w="38100"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3701143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9112" y="2889705"/>
            <a:ext cx="3979366" cy="124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7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6844869" y="2227986"/>
            <a:ext cx="534713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500" b="1" dirty="0" smtClean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Escreva aqui o título</a:t>
            </a:r>
          </a:p>
          <a:p>
            <a:pPr algn="r"/>
            <a:r>
              <a:rPr lang="pt-BR" sz="3500" b="1" dirty="0" smtClean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 sua apresentação</a:t>
            </a:r>
            <a:endParaRPr lang="pt-BR" sz="3500" b="1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8592000" y="3543097"/>
            <a:ext cx="3600000" cy="9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84994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734300" y="3778657"/>
            <a:ext cx="4417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dirty="0" smtClean="0">
                <a:solidFill>
                  <a:schemeClr val="bg1">
                    <a:lumMod val="95000"/>
                  </a:schemeClr>
                </a:solidFill>
                <a:latin typeface="+mj-lt"/>
                <a:cs typeface="Calibri" panose="020F0502020204030204" pitchFamily="34" charset="0"/>
              </a:rPr>
              <a:t>Escreva aqui o subtítulo da apresentação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7734300" y="4152961"/>
            <a:ext cx="4417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b="1" dirty="0" smtClean="0">
                <a:solidFill>
                  <a:schemeClr val="bg1">
                    <a:lumMod val="95000"/>
                  </a:schemeClr>
                </a:solidFill>
                <a:latin typeface="+mj-lt"/>
                <a:cs typeface="Calibri" panose="020F0502020204030204" pitchFamily="34" charset="0"/>
              </a:rPr>
              <a:t>Escreva aqui o seu nome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993" y="2520968"/>
            <a:ext cx="5211498" cy="163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75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690360" y="2227986"/>
            <a:ext cx="53471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Escreva aqui o título</a:t>
            </a:r>
          </a:p>
          <a:p>
            <a:pPr algn="r"/>
            <a:r>
              <a:rPr lang="pt-BR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 sua apresentação</a:t>
            </a:r>
            <a:endParaRPr lang="pt-BR" sz="40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6792000" y="3543097"/>
            <a:ext cx="5400000" cy="9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84994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487885" y="3778657"/>
            <a:ext cx="55496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Escreva aqui o subtítulo da apresentação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6690359" y="4152961"/>
            <a:ext cx="534713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Escreva aqui o seu nome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651" y="2889705"/>
            <a:ext cx="3979366" cy="124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76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70115" y="3113529"/>
            <a:ext cx="1145177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Utilize </a:t>
            </a:r>
            <a:r>
              <a:rPr lang="pt-BR" sz="35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somente</a:t>
            </a:r>
            <a:r>
              <a:rPr lang="pt-BR" sz="3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35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 modelo </a:t>
            </a:r>
            <a:r>
              <a:rPr lang="pt-BR" sz="3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 capa!</a:t>
            </a:r>
            <a:endParaRPr lang="pt-BR" sz="35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70115" y="326572"/>
            <a:ext cx="11451771" cy="6204857"/>
          </a:xfrm>
          <a:prstGeom prst="rect">
            <a:avLst/>
          </a:prstGeom>
          <a:noFill/>
          <a:ln w="38100"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218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155881" y="330928"/>
            <a:ext cx="66903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Escreva aqui o título do slide</a:t>
            </a:r>
            <a:endParaRPr lang="pt-BR" sz="40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0" y="1043256"/>
            <a:ext cx="7200000" cy="9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>
              <a:solidFill>
                <a:srgbClr val="293094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55881" y="2308190"/>
            <a:ext cx="704411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Escreva aqui o primeiro tópico do seu slide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500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Escreva aqui o </a:t>
            </a:r>
            <a:r>
              <a:rPr lang="pt-BR" sz="25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segundo tópico </a:t>
            </a:r>
            <a:r>
              <a:rPr lang="pt-BR" sz="2500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do seu slide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...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55881" y="1181240"/>
            <a:ext cx="52352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Escreva aqui o subtítulo</a:t>
            </a:r>
          </a:p>
        </p:txBody>
      </p:sp>
    </p:spTree>
    <p:extLst>
      <p:ext uri="{BB962C8B-B14F-4D97-AF65-F5344CB8AC3E}">
        <p14:creationId xmlns:p14="http://schemas.microsoft.com/office/powerpoint/2010/main" val="276002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8350" cy="685800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55881" y="330928"/>
            <a:ext cx="66903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Escreva aqui o título do slide</a:t>
            </a:r>
            <a:endParaRPr lang="pt-BR" sz="40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0" y="1043256"/>
            <a:ext cx="7200000" cy="9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>
              <a:solidFill>
                <a:srgbClr val="293094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55881" y="2308190"/>
            <a:ext cx="704411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Escreva aqui o primeiro tópico do seu slide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500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Escreva aqui o </a:t>
            </a:r>
            <a:r>
              <a:rPr lang="pt-BR" sz="25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segundo tópico </a:t>
            </a:r>
            <a:r>
              <a:rPr lang="pt-BR" sz="2500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do seu slide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...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55881" y="1181240"/>
            <a:ext cx="52352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Escreva aqui o subtítulo</a:t>
            </a:r>
          </a:p>
        </p:txBody>
      </p:sp>
    </p:spTree>
    <p:extLst>
      <p:ext uri="{BB962C8B-B14F-4D97-AF65-F5344CB8AC3E}">
        <p14:creationId xmlns:p14="http://schemas.microsoft.com/office/powerpoint/2010/main" val="377592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1043256"/>
            <a:ext cx="5400000" cy="9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>
              <a:solidFill>
                <a:srgbClr val="293094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55881" y="2308190"/>
            <a:ext cx="704411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Escreva aqui o primeiro tópico do seu slide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500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Escreva aqui o </a:t>
            </a:r>
            <a:r>
              <a:rPr lang="pt-BR" sz="25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segundo tópico </a:t>
            </a:r>
            <a:r>
              <a:rPr lang="pt-BR" sz="2500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do seu slide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...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55881" y="1181240"/>
            <a:ext cx="52352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Escreva aqui o subtítulo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55881" y="330928"/>
            <a:ext cx="66903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Escreva aqui o título do slide</a:t>
            </a:r>
            <a:endParaRPr lang="pt-BR" sz="40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02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8350" cy="6858000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0" y="1043256"/>
            <a:ext cx="5400000" cy="9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>
              <a:solidFill>
                <a:srgbClr val="293094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55881" y="2308190"/>
            <a:ext cx="704411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Escreva aqui o primeiro tópico do seu slide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500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Escreva aqui o </a:t>
            </a:r>
            <a:r>
              <a:rPr lang="pt-BR" sz="25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segundo tópico </a:t>
            </a:r>
            <a:r>
              <a:rPr lang="pt-BR" sz="2500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do seu slide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...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55881" y="1181240"/>
            <a:ext cx="52352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Escreva aqui o subtítulo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55881" y="330928"/>
            <a:ext cx="66903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Escreva aqui o título do slide</a:t>
            </a:r>
            <a:endParaRPr lang="pt-BR" sz="40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93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1043256"/>
            <a:ext cx="7200000" cy="9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>
              <a:solidFill>
                <a:srgbClr val="293094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55881" y="2308190"/>
            <a:ext cx="704411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Escreva aqui o primeiro tópico do seu slide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500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Escreva aqui o </a:t>
            </a:r>
            <a:r>
              <a:rPr lang="pt-BR" sz="25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segundo tópico </a:t>
            </a:r>
            <a:r>
              <a:rPr lang="pt-BR" sz="2500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do seu slide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...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55881" y="1181240"/>
            <a:ext cx="52352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Escreva aqui o subtítulo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55881" y="330928"/>
            <a:ext cx="66903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Escreva aqui o título do slide</a:t>
            </a:r>
            <a:endParaRPr lang="pt-BR" sz="40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91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8350" cy="6858000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0" y="1043256"/>
            <a:ext cx="7200000" cy="9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>
              <a:solidFill>
                <a:srgbClr val="293094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55881" y="2308190"/>
            <a:ext cx="704411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Escreva aqui o primeiro tópico do seu slide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500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Escreva aqui o </a:t>
            </a:r>
            <a:r>
              <a:rPr lang="pt-BR" sz="25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segundo tópico </a:t>
            </a:r>
            <a:r>
              <a:rPr lang="pt-BR" sz="2500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do seu slide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...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55881" y="1181240"/>
            <a:ext cx="52352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Escreva aqui o subtítulo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55881" y="330928"/>
            <a:ext cx="66903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Escreva aqui o título do slide</a:t>
            </a:r>
            <a:endParaRPr lang="pt-BR" sz="40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97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35346" y="2036311"/>
            <a:ext cx="9921308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Utilize o(s) modelo(s) de conteúdo que preferir. Se quiser, poderá modifica-los!</a:t>
            </a:r>
          </a:p>
          <a:p>
            <a:pPr algn="ctr"/>
            <a:endParaRPr lang="pt-BR" sz="35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BR" sz="3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Recomenda-se utilizar </a:t>
            </a:r>
            <a:r>
              <a:rPr lang="pt-BR" sz="35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fontes</a:t>
            </a:r>
            <a:r>
              <a:rPr lang="pt-BR" sz="3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com </a:t>
            </a:r>
            <a:r>
              <a:rPr lang="pt-BR" sz="35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tamanho mínimo de 25 pontos </a:t>
            </a:r>
            <a:r>
              <a:rPr lang="pt-BR" sz="3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a boa leitura do conteúdo!</a:t>
            </a:r>
            <a:endParaRPr lang="pt-BR" sz="35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70115" y="326572"/>
            <a:ext cx="11451771" cy="6204857"/>
          </a:xfrm>
          <a:prstGeom prst="rect">
            <a:avLst/>
          </a:prstGeom>
          <a:noFill/>
          <a:ln w="38100"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625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35346" y="757478"/>
            <a:ext cx="9921308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Este é um </a:t>
            </a:r>
            <a:r>
              <a:rPr lang="pt-BR" sz="35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modelo de base </a:t>
            </a:r>
            <a:r>
              <a:rPr lang="pt-BR" sz="3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a criação dos slides para apresentação de Trabalhos em Grupo.</a:t>
            </a:r>
          </a:p>
          <a:p>
            <a:pPr algn="just"/>
            <a:endParaRPr lang="pt-BR" sz="35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3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Você poderá escolher os </a:t>
            </a:r>
            <a:r>
              <a:rPr lang="pt-BR" sz="35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modelos</a:t>
            </a:r>
            <a:r>
              <a:rPr lang="pt-BR" sz="35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3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 slide que preferir para a sua apresentação! Não tenha medo de </a:t>
            </a:r>
            <a:r>
              <a:rPr lang="pt-BR" sz="35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excluir</a:t>
            </a:r>
            <a:r>
              <a:rPr lang="pt-BR" sz="3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aqueles que não for utilizar.</a:t>
            </a:r>
          </a:p>
          <a:p>
            <a:pPr algn="just"/>
            <a:endParaRPr lang="pt-BR" sz="35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3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quiser, monte um </a:t>
            </a:r>
            <a:r>
              <a:rPr lang="pt-BR" sz="3500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template</a:t>
            </a:r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3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personalizado ou utilize um existente. Só </a:t>
            </a:r>
            <a:r>
              <a:rPr lang="pt-BR" sz="35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não se esqueça </a:t>
            </a:r>
            <a:r>
              <a:rPr lang="pt-BR" sz="3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 incluir todos os itens que serão apresentados:</a:t>
            </a:r>
            <a:endParaRPr lang="pt-BR" sz="35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70115" y="326572"/>
            <a:ext cx="11451771" cy="6204857"/>
          </a:xfrm>
          <a:prstGeom prst="rect">
            <a:avLst/>
          </a:prstGeom>
          <a:noFill/>
          <a:ln w="38100"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556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8350" cy="6858000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0" y="1043256"/>
            <a:ext cx="5400000" cy="9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>
              <a:solidFill>
                <a:srgbClr val="293094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55881" y="330928"/>
            <a:ext cx="66903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REFERÊNCIAS BIBLIOGRÁFICAS</a:t>
            </a:r>
            <a:endParaRPr lang="pt-BR" sz="40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55881" y="1841242"/>
            <a:ext cx="1170954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BACARJI, Alencar Garcia. Formação </a:t>
            </a:r>
            <a:r>
              <a:rPr lang="pt-BR" sz="2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Incial</a:t>
            </a: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 e Continuada Auxiliar Administrativo. Curitiba: Instituto Federal do Paraná, 2012. Disponível em https://bit.ly/3e9aqsA. Acesso em 20 de mar. de 2020.</a:t>
            </a:r>
          </a:p>
          <a:p>
            <a:endParaRPr lang="pt-BR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BRASIL</a:t>
            </a: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. Lei nº 9.394, de 20 de dezembro de 1996. Estabelece as Diretrizes e Bases da Educação Nacional. Diário Oficial da União. Brasília, DF. Disponível em: https://bit.ly/3cKPWEK. Acesso em: 24 abr. de 2020</a:t>
            </a:r>
            <a:r>
              <a:rPr lang="pt-B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.</a:t>
            </a:r>
            <a:endParaRPr lang="pt-BR" sz="2000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BRASIL</a:t>
            </a: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. CFA. Resolução Normativa CFA nº 537, de 22 de março de 2018. Aprova o Código de Ética dos Profissionais de Administração previsto na Lei nº 4.769, de 09 de setembro de 1965. Disponível em https://bit.ly/2QCq6dz. Acesso </a:t>
            </a:r>
            <a:r>
              <a:rPr lang="pt-B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en</a:t>
            </a: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 20 de mar. de 2020</a:t>
            </a:r>
            <a:r>
              <a:rPr lang="pt-B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.</a:t>
            </a:r>
          </a:p>
          <a:p>
            <a:endParaRPr lang="pt-BR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ESTRADA, R. J. S.; NETO, L. M.; AUGUSTIN, E. S. Planejamento estratégico pessoal. Revista de Ciências da Administração, Florianópolis, p. 118-145, jan. 2011. ISSN 2175-8077. Disponível em: https://bit.ly/2KyefK1. Acesso em: 24 abr. de 2020</a:t>
            </a:r>
            <a:r>
              <a:rPr lang="pt-B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.</a:t>
            </a:r>
          </a:p>
          <a:p>
            <a:endParaRPr lang="pt-BR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...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33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35346" y="959093"/>
            <a:ext cx="9921308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 slide com as referências bibliográficas deverá utilizar o </a:t>
            </a:r>
            <a:r>
              <a:rPr lang="pt-BR" sz="35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mesmo </a:t>
            </a:r>
            <a:r>
              <a:rPr lang="pt-BR" sz="3500" i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template</a:t>
            </a:r>
            <a:r>
              <a:rPr lang="pt-BR" sz="35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3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dos demais slides.</a:t>
            </a:r>
          </a:p>
          <a:p>
            <a:pPr algn="ctr"/>
            <a:endParaRPr lang="pt-BR" sz="35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BR" sz="3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 </a:t>
            </a:r>
            <a:r>
              <a:rPr lang="pt-BR" sz="35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tamanho da fonte </a:t>
            </a:r>
            <a:r>
              <a:rPr lang="pt-BR" sz="3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das referências poderá ser </a:t>
            </a:r>
            <a:r>
              <a:rPr lang="pt-BR" sz="35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menor</a:t>
            </a:r>
            <a:r>
              <a:rPr lang="pt-BR" sz="3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que os demais slides (exemplo: 20 ponto)</a:t>
            </a:r>
          </a:p>
          <a:p>
            <a:pPr algn="ctr"/>
            <a:endParaRPr lang="pt-BR" sz="35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BR" sz="3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Todas as </a:t>
            </a:r>
            <a:r>
              <a:rPr lang="pt-BR" sz="35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aulas publicadas no site </a:t>
            </a:r>
            <a:r>
              <a:rPr lang="pt-BR" sz="3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possuem uma sessão com as referências bibliográficas já formatadas nas </a:t>
            </a:r>
            <a:r>
              <a:rPr lang="pt-BR" sz="35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normas ABNT</a:t>
            </a:r>
            <a:r>
              <a:rPr lang="pt-BR" sz="3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pt-BR" sz="35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70115" y="326572"/>
            <a:ext cx="11451771" cy="6204857"/>
          </a:xfrm>
          <a:prstGeom prst="rect">
            <a:avLst/>
          </a:prstGeom>
          <a:noFill/>
          <a:ln w="38100"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599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690360" y="2804893"/>
            <a:ext cx="53471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pt-BR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ulas.txt</a:t>
            </a:r>
            <a:endParaRPr lang="pt-BR" sz="40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6792000" y="3543097"/>
            <a:ext cx="5400000" cy="9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84994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487885" y="3778657"/>
            <a:ext cx="55496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Repositório livre de arquivos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6690359" y="4152961"/>
            <a:ext cx="534713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z</a:t>
            </a:r>
            <a:r>
              <a:rPr lang="pt-BR" sz="2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mdy.github.io/aulas.txt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651" y="2889705"/>
            <a:ext cx="3979366" cy="124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55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370115" y="326572"/>
            <a:ext cx="11451771" cy="6204857"/>
          </a:xfrm>
          <a:prstGeom prst="rect">
            <a:avLst/>
          </a:prstGeom>
          <a:noFill/>
          <a:ln w="38100"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3701143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9112" y="2889705"/>
            <a:ext cx="3979366" cy="1246148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4593771" y="2737305"/>
            <a:ext cx="56605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MODELOS ALTERNATIVOS</a:t>
            </a:r>
            <a:endParaRPr lang="pt-BR" sz="60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38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6844869" y="2227986"/>
            <a:ext cx="534713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500" b="1" dirty="0" smtClean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Escreva aqui o título</a:t>
            </a:r>
          </a:p>
          <a:p>
            <a:pPr algn="r"/>
            <a:r>
              <a:rPr lang="pt-BR" sz="3500" b="1" dirty="0" smtClean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 sua apresentação</a:t>
            </a:r>
            <a:endParaRPr lang="pt-BR" sz="3500" b="1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8592000" y="3543097"/>
            <a:ext cx="3600000" cy="9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84994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734300" y="3778657"/>
            <a:ext cx="4417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dirty="0" smtClean="0">
                <a:solidFill>
                  <a:schemeClr val="bg1">
                    <a:lumMod val="95000"/>
                  </a:schemeClr>
                </a:solidFill>
                <a:latin typeface="+mj-lt"/>
                <a:cs typeface="Calibri" panose="020F0502020204030204" pitchFamily="34" charset="0"/>
              </a:rPr>
              <a:t>Escreva aqui o subtítulo da apresentação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7734300" y="4152961"/>
            <a:ext cx="4417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b="1" dirty="0" smtClean="0">
                <a:solidFill>
                  <a:schemeClr val="bg1">
                    <a:lumMod val="95000"/>
                  </a:schemeClr>
                </a:solidFill>
                <a:latin typeface="+mj-lt"/>
                <a:cs typeface="Calibri" panose="020F0502020204030204" pitchFamily="34" charset="0"/>
              </a:rPr>
              <a:t>Escreva aqui o seu nome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993" y="2520968"/>
            <a:ext cx="5211498" cy="163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37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6844869" y="2227986"/>
            <a:ext cx="534713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500" b="1" dirty="0" smtClean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Escreva aqui o título</a:t>
            </a:r>
          </a:p>
          <a:p>
            <a:pPr algn="r"/>
            <a:r>
              <a:rPr lang="pt-BR" sz="3500" b="1" dirty="0" smtClean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 sua apresentação</a:t>
            </a:r>
            <a:endParaRPr lang="pt-BR" sz="3500" b="1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8592000" y="3543097"/>
            <a:ext cx="3600000" cy="9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84994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734300" y="3778657"/>
            <a:ext cx="4417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dirty="0" smtClean="0">
                <a:solidFill>
                  <a:schemeClr val="bg1">
                    <a:lumMod val="95000"/>
                  </a:schemeClr>
                </a:solidFill>
                <a:latin typeface="+mj-lt"/>
                <a:cs typeface="Calibri" panose="020F0502020204030204" pitchFamily="34" charset="0"/>
              </a:rPr>
              <a:t>Escreva aqui o subtítulo da apresentação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7734300" y="4152961"/>
            <a:ext cx="4417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b="1" dirty="0" smtClean="0">
                <a:solidFill>
                  <a:schemeClr val="bg1">
                    <a:lumMod val="95000"/>
                  </a:schemeClr>
                </a:solidFill>
                <a:latin typeface="+mj-lt"/>
                <a:cs typeface="Calibri" panose="020F0502020204030204" pitchFamily="34" charset="0"/>
              </a:rPr>
              <a:t>Escreva aqui o seu nome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993" y="2520968"/>
            <a:ext cx="5211498" cy="163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86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6844869" y="2227986"/>
            <a:ext cx="534713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Escreva aqui o título</a:t>
            </a:r>
          </a:p>
          <a:p>
            <a:pPr algn="r"/>
            <a:r>
              <a:rPr lang="pt-BR" sz="3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 sua apresentação</a:t>
            </a:r>
            <a:endParaRPr lang="pt-BR" sz="35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8592000" y="3543097"/>
            <a:ext cx="3600000" cy="9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84994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734300" y="3778657"/>
            <a:ext cx="4417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Escreva aqui o subtítulo da apresentação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7734300" y="4152961"/>
            <a:ext cx="4417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Escreva aqui o seu nome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993" y="2520968"/>
            <a:ext cx="5211498" cy="163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34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993" y="2520968"/>
            <a:ext cx="5211498" cy="1631993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6844869" y="2227986"/>
            <a:ext cx="534713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500" b="1" dirty="0" smtClean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Escreva aqui o título</a:t>
            </a:r>
          </a:p>
          <a:p>
            <a:pPr algn="r"/>
            <a:r>
              <a:rPr lang="pt-BR" sz="3500" b="1" dirty="0" smtClean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 sua apresentação</a:t>
            </a:r>
            <a:endParaRPr lang="pt-BR" sz="3500" b="1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8592000" y="3543097"/>
            <a:ext cx="3600000" cy="9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84994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7734300" y="3778657"/>
            <a:ext cx="4417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dirty="0" smtClean="0">
                <a:solidFill>
                  <a:schemeClr val="bg1">
                    <a:lumMod val="95000"/>
                  </a:schemeClr>
                </a:solidFill>
                <a:latin typeface="+mj-lt"/>
                <a:cs typeface="Calibri" panose="020F0502020204030204" pitchFamily="34" charset="0"/>
              </a:rPr>
              <a:t>Escreva aqui o subtítulo da apresentação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7734300" y="4152961"/>
            <a:ext cx="4417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b="1" dirty="0" smtClean="0">
                <a:solidFill>
                  <a:schemeClr val="bg1">
                    <a:lumMod val="95000"/>
                  </a:schemeClr>
                </a:solidFill>
                <a:latin typeface="+mj-lt"/>
                <a:cs typeface="Calibri" panose="020F0502020204030204" pitchFamily="34" charset="0"/>
              </a:rPr>
              <a:t>Escreva aqui o seu nome</a:t>
            </a:r>
          </a:p>
        </p:txBody>
      </p:sp>
    </p:spTree>
    <p:extLst>
      <p:ext uri="{BB962C8B-B14F-4D97-AF65-F5344CB8AC3E}">
        <p14:creationId xmlns:p14="http://schemas.microsoft.com/office/powerpoint/2010/main" val="423254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993" y="2520968"/>
            <a:ext cx="5211498" cy="1631993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6844869" y="2227986"/>
            <a:ext cx="534713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500" b="1" dirty="0" smtClean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Escreva aqui o título</a:t>
            </a:r>
          </a:p>
          <a:p>
            <a:pPr algn="r"/>
            <a:r>
              <a:rPr lang="pt-BR" sz="3500" b="1" dirty="0" smtClean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 sua apresentação</a:t>
            </a:r>
            <a:endParaRPr lang="pt-BR" sz="3500" b="1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8592000" y="3543097"/>
            <a:ext cx="3600000" cy="9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84994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7734300" y="3778657"/>
            <a:ext cx="4417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dirty="0" smtClean="0">
                <a:solidFill>
                  <a:schemeClr val="bg1">
                    <a:lumMod val="95000"/>
                  </a:schemeClr>
                </a:solidFill>
                <a:latin typeface="+mj-lt"/>
                <a:cs typeface="Calibri" panose="020F0502020204030204" pitchFamily="34" charset="0"/>
              </a:rPr>
              <a:t>Escreva aqui o subtítulo da apresentação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7734300" y="4152961"/>
            <a:ext cx="4417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b="1" dirty="0" smtClean="0">
                <a:solidFill>
                  <a:schemeClr val="bg1">
                    <a:lumMod val="95000"/>
                  </a:schemeClr>
                </a:solidFill>
                <a:latin typeface="+mj-lt"/>
                <a:cs typeface="Calibri" panose="020F0502020204030204" pitchFamily="34" charset="0"/>
              </a:rPr>
              <a:t>Escreva aqui o seu nome</a:t>
            </a:r>
          </a:p>
        </p:txBody>
      </p:sp>
    </p:spTree>
    <p:extLst>
      <p:ext uri="{BB962C8B-B14F-4D97-AF65-F5344CB8AC3E}">
        <p14:creationId xmlns:p14="http://schemas.microsoft.com/office/powerpoint/2010/main" val="78176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690360" y="2227986"/>
            <a:ext cx="53471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Escreva aqui o título</a:t>
            </a:r>
          </a:p>
          <a:p>
            <a:pPr algn="r"/>
            <a:r>
              <a:rPr lang="pt-BR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 sua apresentação</a:t>
            </a:r>
            <a:endParaRPr lang="pt-BR" sz="40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6792000" y="3543097"/>
            <a:ext cx="5400000" cy="9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84994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487885" y="3778657"/>
            <a:ext cx="55496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Escreva aqui o subtítulo da apresentação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6690359" y="4152961"/>
            <a:ext cx="534713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Escreva aqui o seu nome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651" y="2889705"/>
            <a:ext cx="3979366" cy="124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55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35346" y="1497702"/>
            <a:ext cx="9921308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AutoNum type="arabicParenR"/>
            </a:pPr>
            <a:r>
              <a:rPr lang="pt-BR" sz="3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Capa = 1º Slide</a:t>
            </a:r>
            <a:endParaRPr lang="pt-BR" sz="35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3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pt-BR" sz="2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a) Título do Trabalho </a:t>
            </a:r>
          </a:p>
          <a:p>
            <a:r>
              <a:rPr lang="pt-BR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b) Subtítulo</a:t>
            </a:r>
          </a:p>
          <a:p>
            <a:r>
              <a:rPr lang="pt-BR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c) Nome de todos os integrantes do grupo</a:t>
            </a:r>
          </a:p>
          <a:p>
            <a:r>
              <a:rPr lang="pt-BR" sz="2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d) Logo da escola, curso ou empresa</a:t>
            </a:r>
          </a:p>
        </p:txBody>
      </p:sp>
      <p:sp>
        <p:nvSpPr>
          <p:cNvPr id="3" name="Retângulo 2"/>
          <p:cNvSpPr/>
          <p:nvPr/>
        </p:nvSpPr>
        <p:spPr>
          <a:xfrm>
            <a:off x="370115" y="326572"/>
            <a:ext cx="11451771" cy="6204857"/>
          </a:xfrm>
          <a:prstGeom prst="rect">
            <a:avLst/>
          </a:prstGeom>
          <a:noFill/>
          <a:ln w="38100"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987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690360" y="2227986"/>
            <a:ext cx="53471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000" b="1" dirty="0" smtClean="0">
                <a:solidFill>
                  <a:srgbClr val="18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Escreva aqui o título</a:t>
            </a:r>
          </a:p>
          <a:p>
            <a:pPr algn="r"/>
            <a:r>
              <a:rPr lang="pt-BR" sz="4000" b="1" dirty="0" smtClean="0">
                <a:solidFill>
                  <a:srgbClr val="18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 sua apresentação</a:t>
            </a:r>
            <a:endParaRPr lang="pt-BR" sz="4000" b="1" dirty="0">
              <a:solidFill>
                <a:srgbClr val="18499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6792000" y="3543097"/>
            <a:ext cx="5400000" cy="90000"/>
          </a:xfrm>
          <a:prstGeom prst="rect">
            <a:avLst/>
          </a:prstGeom>
          <a:solidFill>
            <a:srgbClr val="1849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84994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379029" y="3778657"/>
            <a:ext cx="565846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500" dirty="0" smtClean="0">
                <a:solidFill>
                  <a:srgbClr val="184994"/>
                </a:solidFill>
                <a:latin typeface="+mj-lt"/>
                <a:cs typeface="Calibri" panose="020F0502020204030204" pitchFamily="34" charset="0"/>
              </a:rPr>
              <a:t>Escreva aqui o subtítulo da apresentação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6690359" y="4152961"/>
            <a:ext cx="534713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Escreva aqui o seu nome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651" y="2889705"/>
            <a:ext cx="3979366" cy="124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95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690360" y="2227986"/>
            <a:ext cx="53471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000" b="1" dirty="0" smtClean="0">
                <a:solidFill>
                  <a:srgbClr val="F7B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Escreva aqui o título</a:t>
            </a:r>
          </a:p>
          <a:p>
            <a:pPr algn="r"/>
            <a:r>
              <a:rPr lang="pt-BR" sz="4000" b="1" dirty="0" smtClean="0">
                <a:solidFill>
                  <a:srgbClr val="F7B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 sua apresentação</a:t>
            </a:r>
            <a:endParaRPr lang="pt-BR" sz="4000" b="1" dirty="0">
              <a:solidFill>
                <a:srgbClr val="F7B6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6792000" y="3543097"/>
            <a:ext cx="5400000" cy="90000"/>
          </a:xfrm>
          <a:prstGeom prst="rect">
            <a:avLst/>
          </a:prstGeom>
          <a:solidFill>
            <a:srgbClr val="F7B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84994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379029" y="3778657"/>
            <a:ext cx="565846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Escreva aqui o subtítulo da apresentação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6690359" y="4152961"/>
            <a:ext cx="534713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Escreva aqui o seu nome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651" y="2889705"/>
            <a:ext cx="3979366" cy="124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8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690360" y="2227986"/>
            <a:ext cx="53471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000" b="1" dirty="0" smtClean="0">
                <a:solidFill>
                  <a:srgbClr val="089E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Escreva aqui o título</a:t>
            </a:r>
          </a:p>
          <a:p>
            <a:pPr algn="r"/>
            <a:r>
              <a:rPr lang="pt-BR" sz="4000" b="1" dirty="0" smtClean="0">
                <a:solidFill>
                  <a:srgbClr val="089E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 sua apresentação</a:t>
            </a:r>
            <a:endParaRPr lang="pt-BR" sz="4000" b="1" dirty="0">
              <a:solidFill>
                <a:srgbClr val="089E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6792000" y="3543097"/>
            <a:ext cx="5400000" cy="90000"/>
          </a:xfrm>
          <a:prstGeom prst="rect">
            <a:avLst/>
          </a:prstGeom>
          <a:solidFill>
            <a:srgbClr val="089E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89E5A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379029" y="3778657"/>
            <a:ext cx="565846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Escreva aqui o subtítulo da apresentação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6690359" y="4152961"/>
            <a:ext cx="534713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Escreva aqui o seu nome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651" y="2889705"/>
            <a:ext cx="3979366" cy="124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80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690360" y="2227986"/>
            <a:ext cx="53471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000" b="1" dirty="0" smtClean="0">
                <a:solidFill>
                  <a:srgbClr val="CE303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Escreva aqui o título</a:t>
            </a:r>
          </a:p>
          <a:p>
            <a:pPr algn="r"/>
            <a:r>
              <a:rPr lang="pt-BR" sz="4000" b="1" dirty="0" smtClean="0">
                <a:solidFill>
                  <a:srgbClr val="CE303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 sua apresentação</a:t>
            </a:r>
            <a:endParaRPr lang="pt-BR" sz="4000" b="1" dirty="0">
              <a:solidFill>
                <a:srgbClr val="CE303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6792000" y="3543097"/>
            <a:ext cx="5400000" cy="90000"/>
          </a:xfrm>
          <a:prstGeom prst="rect">
            <a:avLst/>
          </a:prstGeom>
          <a:solidFill>
            <a:srgbClr val="CE3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89E5A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379029" y="3778657"/>
            <a:ext cx="565846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Escreva aqui o subtítulo da apresentação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6690359" y="4152961"/>
            <a:ext cx="534713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Escreva aqui o seu nome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651" y="2889705"/>
            <a:ext cx="3979366" cy="124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16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8350" cy="685800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55881" y="330928"/>
            <a:ext cx="66903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Escreva aqui o título do slide</a:t>
            </a:r>
            <a:endParaRPr lang="pt-BR" sz="40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0" y="1043256"/>
            <a:ext cx="7200000" cy="9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>
              <a:solidFill>
                <a:srgbClr val="293094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55881" y="2308190"/>
            <a:ext cx="704411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Escreva aqui o primeiro tópico do seu slide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500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Escreva aqui o primeiro tópico do seu slide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...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55881" y="1181240"/>
            <a:ext cx="52352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Escreva aqui o subtítulo</a:t>
            </a:r>
          </a:p>
        </p:txBody>
      </p:sp>
    </p:spTree>
    <p:extLst>
      <p:ext uri="{BB962C8B-B14F-4D97-AF65-F5344CB8AC3E}">
        <p14:creationId xmlns:p14="http://schemas.microsoft.com/office/powerpoint/2010/main" val="169074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8350" cy="6858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155881" y="396241"/>
            <a:ext cx="548291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Escreva aqui o título do slide</a:t>
            </a:r>
            <a:endParaRPr lang="pt-BR" sz="35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0" y="1043256"/>
            <a:ext cx="5400000" cy="9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>
              <a:solidFill>
                <a:srgbClr val="293094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55881" y="2308190"/>
            <a:ext cx="704411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Escreva aqui o primeiro tópico do seu slide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500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Escreva aqui o </a:t>
            </a:r>
            <a:r>
              <a:rPr lang="pt-BR" sz="25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segundo tópico </a:t>
            </a:r>
            <a:r>
              <a:rPr lang="pt-BR" sz="2500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do seu slide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...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55881" y="1181240"/>
            <a:ext cx="52352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Escreva aqui o subtítulo</a:t>
            </a:r>
          </a:p>
        </p:txBody>
      </p:sp>
    </p:spTree>
    <p:extLst>
      <p:ext uri="{BB962C8B-B14F-4D97-AF65-F5344CB8AC3E}">
        <p14:creationId xmlns:p14="http://schemas.microsoft.com/office/powerpoint/2010/main" val="401010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8350" cy="6858000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0" y="1043256"/>
            <a:ext cx="7200000" cy="9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>
              <a:solidFill>
                <a:srgbClr val="293094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55881" y="2308190"/>
            <a:ext cx="704411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Escreva aqui o primeiro tópico do seu slide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500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Escreva aqui o </a:t>
            </a:r>
            <a:r>
              <a:rPr lang="pt-BR" sz="25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segundo tópico </a:t>
            </a:r>
            <a:r>
              <a:rPr lang="pt-BR" sz="2500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do seu slide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...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55881" y="1181240"/>
            <a:ext cx="52352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Escreva aqui o subtítulo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55881" y="330928"/>
            <a:ext cx="66903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Escreva aqui o título do slide</a:t>
            </a:r>
            <a:endParaRPr lang="pt-BR" sz="40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8350" cy="6858000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-10391" y="3543097"/>
            <a:ext cx="5400000" cy="90000"/>
          </a:xfrm>
          <a:prstGeom prst="rect">
            <a:avLst/>
          </a:prstGeom>
          <a:solidFill>
            <a:srgbClr val="8482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>
              <a:solidFill>
                <a:srgbClr val="184994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-10391" y="2771323"/>
            <a:ext cx="5400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Título do tópico</a:t>
            </a:r>
            <a:endParaRPr lang="pt-BR" sz="50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48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6633736" y="3621890"/>
            <a:ext cx="51898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AULAS.TXT</a:t>
            </a:r>
          </a:p>
          <a:p>
            <a:pPr algn="r"/>
            <a:r>
              <a:rPr lang="pt-B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Repositório livre de recursos de aulas</a:t>
            </a:r>
          </a:p>
          <a:p>
            <a:pPr algn="r"/>
            <a:r>
              <a:rPr lang="pt-B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anose="020F0502020204030204" pitchFamily="34" charset="0"/>
              </a:rPr>
              <a:t>zmdy.guthub.io/aulas.txt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338" y="2172626"/>
            <a:ext cx="4286662" cy="134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51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35346" y="1497702"/>
            <a:ext cx="992130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2) Slides de Conteúdo</a:t>
            </a:r>
            <a:endParaRPr lang="pt-BR" sz="35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3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pt-BR" sz="2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a) Título do Slide</a:t>
            </a:r>
          </a:p>
          <a:p>
            <a:r>
              <a:rPr lang="pt-BR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b) Textos, tópicos, tabelas, imagens...</a:t>
            </a:r>
          </a:p>
          <a:p>
            <a:endParaRPr lang="pt-BR" sz="25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Você poderá </a:t>
            </a:r>
            <a:r>
              <a:rPr lang="pt-B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utilizar </a:t>
            </a:r>
            <a:r>
              <a:rPr lang="pt-BR" sz="28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quantos slides quiser</a:t>
            </a:r>
            <a:r>
              <a:rPr lang="pt-B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! No entanto, é altamente recomendável que se mantenha um padrão nos mesmos (</a:t>
            </a:r>
            <a:r>
              <a:rPr lang="pt-BR" sz="28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identidade visual</a:t>
            </a:r>
            <a:r>
              <a:rPr lang="pt-B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  <a:endParaRPr lang="pt-BR" sz="2500" dirty="0" smtClean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70115" y="326572"/>
            <a:ext cx="11451771" cy="6204857"/>
          </a:xfrm>
          <a:prstGeom prst="rect">
            <a:avLst/>
          </a:prstGeom>
          <a:noFill/>
          <a:ln w="38100"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800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35346" y="1497702"/>
            <a:ext cx="992130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pt-BR" sz="3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Referências Bibliográficas = Penúltimo Slide</a:t>
            </a:r>
            <a:endParaRPr lang="pt-BR" sz="35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3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pt-BR" sz="2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a) Título do Slide</a:t>
            </a:r>
          </a:p>
          <a:p>
            <a:r>
              <a:rPr lang="pt-BR" sz="2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b)  Insira todas as referências de sites, livros, artigos e recursos que você utilizou para fazer o trabalho. As referências devem ser colocadas nas </a:t>
            </a:r>
            <a:r>
              <a:rPr lang="pt-BR" sz="25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regras da ABNT</a:t>
            </a:r>
          </a:p>
          <a:p>
            <a:endParaRPr lang="pt-BR" sz="25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Caso as referências ocupem mais de um slide, mantenha o </a:t>
            </a:r>
            <a:r>
              <a:rPr lang="pt-BR" sz="2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cabeçalhoem</a:t>
            </a:r>
            <a:r>
              <a:rPr lang="pt-BR" sz="2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todos eles</a:t>
            </a:r>
            <a:endParaRPr lang="pt-BR" sz="2500" dirty="0" smtClean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70115" y="326572"/>
            <a:ext cx="11451771" cy="6204857"/>
          </a:xfrm>
          <a:prstGeom prst="rect">
            <a:avLst/>
          </a:prstGeom>
          <a:noFill/>
          <a:ln w="38100"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281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35346" y="1497702"/>
            <a:ext cx="9921308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4) Slide Final</a:t>
            </a:r>
            <a:endParaRPr lang="pt-BR" sz="35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3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pt-BR" sz="2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a) Insira a logo da sua empresa/escola junto ao slogan. Se quiser, poderá inserir também uma mensagem de agradecimento.</a:t>
            </a:r>
          </a:p>
        </p:txBody>
      </p:sp>
      <p:sp>
        <p:nvSpPr>
          <p:cNvPr id="3" name="Retângulo 2"/>
          <p:cNvSpPr/>
          <p:nvPr/>
        </p:nvSpPr>
        <p:spPr>
          <a:xfrm>
            <a:off x="370115" y="326572"/>
            <a:ext cx="11451771" cy="6204857"/>
          </a:xfrm>
          <a:prstGeom prst="rect">
            <a:avLst/>
          </a:prstGeom>
          <a:noFill/>
          <a:ln w="38100"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212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35346" y="2036311"/>
            <a:ext cx="9921308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Caso queira baixar esta apresentação para a utilização em outros projetos, fique a vontade!</a:t>
            </a:r>
          </a:p>
          <a:p>
            <a:pPr algn="just"/>
            <a:endParaRPr lang="pt-BR" sz="35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3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imagens utilizadas como fundo para as apresentações estão disponíveis no site das aulas.</a:t>
            </a:r>
            <a:endParaRPr lang="pt-BR" sz="35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70115" y="326572"/>
            <a:ext cx="11451771" cy="6204857"/>
          </a:xfrm>
          <a:prstGeom prst="rect">
            <a:avLst/>
          </a:prstGeom>
          <a:noFill/>
          <a:ln w="38100"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078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35346" y="2844224"/>
            <a:ext cx="992130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Não se esqueça de </a:t>
            </a:r>
            <a:r>
              <a:rPr lang="pt-BR" sz="35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exportar </a:t>
            </a:r>
            <a:r>
              <a:rPr lang="pt-BR" sz="3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sua apresentação para o formato </a:t>
            </a:r>
            <a:r>
              <a:rPr lang="pt-BR" sz="3500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pdf</a:t>
            </a:r>
            <a:r>
              <a:rPr lang="pt-BR" sz="35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3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quando finalizarem todo o trabalho!</a:t>
            </a:r>
            <a:endParaRPr lang="pt-BR" sz="35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70115" y="326572"/>
            <a:ext cx="11451771" cy="6204857"/>
          </a:xfrm>
          <a:prstGeom prst="rect">
            <a:avLst/>
          </a:prstGeom>
          <a:noFill/>
          <a:ln w="38100"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677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571999" y="2889705"/>
            <a:ext cx="56605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MODELO BASE</a:t>
            </a:r>
            <a:endParaRPr lang="pt-BR" sz="60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70115" y="326572"/>
            <a:ext cx="11451771" cy="6204857"/>
          </a:xfrm>
          <a:prstGeom prst="rect">
            <a:avLst/>
          </a:prstGeom>
          <a:noFill/>
          <a:ln w="38100"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3701143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9112" y="2889705"/>
            <a:ext cx="3979366" cy="124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68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1059</Words>
  <Application>Microsoft Office PowerPoint</Application>
  <PresentationFormat>Widescreen</PresentationFormat>
  <Paragraphs>148</Paragraphs>
  <Slides>38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 04</dc:creator>
  <cp:lastModifiedBy>ALUNO 04</cp:lastModifiedBy>
  <cp:revision>15</cp:revision>
  <dcterms:created xsi:type="dcterms:W3CDTF">2020-05-06T13:32:14Z</dcterms:created>
  <dcterms:modified xsi:type="dcterms:W3CDTF">2020-05-06T18:59:04Z</dcterms:modified>
</cp:coreProperties>
</file>