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i91sWaIVES+d+nmySklsA8iZo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50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2133600" y="542925"/>
            <a:ext cx="7962900" cy="1381125"/>
          </a:xfrm>
          <a:prstGeom prst="rect">
            <a:avLst/>
          </a:prstGeom>
          <a:gradFill>
            <a:gsLst>
              <a:gs pos="0">
                <a:srgbClr val="E2DF8E"/>
              </a:gs>
              <a:gs pos="78000">
                <a:srgbClr val="E2DF8E"/>
              </a:gs>
              <a:gs pos="100000">
                <a:srgbClr val="519876"/>
              </a:gs>
            </a:gsLst>
            <a:lin ang="5400000" scaled="0"/>
          </a:gra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mic Sans MS"/>
              <a:buNone/>
            </a:pPr>
            <a:r>
              <a:rPr lang="ru-RU">
                <a:latin typeface="Comic Sans MS"/>
                <a:ea typeface="Comic Sans MS"/>
                <a:cs typeface="Comic Sans MS"/>
                <a:sym typeface="Comic Sans MS"/>
              </a:rPr>
              <a:t>Литературный клуб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5653037" y="3505301"/>
            <a:ext cx="5248276" cy="1200329"/>
          </a:xfrm>
          <a:prstGeom prst="rect">
            <a:avLst/>
          </a:prstGeom>
          <a:gradFill>
            <a:gsLst>
              <a:gs pos="0">
                <a:srgbClr val="E2DF8E"/>
              </a:gs>
              <a:gs pos="78000">
                <a:srgbClr val="E2DF8E"/>
              </a:gs>
              <a:gs pos="100000">
                <a:srgbClr val="519876"/>
              </a:gs>
            </a:gsLst>
            <a:lin ang="5400000" scaled="0"/>
          </a:gra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«Алхимик» </a:t>
            </a:r>
            <a:br>
              <a:rPr b="0" i="0" lang="ru-RU" sz="3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ru-RU" sz="3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Пауло Коэльо</a:t>
            </a:r>
            <a:endParaRPr/>
          </a:p>
        </p:txBody>
      </p:sp>
      <p:pic>
        <p:nvPicPr>
          <p:cNvPr descr="https://cdn1.ozone.ru/s3/multimedia-0/6008888148.jpg"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9491" y="2456943"/>
            <a:ext cx="2392892" cy="374616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ransition spd="slow" p14:dur="1500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/>
        </p:nvSpPr>
        <p:spPr>
          <a:xfrm>
            <a:off x="572569" y="2723606"/>
            <a:ext cx="11109533" cy="2873828"/>
          </a:xfrm>
          <a:prstGeom prst="rect">
            <a:avLst/>
          </a:prstGeom>
          <a:gradFill>
            <a:gsLst>
              <a:gs pos="0">
                <a:srgbClr val="E2DF8E"/>
              </a:gs>
              <a:gs pos="78000">
                <a:srgbClr val="E2DF8E"/>
              </a:gs>
              <a:gs pos="100000">
                <a:srgbClr val="519876"/>
              </a:gs>
            </a:gsLst>
            <a:lin ang="5400000" scaled="0"/>
          </a:gra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mic Sans MS"/>
              <a:buNone/>
            </a:pPr>
            <a:r>
              <a:rPr b="0" i="0" lang="ru-RU" sz="4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Что случилось однажды, может никогда больше не случиться. Но то, что случилось два раза, непременно случится и в третий.</a:t>
            </a:r>
            <a:endParaRPr b="0" i="0" sz="4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5" name="Google Shape;145;p10"/>
          <p:cNvSpPr txBox="1"/>
          <p:nvPr>
            <p:ph type="title"/>
          </p:nvPr>
        </p:nvSpPr>
        <p:spPr>
          <a:xfrm>
            <a:off x="4119698" y="555626"/>
            <a:ext cx="4015274" cy="1368424"/>
          </a:xfrm>
          <a:prstGeom prst="rect">
            <a:avLst/>
          </a:prstGeom>
          <a:gradFill>
            <a:gsLst>
              <a:gs pos="0">
                <a:srgbClr val="E2DF8E"/>
              </a:gs>
              <a:gs pos="78000">
                <a:srgbClr val="E2DF8E"/>
              </a:gs>
              <a:gs pos="100000">
                <a:srgbClr val="519876"/>
              </a:gs>
            </a:gsLst>
            <a:lin ang="5400000" scaled="0"/>
          </a:gra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mic Sans MS"/>
              <a:buNone/>
            </a:pPr>
            <a:r>
              <a:rPr lang="ru-RU" sz="5400">
                <a:latin typeface="Comic Sans MS"/>
                <a:ea typeface="Comic Sans MS"/>
                <a:cs typeface="Comic Sans MS"/>
                <a:sym typeface="Comic Sans MS"/>
              </a:rPr>
              <a:t>Золото</a:t>
            </a:r>
            <a:endParaRPr sz="5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3717130" y="441326"/>
            <a:ext cx="4643437" cy="1539874"/>
          </a:xfrm>
          <a:prstGeom prst="rect">
            <a:avLst/>
          </a:prstGeom>
          <a:gradFill>
            <a:gsLst>
              <a:gs pos="0">
                <a:srgbClr val="E2DF8E"/>
              </a:gs>
              <a:gs pos="78000">
                <a:srgbClr val="E2DF8E"/>
              </a:gs>
              <a:gs pos="100000">
                <a:srgbClr val="519876"/>
              </a:gs>
            </a:gsLst>
            <a:lin ang="5400000" scaled="0"/>
          </a:gra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None/>
            </a:pPr>
            <a:r>
              <a:rPr lang="ru-RU" sz="5400">
                <a:latin typeface="Comic Sans MS"/>
                <a:ea typeface="Comic Sans MS"/>
                <a:cs typeface="Comic Sans MS"/>
                <a:sym typeface="Comic Sans MS"/>
              </a:rPr>
              <a:t>Возвращение домой</a:t>
            </a:r>
            <a:endParaRPr sz="5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https://i.pinimg.com/originals/9c/8d/74/9c8d749537eaddc61113c9945ce9e4e7.jpg" id="151" name="Google Shape;151;p11"/>
          <p:cNvPicPr preferRelativeResize="0"/>
          <p:nvPr/>
        </p:nvPicPr>
        <p:blipFill rotWithShape="1">
          <a:blip r:embed="rId3">
            <a:alphaModFix/>
          </a:blip>
          <a:srcRect b="0" l="13500" r="0" t="0"/>
          <a:stretch/>
        </p:blipFill>
        <p:spPr>
          <a:xfrm>
            <a:off x="2682080" y="2373973"/>
            <a:ext cx="6713539" cy="3938854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ransition spd="slow" p14:dur="1500"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/>
        </p:nvSpPr>
        <p:spPr>
          <a:xfrm>
            <a:off x="572570" y="2037806"/>
            <a:ext cx="11109533" cy="2873828"/>
          </a:xfrm>
          <a:prstGeom prst="rect">
            <a:avLst/>
          </a:prstGeom>
          <a:gradFill>
            <a:gsLst>
              <a:gs pos="0">
                <a:srgbClr val="E2DF8E"/>
              </a:gs>
              <a:gs pos="78000">
                <a:srgbClr val="E2DF8E"/>
              </a:gs>
              <a:gs pos="100000">
                <a:srgbClr val="519876"/>
              </a:gs>
            </a:gsLst>
            <a:lin ang="5400000" scaled="0"/>
          </a:gra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mic Sans MS"/>
              <a:buNone/>
            </a:pPr>
            <a:r>
              <a:rPr b="0" i="0" lang="ru-RU" sz="4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Когда ты чего-нибудь хочешь, вся Вселенная будет способствовать тому, чтобы желание твоё сбылось.</a:t>
            </a:r>
            <a:endParaRPr b="0" i="0" sz="4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/>
        </p:nvSpPr>
        <p:spPr>
          <a:xfrm>
            <a:off x="3651545" y="179997"/>
            <a:ext cx="4902793" cy="1366793"/>
          </a:xfrm>
          <a:prstGeom prst="rect">
            <a:avLst/>
          </a:prstGeom>
          <a:gradFill>
            <a:gsLst>
              <a:gs pos="0">
                <a:srgbClr val="E2DF8E"/>
              </a:gs>
              <a:gs pos="78000">
                <a:srgbClr val="E2DF8E"/>
              </a:gs>
              <a:gs pos="100000">
                <a:srgbClr val="519876"/>
              </a:gs>
            </a:gsLst>
            <a:lin ang="5400000" scaled="0"/>
          </a:gra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Comic Sans MS"/>
              <a:buNone/>
            </a:pPr>
            <a:r>
              <a:rPr b="0" i="0" lang="ru-RU" sz="5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А что ещё?</a:t>
            </a:r>
            <a:endParaRPr b="0"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2" name="Google Shape;162;p13"/>
          <p:cNvSpPr txBox="1"/>
          <p:nvPr>
            <p:ph idx="1" type="body"/>
          </p:nvPr>
        </p:nvSpPr>
        <p:spPr>
          <a:xfrm>
            <a:off x="447207" y="1842558"/>
            <a:ext cx="11311467" cy="4351338"/>
          </a:xfrm>
          <a:prstGeom prst="rect">
            <a:avLst/>
          </a:prstGeom>
          <a:gradFill>
            <a:gsLst>
              <a:gs pos="0">
                <a:srgbClr val="E2DF8E"/>
              </a:gs>
              <a:gs pos="78000">
                <a:srgbClr val="E2DF8E"/>
              </a:gs>
              <a:gs pos="100000">
                <a:srgbClr val="519876"/>
              </a:gs>
            </a:gsLst>
            <a:lin ang="5400000" scaled="0"/>
          </a:gra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ru-RU" sz="5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"Блистательный Гильгамеш", В. Воскобойников</a:t>
            </a:r>
            <a:endParaRPr/>
          </a:p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ru-RU" sz="5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"Неужели я умру?", А.Орлов</a:t>
            </a:r>
            <a:endParaRPr b="0" i="0" sz="5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ru-RU" sz="5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"История двух сновидцев", Х.Борхес</a:t>
            </a:r>
            <a:endParaRPr b="0" i="0" sz="4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/>
        </p:nvSpPr>
        <p:spPr>
          <a:xfrm>
            <a:off x="3651545" y="179997"/>
            <a:ext cx="4902793" cy="1366793"/>
          </a:xfrm>
          <a:prstGeom prst="rect">
            <a:avLst/>
          </a:prstGeom>
          <a:gradFill>
            <a:gsLst>
              <a:gs pos="0">
                <a:srgbClr val="E2DF8E"/>
              </a:gs>
              <a:gs pos="78000">
                <a:srgbClr val="E2DF8E"/>
              </a:gs>
              <a:gs pos="100000">
                <a:srgbClr val="519876"/>
              </a:gs>
            </a:gsLst>
            <a:lin ang="5400000" scaled="0"/>
          </a:gra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None/>
            </a:pPr>
            <a:r>
              <a:rPr b="0" i="0" lang="ru-RU" sz="5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Поделитесь своими впечатлениями</a:t>
            </a:r>
            <a:endParaRPr b="0"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8" name="Google Shape;1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0316" y="2168584"/>
            <a:ext cx="3905250" cy="390525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ransition spd="slow" p14:dur="1500"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/>
        </p:nvSpPr>
        <p:spPr>
          <a:xfrm>
            <a:off x="3651545" y="179997"/>
            <a:ext cx="4902793" cy="1366793"/>
          </a:xfrm>
          <a:prstGeom prst="rect">
            <a:avLst/>
          </a:prstGeom>
          <a:gradFill>
            <a:gsLst>
              <a:gs pos="0">
                <a:srgbClr val="E2DF8E"/>
              </a:gs>
              <a:gs pos="78000">
                <a:srgbClr val="E2DF8E"/>
              </a:gs>
              <a:gs pos="100000">
                <a:srgbClr val="519876"/>
              </a:gs>
            </a:gsLst>
            <a:lin ang="5400000" scaled="0"/>
          </a:gra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None/>
            </a:pPr>
            <a:r>
              <a:rPr b="0" i="0" lang="ru-RU" sz="5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Поделитесь своими впечатлениями </a:t>
            </a:r>
            <a:endParaRPr b="0" i="0" sz="6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855647" y="5757553"/>
            <a:ext cx="4160734" cy="838643"/>
          </a:xfrm>
          <a:prstGeom prst="rect">
            <a:avLst/>
          </a:prstGeom>
          <a:gradFill>
            <a:gsLst>
              <a:gs pos="0">
                <a:srgbClr val="E2DF8E"/>
              </a:gs>
              <a:gs pos="78000">
                <a:srgbClr val="E2DF8E"/>
              </a:gs>
              <a:gs pos="100000">
                <a:srgbClr val="519876"/>
              </a:gs>
            </a:gsLst>
            <a:lin ang="5400000" scaled="0"/>
          </a:gra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mic Sans MS"/>
              <a:buNone/>
            </a:pPr>
            <a:r>
              <a:rPr b="0" i="0" lang="ru-RU" sz="5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ВК</a:t>
            </a:r>
            <a:endParaRPr b="0" i="0" sz="5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7195559" y="5757553"/>
            <a:ext cx="4082038" cy="882529"/>
          </a:xfrm>
          <a:prstGeom prst="rect">
            <a:avLst/>
          </a:prstGeom>
          <a:gradFill>
            <a:gsLst>
              <a:gs pos="0">
                <a:srgbClr val="E2DF8E"/>
              </a:gs>
              <a:gs pos="78000">
                <a:srgbClr val="E2DF8E"/>
              </a:gs>
              <a:gs pos="100000">
                <a:srgbClr val="519876"/>
              </a:gs>
            </a:gsLst>
            <a:lin ang="5400000" scaled="0"/>
          </a:gra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Comic Sans MS"/>
              <a:buNone/>
            </a:pPr>
            <a:r>
              <a:rPr b="0" i="0" lang="ru-RU" sz="5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Instagram</a:t>
            </a:r>
            <a:endParaRPr b="0" i="0" sz="6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1781176" y="517526"/>
            <a:ext cx="3048000" cy="1339849"/>
          </a:xfrm>
          <a:prstGeom prst="rect">
            <a:avLst/>
          </a:prstGeom>
          <a:gradFill>
            <a:gsLst>
              <a:gs pos="0">
                <a:srgbClr val="E2DF8E"/>
              </a:gs>
              <a:gs pos="78000">
                <a:srgbClr val="E2DF8E"/>
              </a:gs>
              <a:gs pos="100000">
                <a:srgbClr val="519876"/>
              </a:gs>
            </a:gsLst>
            <a:lin ang="5400000" scaled="0"/>
          </a:gra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mic Sans MS"/>
              <a:buNone/>
            </a:pPr>
            <a:r>
              <a:rPr lang="ru-RU" sz="5400">
                <a:latin typeface="Comic Sans MS"/>
                <a:ea typeface="Comic Sans MS"/>
                <a:cs typeface="Comic Sans MS"/>
                <a:sym typeface="Comic Sans MS"/>
              </a:rPr>
              <a:t>Авторы</a:t>
            </a:r>
            <a:endParaRPr sz="5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1152526" y="3338290"/>
            <a:ext cx="4305300" cy="830997"/>
          </a:xfrm>
          <a:prstGeom prst="rect">
            <a:avLst/>
          </a:prstGeom>
          <a:gradFill>
            <a:gsLst>
              <a:gs pos="0">
                <a:srgbClr val="E2DF8E"/>
              </a:gs>
              <a:gs pos="78000">
                <a:srgbClr val="E2DF8E"/>
              </a:gs>
              <a:gs pos="100000">
                <a:srgbClr val="519876"/>
              </a:gs>
            </a:gsLst>
            <a:lin ang="5400000" scaled="0"/>
          </a:gra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Пауло Коэльо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(Родился 24.08.1947)</a:t>
            </a:r>
            <a:endParaRPr/>
          </a:p>
        </p:txBody>
      </p:sp>
      <p:pic>
        <p:nvPicPr>
          <p:cNvPr descr="https://shop-cdn1.vigbo.tech/shops/116819/products/19781359/images/2-3fec17fa1166106cf430050657c22d8e.jpg"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5733" y="517526"/>
            <a:ext cx="4101042" cy="5505204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ransition spd="slow" p14:dur="1500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3910013" y="307976"/>
            <a:ext cx="4257674" cy="1577974"/>
          </a:xfrm>
          <a:prstGeom prst="rect">
            <a:avLst/>
          </a:prstGeom>
          <a:gradFill>
            <a:gsLst>
              <a:gs pos="0">
                <a:srgbClr val="E2DF8E"/>
              </a:gs>
              <a:gs pos="78000">
                <a:srgbClr val="E2DF8E"/>
              </a:gs>
              <a:gs pos="100000">
                <a:srgbClr val="519876"/>
              </a:gs>
            </a:gsLst>
            <a:lin ang="5400000" scaled="0"/>
          </a:gra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None/>
            </a:pPr>
            <a:r>
              <a:rPr lang="ru-RU" sz="5400">
                <a:latin typeface="Comic Sans MS"/>
                <a:ea typeface="Comic Sans MS"/>
                <a:cs typeface="Comic Sans MS"/>
                <a:sym typeface="Comic Sans MS"/>
              </a:rPr>
              <a:t>История «Алхимика»</a:t>
            </a:r>
            <a:endParaRPr sz="5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https://cdn1.ozone.ru/s3/multimedia-t/6012669365.jpg"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3804" y="2533650"/>
            <a:ext cx="4253883" cy="37973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ransition spd="slow" p14:dur="1500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3910013" y="307976"/>
            <a:ext cx="4257674" cy="1577974"/>
          </a:xfrm>
          <a:prstGeom prst="rect">
            <a:avLst/>
          </a:prstGeom>
          <a:gradFill>
            <a:gsLst>
              <a:gs pos="0">
                <a:srgbClr val="E2DF8E"/>
              </a:gs>
              <a:gs pos="78000">
                <a:srgbClr val="E2DF8E"/>
              </a:gs>
              <a:gs pos="100000">
                <a:srgbClr val="519876"/>
              </a:gs>
            </a:gsLst>
            <a:lin ang="5400000" scaled="0"/>
          </a:gra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mic Sans MS"/>
              <a:buNone/>
            </a:pPr>
            <a:r>
              <a:rPr lang="ru-RU" sz="5400">
                <a:latin typeface="Comic Sans MS"/>
                <a:ea typeface="Comic Sans MS"/>
                <a:cs typeface="Comic Sans MS"/>
                <a:sym typeface="Comic Sans MS"/>
              </a:rPr>
              <a:t>Начало</a:t>
            </a:r>
            <a:endParaRPr sz="5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https://i.pinimg.com/originals/9c/8d/74/9c8d749537eaddc61113c9945ce9e4e7.jpg"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12456" r="0" t="0"/>
          <a:stretch/>
        </p:blipFill>
        <p:spPr>
          <a:xfrm>
            <a:off x="3040459" y="2609850"/>
            <a:ext cx="5996781" cy="347640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ransition spd="slow" p14:dur="1500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/>
        </p:nvSpPr>
        <p:spPr>
          <a:xfrm>
            <a:off x="484083" y="2664092"/>
            <a:ext cx="11109533" cy="3199498"/>
          </a:xfrm>
          <a:prstGeom prst="rect">
            <a:avLst/>
          </a:prstGeom>
          <a:gradFill>
            <a:gsLst>
              <a:gs pos="0">
                <a:srgbClr val="E2DF8E"/>
              </a:gs>
              <a:gs pos="78000">
                <a:srgbClr val="E2DF8E"/>
              </a:gs>
              <a:gs pos="100000">
                <a:srgbClr val="519876"/>
              </a:gs>
            </a:gsLst>
            <a:lin ang="5400000" scaled="0"/>
          </a:gra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None/>
            </a:pPr>
            <a:r>
              <a:rPr b="0" i="0" lang="ru-RU" sz="5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Она &lt;книга&gt; о том, о чём написаны почти все книги.. О том, что человек не в силах сам выбрать свою судьбу. Она старается, чтобы все поверили в величайшую на свете ложь.</a:t>
            </a:r>
            <a:endParaRPr b="0" i="0" sz="5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6" name="Google Shape;116;p5"/>
          <p:cNvSpPr txBox="1"/>
          <p:nvPr>
            <p:ph type="title"/>
          </p:nvPr>
        </p:nvSpPr>
        <p:spPr>
          <a:xfrm>
            <a:off x="3910012" y="536576"/>
            <a:ext cx="4257674" cy="1577974"/>
          </a:xfrm>
          <a:prstGeom prst="rect">
            <a:avLst/>
          </a:prstGeom>
          <a:gradFill>
            <a:gsLst>
              <a:gs pos="0">
                <a:srgbClr val="E2DF8E"/>
              </a:gs>
              <a:gs pos="78000">
                <a:srgbClr val="E2DF8E"/>
              </a:gs>
              <a:gs pos="100000">
                <a:srgbClr val="519876"/>
              </a:gs>
            </a:gsLst>
            <a:lin ang="5400000" scaled="0"/>
          </a:gra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mic Sans MS"/>
              <a:buNone/>
            </a:pPr>
            <a:r>
              <a:rPr lang="ru-RU" sz="5400">
                <a:latin typeface="Comic Sans MS"/>
                <a:ea typeface="Comic Sans MS"/>
                <a:cs typeface="Comic Sans MS"/>
                <a:sym typeface="Comic Sans MS"/>
              </a:rPr>
              <a:t>Гадалка и старик</a:t>
            </a:r>
            <a:endParaRPr sz="5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572570" y="2037806"/>
            <a:ext cx="11109533" cy="2873828"/>
          </a:xfrm>
          <a:prstGeom prst="rect">
            <a:avLst/>
          </a:prstGeom>
          <a:gradFill>
            <a:gsLst>
              <a:gs pos="0">
                <a:srgbClr val="E2DF8E"/>
              </a:gs>
              <a:gs pos="78000">
                <a:srgbClr val="E2DF8E"/>
              </a:gs>
              <a:gs pos="100000">
                <a:srgbClr val="519876"/>
              </a:gs>
            </a:gsLst>
            <a:lin ang="5400000" scaled="0"/>
          </a:gra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mic Sans MS"/>
              <a:buNone/>
            </a:pPr>
            <a:r>
              <a:rPr b="0" i="0" lang="ru-RU" sz="4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Люди очень быстро узнают, в чём смысл их жизни. Может быть, поэтому они так же быстро и отказываются от него.</a:t>
            </a:r>
            <a:endParaRPr b="0" i="0" sz="4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3910013" y="307976"/>
            <a:ext cx="4257674" cy="1577974"/>
          </a:xfrm>
          <a:prstGeom prst="rect">
            <a:avLst/>
          </a:prstGeom>
          <a:gradFill>
            <a:gsLst>
              <a:gs pos="0">
                <a:srgbClr val="E2DF8E"/>
              </a:gs>
              <a:gs pos="78000">
                <a:srgbClr val="E2DF8E"/>
              </a:gs>
              <a:gs pos="100000">
                <a:srgbClr val="519876"/>
              </a:gs>
            </a:gsLst>
            <a:lin ang="5400000" scaled="0"/>
          </a:gra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mic Sans MS"/>
              <a:buNone/>
            </a:pPr>
            <a:r>
              <a:rPr lang="ru-RU" sz="5400">
                <a:latin typeface="Comic Sans MS"/>
                <a:ea typeface="Comic Sans MS"/>
                <a:cs typeface="Comic Sans MS"/>
                <a:sym typeface="Comic Sans MS"/>
              </a:rPr>
              <a:t> Торговец хрусталём</a:t>
            </a:r>
            <a:endParaRPr/>
          </a:p>
        </p:txBody>
      </p:sp>
      <p:pic>
        <p:nvPicPr>
          <p:cNvPr descr="https://staticdelivery.nexusmods.com/mods/110/images/23987-2-1347359703.jpg"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3687" y="2436417"/>
            <a:ext cx="6410325" cy="360580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ransition spd="slow" p14:dur="1500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3910013" y="307976"/>
            <a:ext cx="4257674" cy="1577974"/>
          </a:xfrm>
          <a:prstGeom prst="rect">
            <a:avLst/>
          </a:prstGeom>
          <a:gradFill>
            <a:gsLst>
              <a:gs pos="0">
                <a:srgbClr val="E2DF8E"/>
              </a:gs>
              <a:gs pos="78000">
                <a:srgbClr val="E2DF8E"/>
              </a:gs>
              <a:gs pos="100000">
                <a:srgbClr val="519876"/>
              </a:gs>
            </a:gsLst>
            <a:lin ang="5400000" scaled="0"/>
          </a:gra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mic Sans MS"/>
              <a:buNone/>
            </a:pPr>
            <a:r>
              <a:rPr lang="ru-RU" sz="5400">
                <a:latin typeface="Comic Sans MS"/>
                <a:ea typeface="Comic Sans MS"/>
                <a:cs typeface="Comic Sans MS"/>
                <a:sym typeface="Comic Sans MS"/>
              </a:rPr>
              <a:t>Поиски Алхимика</a:t>
            </a:r>
            <a:endParaRPr sz="5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https://i.ytimg.com/vi/yMyEMAiaEWw/maxresdefault.jpg" id="133" name="Google Shape;133;p8"/>
          <p:cNvPicPr preferRelativeResize="0"/>
          <p:nvPr/>
        </p:nvPicPr>
        <p:blipFill rotWithShape="1">
          <a:blip r:embed="rId3">
            <a:alphaModFix/>
          </a:blip>
          <a:srcRect b="0" l="0" r="0" t="9074"/>
          <a:stretch/>
        </p:blipFill>
        <p:spPr>
          <a:xfrm>
            <a:off x="2506646" y="2590800"/>
            <a:ext cx="7064408" cy="361315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ransition spd="slow" p14:dur="1500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title"/>
          </p:nvPr>
        </p:nvSpPr>
        <p:spPr>
          <a:xfrm>
            <a:off x="3642826" y="346076"/>
            <a:ext cx="4795837" cy="1577974"/>
          </a:xfrm>
          <a:prstGeom prst="rect">
            <a:avLst/>
          </a:prstGeom>
          <a:gradFill>
            <a:gsLst>
              <a:gs pos="0">
                <a:srgbClr val="E2DF8E"/>
              </a:gs>
              <a:gs pos="78000">
                <a:srgbClr val="E2DF8E"/>
              </a:gs>
              <a:gs pos="100000">
                <a:srgbClr val="519876"/>
              </a:gs>
            </a:gsLst>
            <a:lin ang="5400000" scaled="0"/>
          </a:gra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mic Sans MS"/>
              <a:buNone/>
            </a:pPr>
            <a:r>
              <a:rPr lang="ru-RU" sz="5400">
                <a:latin typeface="Comic Sans MS"/>
                <a:ea typeface="Comic Sans MS"/>
                <a:cs typeface="Comic Sans MS"/>
                <a:sym typeface="Comic Sans MS"/>
              </a:rPr>
              <a:t>Путешествие и открытие</a:t>
            </a:r>
            <a:endParaRPr sz="5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https://pbs.twimg.com/profile_banners/773630947342385153/1473283698/1500x500" id="139" name="Google Shape;13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68" y="2438400"/>
            <a:ext cx="11029952" cy="367665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ransition spd="slow" p14:dur="1500">
    <p:split orient="vert"/>
  </p:transition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2021-04-28T17:26:38Z</dcterms:created>
  <dc:creator>Administrator</dc:creator>
</cp:coreProperties>
</file>