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9" r:id="rId11"/>
    <p:sldId id="268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E37"/>
    <a:srgbClr val="4E8177"/>
    <a:srgbClr val="E2D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9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7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7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1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6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D9A-18EF-430E-BD5E-BC0DC3BCCE0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90FC-F79E-4636-BBC9-3EF39E1D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3600" y="542925"/>
            <a:ext cx="7962900" cy="1381125"/>
          </a:xfr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ru-RU" dirty="0" smtClean="0">
                <a:ln>
                  <a:solidFill>
                    <a:schemeClr val="tx1"/>
                  </a:solidFill>
                </a:ln>
                <a:latin typeface="Comic Sans MS" panose="030F0702030302020204" pitchFamily="66" charset="0"/>
              </a:rPr>
              <a:t>Литературный клуб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1268" name="Picture 4" descr="https://sun9-47.userapi.com/impg/iTG03pk3gEwo7ueEDFW_c16ojjTlsFuDK6kbpw/WpOi50uhybU.jpg?size=2560x1883&amp;quality=96&amp;sign=fd54d3b63e9ca049e58b12455aafa713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05063"/>
            <a:ext cx="5629275" cy="4140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581775" y="3495675"/>
            <a:ext cx="5248276" cy="1754326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Comic Sans MS" panose="030F0702030302020204" pitchFamily="66" charset="0"/>
              </a:rPr>
              <a:t>«Пикник на обочине» </a:t>
            </a:r>
            <a:br>
              <a:rPr lang="ru-RU" sz="3600" dirty="0" smtClean="0">
                <a:latin typeface="Comic Sans MS" panose="030F0702030302020204" pitchFamily="66" charset="0"/>
              </a:rPr>
            </a:br>
            <a:r>
              <a:rPr lang="ru-RU" sz="3600" dirty="0" smtClean="0">
                <a:latin typeface="Comic Sans MS" panose="030F0702030302020204" pitchFamily="66" charset="0"/>
              </a:rPr>
              <a:t>Аркадий и Борис Стругацкие</a:t>
            </a:r>
            <a:endParaRPr lang="ru-RU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529842" y="1581508"/>
            <a:ext cx="11109533" cy="2563203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“Счастье для всех! Даром! Сколько угодно счастья! Все собирайтесь сюда! Хватит всем! Никто не уйдёт обиженный! Даром! Счастье! Даром!”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203821" y="5417145"/>
            <a:ext cx="2553765" cy="1009292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Артур</a:t>
            </a:r>
            <a:endParaRPr lang="ru-RU" sz="5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72570" y="1513142"/>
            <a:ext cx="11109533" cy="2563203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“Ты должна сделать добро из зла, потому что его больше не из чего сделать.”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383708" y="5468420"/>
            <a:ext cx="5570431" cy="1009292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“Вся королевская рать”</a:t>
            </a:r>
          </a:p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Роберт Уоррен</a:t>
            </a:r>
          </a:p>
        </p:txBody>
      </p:sp>
    </p:spTree>
    <p:extLst>
      <p:ext uri="{BB962C8B-B14F-4D97-AF65-F5344CB8AC3E}">
        <p14:creationId xmlns:p14="http://schemas.microsoft.com/office/powerpoint/2010/main" val="13108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51545" y="179997"/>
            <a:ext cx="4902793" cy="1366793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А что ещё?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7" name="Заголовок 1"/>
          <p:cNvSpPr txBox="1">
            <a:spLocks noGrp="1"/>
          </p:cNvSpPr>
          <p:nvPr>
            <p:ph idx="1"/>
          </p:nvPr>
        </p:nvSpPr>
        <p:spPr>
          <a:xfrm>
            <a:off x="406400" y="1842558"/>
            <a:ext cx="11311467" cy="4351338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>
                <a:latin typeface="Comic Sans MS" panose="030F0702030302020204" pitchFamily="66" charset="0"/>
              </a:rPr>
              <a:t>Фильм «Прибытие»</a:t>
            </a:r>
          </a:p>
          <a:p>
            <a:pPr algn="ctr"/>
            <a:endParaRPr lang="ru-RU" sz="5800" dirty="0">
              <a:latin typeface="Comic Sans MS" panose="030F0702030302020204" pitchFamily="66" charset="0"/>
            </a:endParaRPr>
          </a:p>
          <a:p>
            <a:pPr algn="ctr"/>
            <a:r>
              <a:rPr lang="ru-RU" sz="5800" dirty="0">
                <a:latin typeface="Comic Sans MS" panose="030F0702030302020204" pitchFamily="66" charset="0"/>
              </a:rPr>
              <a:t>«Марсианские хроники», </a:t>
            </a:r>
            <a:r>
              <a:rPr lang="ru-RU" sz="5800" dirty="0" err="1">
                <a:latin typeface="Comic Sans MS" panose="030F0702030302020204" pitchFamily="66" charset="0"/>
              </a:rPr>
              <a:t>Рэй</a:t>
            </a:r>
            <a:r>
              <a:rPr lang="ru-RU" sz="5800" dirty="0">
                <a:latin typeface="Comic Sans MS" panose="030F0702030302020204" pitchFamily="66" charset="0"/>
              </a:rPr>
              <a:t> </a:t>
            </a:r>
            <a:r>
              <a:rPr lang="ru-RU" sz="5800" dirty="0" err="1">
                <a:latin typeface="Comic Sans MS" panose="030F0702030302020204" pitchFamily="66" charset="0"/>
              </a:rPr>
              <a:t>Брэдбери</a:t>
            </a:r>
            <a:endParaRPr lang="ru-RU" sz="5800" dirty="0">
              <a:latin typeface="Comic Sans MS" panose="030F0702030302020204" pitchFamily="66" charset="0"/>
            </a:endParaRPr>
          </a:p>
          <a:p>
            <a:pPr algn="ctr"/>
            <a:endParaRPr lang="ru-RU" sz="5800" dirty="0">
              <a:latin typeface="Comic Sans MS" panose="030F0702030302020204" pitchFamily="66" charset="0"/>
            </a:endParaRPr>
          </a:p>
          <a:p>
            <a:pPr algn="ctr"/>
            <a:r>
              <a:rPr lang="ru-RU" sz="5800" dirty="0">
                <a:latin typeface="Comic Sans MS" panose="030F0702030302020204" pitchFamily="66" charset="0"/>
              </a:rPr>
              <a:t>«Понедельник начинается в субботу», Аркадий и Борис Стругацкие</a:t>
            </a:r>
          </a:p>
          <a:p>
            <a:pPr algn="ctr"/>
            <a:endParaRPr lang="ru-RU" sz="5800" dirty="0">
              <a:latin typeface="Comic Sans MS" panose="030F0702030302020204" pitchFamily="66" charset="0"/>
            </a:endParaRPr>
          </a:p>
          <a:p>
            <a:pPr algn="ctr"/>
            <a:r>
              <a:rPr lang="ru-RU" sz="5800" dirty="0">
                <a:latin typeface="Comic Sans MS" panose="030F0702030302020204" pitchFamily="66" charset="0"/>
              </a:rPr>
              <a:t>«</a:t>
            </a:r>
            <a:r>
              <a:rPr lang="ru-RU" sz="5800" dirty="0" err="1">
                <a:latin typeface="Comic Sans MS" panose="030F0702030302020204" pitchFamily="66" charset="0"/>
              </a:rPr>
              <a:t>Солярис</a:t>
            </a:r>
            <a:r>
              <a:rPr lang="ru-RU" sz="5800" dirty="0">
                <a:latin typeface="Comic Sans MS" panose="030F0702030302020204" pitchFamily="66" charset="0"/>
              </a:rPr>
              <a:t>», Станислав </a:t>
            </a:r>
            <a:r>
              <a:rPr lang="ru-RU" sz="5800" dirty="0" err="1">
                <a:latin typeface="Comic Sans MS" panose="030F0702030302020204" pitchFamily="66" charset="0"/>
              </a:rPr>
              <a:t>Лем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0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651545" y="179997"/>
            <a:ext cx="4902793" cy="1366793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Поделитесь своими впечатлениями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16" y="2168584"/>
            <a:ext cx="3905250" cy="390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47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651545" y="179997"/>
            <a:ext cx="4902793" cy="1366793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>
                <a:latin typeface="Comic Sans MS" panose="030F0702030302020204" pitchFamily="66" charset="0"/>
              </a:rPr>
              <a:t>Поделитесь своими </a:t>
            </a:r>
            <a:r>
              <a:rPr lang="ru-RU" sz="5800" dirty="0" smtClean="0">
                <a:latin typeface="Comic Sans MS" panose="030F0702030302020204" pitchFamily="66" charset="0"/>
              </a:rPr>
              <a:t>впечатлениями </a:t>
            </a:r>
            <a:endParaRPr lang="ru-RU" sz="6000" dirty="0">
              <a:latin typeface="Comic Sans MS" panose="030F0702030302020204" pitchFamily="66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55647" y="5757553"/>
            <a:ext cx="4160734" cy="838643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smtClean="0">
                <a:latin typeface="Comic Sans MS" panose="030F0702030302020204" pitchFamily="66" charset="0"/>
              </a:rPr>
              <a:t>ВК</a:t>
            </a:r>
            <a:endParaRPr lang="ru-RU" sz="5400" dirty="0">
              <a:latin typeface="Comic Sans MS" panose="030F0702030302020204" pitchFamily="66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95559" y="5757553"/>
            <a:ext cx="4082038" cy="882529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Comic Sans MS" panose="030F0702030302020204" pitchFamily="66" charset="0"/>
              </a:rPr>
              <a:t>I</a:t>
            </a:r>
            <a:r>
              <a:rPr lang="en-US" sz="5800" dirty="0" smtClean="0">
                <a:latin typeface="Comic Sans MS" panose="030F0702030302020204" pitchFamily="66" charset="0"/>
              </a:rPr>
              <a:t>nstagram</a:t>
            </a:r>
            <a:endParaRPr lang="ru-RU" sz="6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7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526" y="365126"/>
            <a:ext cx="3048000" cy="1339849"/>
          </a:xfr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omic Sans MS" panose="030F0702030302020204" pitchFamily="66" charset="0"/>
              </a:rPr>
              <a:t>Авторы</a:t>
            </a:r>
            <a:endParaRPr lang="ru-RU" sz="5400" dirty="0">
              <a:latin typeface="Comic Sans MS" panose="030F0702030302020204" pitchFamily="66" charset="0"/>
            </a:endParaRPr>
          </a:p>
        </p:txBody>
      </p:sp>
      <p:pic>
        <p:nvPicPr>
          <p:cNvPr id="10242" name="Picture 2" descr="https://sun9-74.userapi.com/impg/Mj8l4K_GtvwJ-Pmb29MsdUr59Z1Fp4lzTW2skg/oMrrNGsoDR0.jpg?size=1000x700&amp;quality=96&amp;sign=4c0c2fa8de5971a1c278e09f2b6528db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03" y="2087562"/>
            <a:ext cx="621619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3876" y="2924403"/>
            <a:ext cx="4305300" cy="2677656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Стругацкий Аркадий Натанович </a:t>
            </a:r>
          </a:p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(28.08.1925 – 1</a:t>
            </a:r>
            <a:r>
              <a:rPr lang="en-US" sz="2400" dirty="0" smtClean="0">
                <a:latin typeface="Comic Sans MS" panose="030F0702030302020204" pitchFamily="66" charset="0"/>
              </a:rPr>
              <a:t>2</a:t>
            </a:r>
            <a:r>
              <a:rPr lang="ru-RU" sz="2400" dirty="0" smtClean="0">
                <a:latin typeface="Comic Sans MS" panose="030F0702030302020204" pitchFamily="66" charset="0"/>
              </a:rPr>
              <a:t>.1</a:t>
            </a:r>
            <a:r>
              <a:rPr lang="en-US" sz="2400" dirty="0" smtClean="0">
                <a:latin typeface="Comic Sans MS" panose="030F0702030302020204" pitchFamily="66" charset="0"/>
              </a:rPr>
              <a:t>0</a:t>
            </a:r>
            <a:r>
              <a:rPr lang="ru-RU" sz="2400" dirty="0" smtClean="0">
                <a:latin typeface="Comic Sans MS" panose="030F0702030302020204" pitchFamily="66" charset="0"/>
              </a:rPr>
              <a:t>.20</a:t>
            </a:r>
            <a:r>
              <a:rPr lang="en-US" sz="2400" dirty="0" smtClean="0">
                <a:latin typeface="Comic Sans MS" panose="030F0702030302020204" pitchFamily="66" charset="0"/>
              </a:rPr>
              <a:t>91</a:t>
            </a:r>
            <a:r>
              <a:rPr lang="ru-RU" sz="2400" dirty="0" smtClean="0">
                <a:latin typeface="Comic Sans MS" panose="030F0702030302020204" pitchFamily="66" charset="0"/>
              </a:rPr>
              <a:t>)</a:t>
            </a:r>
          </a:p>
          <a:p>
            <a:pPr algn="ctr"/>
            <a:endParaRPr lang="ru-RU" sz="2400" dirty="0" smtClean="0">
              <a:latin typeface="Comic Sans MS" panose="030F0702030302020204" pitchFamily="66" charset="0"/>
            </a:endParaRPr>
          </a:p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Стругацкий Борис Натанович </a:t>
            </a:r>
          </a:p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(15.04.1933 – 1</a:t>
            </a:r>
            <a:r>
              <a:rPr lang="en-US" sz="2400" dirty="0" smtClean="0">
                <a:latin typeface="Comic Sans MS" panose="030F0702030302020204" pitchFamily="66" charset="0"/>
              </a:rPr>
              <a:t>9</a:t>
            </a:r>
            <a:r>
              <a:rPr lang="ru-RU" sz="2400" dirty="0" smtClean="0">
                <a:latin typeface="Comic Sans MS" panose="030F0702030302020204" pitchFamily="66" charset="0"/>
              </a:rPr>
              <a:t>.1</a:t>
            </a:r>
            <a:r>
              <a:rPr lang="en-US" sz="2400" dirty="0" smtClean="0">
                <a:latin typeface="Comic Sans MS" panose="030F0702030302020204" pitchFamily="66" charset="0"/>
              </a:rPr>
              <a:t>1</a:t>
            </a:r>
            <a:r>
              <a:rPr lang="ru-RU" sz="2400" dirty="0" smtClean="0">
                <a:latin typeface="Comic Sans MS" panose="030F0702030302020204" pitchFamily="66" charset="0"/>
              </a:rPr>
              <a:t>.</a:t>
            </a:r>
            <a:r>
              <a:rPr lang="en-US" sz="2400" dirty="0" smtClean="0">
                <a:latin typeface="Comic Sans MS" panose="030F0702030302020204" pitchFamily="66" charset="0"/>
              </a:rPr>
              <a:t>2012</a:t>
            </a:r>
            <a:r>
              <a:rPr lang="ru-RU" sz="2400" dirty="0" smtClean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0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un9-1.userapi.com/impg/FCz3ELe29WxHVVV-CXUQIyFCE15-3E0R2X_p7w/VULUkXScwDI.jpg?size=1000x1339&amp;quality=96&amp;sign=cc7ebf86d3be77d38066ea9a462088ce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760372"/>
            <a:ext cx="3514725" cy="4706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un9-6.userapi.com/impg/6mMV_v-TtW08i3U5rmhlk8BuGgk-4Lc_C0gAGw/6uj--irp1Rw.jpg?size=800x1276&amp;quality=96&amp;sign=e500d949eb05320af10c6022df632b35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6" y="1760372"/>
            <a:ext cx="2952750" cy="4709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848100" y="171450"/>
            <a:ext cx="3724276" cy="1438275"/>
          </a:xfr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omic Sans MS" panose="030F0702030302020204" pitchFamily="66" charset="0"/>
              </a:rPr>
              <a:t>Журналы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un9-42.userapi.com/impg/tTo6jQAUnv6e8bBPaEpxzk40iN8qvqvwoLy6Vg/Wuc0JmV4c1k.jpg?size=444x600&amp;quality=96&amp;sign=6d92aca6fc13c7c33332bad1b7a6f2ec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81" y="1794046"/>
            <a:ext cx="3514725" cy="474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48913" y="230146"/>
            <a:ext cx="5566462" cy="1341480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err="1" smtClean="0">
                <a:latin typeface="Comic Sans MS" panose="030F0702030302020204" pitchFamily="66" charset="0"/>
              </a:rPr>
              <a:t>Рэдрик</a:t>
            </a:r>
            <a:r>
              <a:rPr lang="ru-RU" sz="6000" dirty="0" smtClean="0">
                <a:latin typeface="Comic Sans MS" panose="030F0702030302020204" pitchFamily="66" charset="0"/>
              </a:rPr>
              <a:t> </a:t>
            </a:r>
            <a:r>
              <a:rPr lang="ru-RU" sz="5400" dirty="0" err="1" smtClean="0">
                <a:latin typeface="Comic Sans MS" panose="030F0702030302020204" pitchFamily="66" charset="0"/>
              </a:rPr>
              <a:t>Шухарт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un9-44.userapi.com/impg/gJomD3Kg8X-DwkusiszLcJwpK1QEfVCV_YIBRw/jaLJhwJj5is.jpg?size=582x365&amp;quality=96&amp;sign=ce82727e1f029846c1726c0962068d10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755172"/>
            <a:ext cx="5220704" cy="3274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62564" y="588488"/>
            <a:ext cx="3724276" cy="1438275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smtClean="0">
                <a:latin typeface="Comic Sans MS" panose="030F0702030302020204" pitchFamily="66" charset="0"/>
              </a:rPr>
              <a:t>Паутина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6" name="Picture 2" descr="https://sun9-25.userapi.com/impg/7E95HQzvo39A8vVg-yJE8yFowfxXBmoUEzliUg/EqAmmSLMQ4I.jpg?size=1000x667&amp;quality=96&amp;sign=556bfe3ca8e1275ad95d69c62b13884b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55172"/>
            <a:ext cx="4908775" cy="3274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7297849" y="588489"/>
            <a:ext cx="3724276" cy="1438275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smtClean="0">
                <a:latin typeface="Comic Sans MS" panose="030F0702030302020204" pitchFamily="66" charset="0"/>
              </a:rPr>
              <a:t>Зона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un9-67.userapi.com/impg/Ico5yONmPa2637SUlqtj1UkL4uQxCIGetEBgqw/GUA22F02FRk.jpg?size=1920x1095&amp;quality=96&amp;sign=2e952cc83d928eb442c6620c7907dbdf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06" y="2123372"/>
            <a:ext cx="7290148" cy="4157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812005" y="456399"/>
            <a:ext cx="4629150" cy="1143000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err="1" smtClean="0">
                <a:latin typeface="Comic Sans MS" panose="030F0702030302020204" pitchFamily="66" charset="0"/>
              </a:rPr>
              <a:t>Сталкерство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un9-72.userapi.com/impg/GGg1PkF5BLayTMOSy8edWbIl_MdlDfegrH3woA/a0Fz2VKMnag.jpg?size=1920x1351&amp;quality=96&amp;sign=463c509586edfa25ad1e9bda836a4907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14" y="1895066"/>
            <a:ext cx="6625769" cy="4662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252361" y="171450"/>
            <a:ext cx="3724276" cy="1438275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smtClean="0">
                <a:latin typeface="Comic Sans MS" panose="030F0702030302020204" pitchFamily="66" charset="0"/>
              </a:rPr>
              <a:t>Полиция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11.userapi.com/impg/DcwthhZ7x0Hc0nUO9hcvomdXFYiAsQ_kn46gbQ/Bg3HdF0ddAo.jpg?size=677x1043&amp;quality=96&amp;sign=20f9af646c1fa29b25a860165bb1324f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74" y="1819864"/>
            <a:ext cx="3067050" cy="4725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232661" y="145812"/>
            <a:ext cx="3724276" cy="1438275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Мартышка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65.userapi.com/impg/vLhaVSpreRZFoNOPgTFTvfe_FCxnbCmueelfdA/hk4y8yJ5aCw.jpg?size=1020x680&amp;quality=96&amp;sign=c9cf7bde14717ee847584f54900ff6d4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77" y="1949955"/>
            <a:ext cx="6816328" cy="4544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651545" y="179997"/>
            <a:ext cx="4902793" cy="1366793"/>
          </a:xfrm>
          <a:prstGeom prst="rect">
            <a:avLst/>
          </a:prstGeom>
          <a:gradFill>
            <a:gsLst>
              <a:gs pos="78000">
                <a:srgbClr val="E2DF8E"/>
              </a:gs>
              <a:gs pos="100000">
                <a:srgbClr val="DC6E37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800" dirty="0" smtClean="0">
                <a:latin typeface="Comic Sans MS" panose="030F0702030302020204" pitchFamily="66" charset="0"/>
              </a:rPr>
              <a:t>Золотой</a:t>
            </a:r>
            <a:r>
              <a:rPr lang="ru-RU" sz="6000" dirty="0" smtClean="0">
                <a:latin typeface="Comic Sans MS" panose="030F0702030302020204" pitchFamily="66" charset="0"/>
              </a:rPr>
              <a:t> Шар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135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Тема Office</vt:lpstr>
      <vt:lpstr>Литературный клуб</vt:lpstr>
      <vt:lpstr>Авторы</vt:lpstr>
      <vt:lpstr>Журналы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17</cp:revision>
  <dcterms:created xsi:type="dcterms:W3CDTF">2021-04-28T17:26:38Z</dcterms:created>
  <dcterms:modified xsi:type="dcterms:W3CDTF">2021-05-21T19:58:29Z</dcterms:modified>
</cp:coreProperties>
</file>