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682" r:id="rId2"/>
    <p:sldId id="699" r:id="rId3"/>
    <p:sldId id="690" r:id="rId4"/>
    <p:sldId id="700" r:id="rId5"/>
    <p:sldId id="705" r:id="rId6"/>
    <p:sldId id="701" r:id="rId7"/>
    <p:sldId id="706" r:id="rId8"/>
    <p:sldId id="707" r:id="rId9"/>
    <p:sldId id="708" r:id="rId10"/>
    <p:sldId id="710" r:id="rId11"/>
    <p:sldId id="723" r:id="rId12"/>
    <p:sldId id="711" r:id="rId13"/>
    <p:sldId id="712" r:id="rId14"/>
    <p:sldId id="713" r:id="rId15"/>
    <p:sldId id="714" r:id="rId16"/>
    <p:sldId id="715" r:id="rId17"/>
    <p:sldId id="716" r:id="rId18"/>
    <p:sldId id="717" r:id="rId19"/>
    <p:sldId id="718" r:id="rId20"/>
    <p:sldId id="720" r:id="rId21"/>
    <p:sldId id="721" r:id="rId22"/>
    <p:sldId id="722" r:id="rId23"/>
    <p:sldId id="719" r:id="rId24"/>
    <p:sldId id="724" r:id="rId25"/>
    <p:sldId id="725" r:id="rId26"/>
    <p:sldId id="728" r:id="rId27"/>
    <p:sldId id="729" r:id="rId28"/>
    <p:sldId id="730" r:id="rId29"/>
    <p:sldId id="731" r:id="rId30"/>
    <p:sldId id="732" r:id="rId31"/>
  </p:sldIdLst>
  <p:sldSz cx="12188825" cy="6858000"/>
  <p:notesSz cx="6858000" cy="9144000"/>
  <p:custDataLst>
    <p:tags r:id="rId34"/>
  </p:custDataLst>
  <p:defaultTextStyle>
    <a:defPPr>
      <a:defRPr lang="en-US"/>
    </a:defPPr>
    <a:lvl1pPr marL="0" algn="l" defTabSz="914361" rtl="0" eaLnBrk="1" latinLnBrk="0" hangingPunct="1">
      <a:defRPr sz="1900" kern="1200">
        <a:solidFill>
          <a:schemeClr val="tx1"/>
        </a:solidFill>
        <a:latin typeface="+mn-lt"/>
        <a:ea typeface="+mn-ea"/>
        <a:cs typeface="+mn-cs"/>
      </a:defRPr>
    </a:lvl1pPr>
    <a:lvl2pPr marL="457181" algn="l" defTabSz="914361" rtl="0" eaLnBrk="1" latinLnBrk="0" hangingPunct="1">
      <a:defRPr sz="1900" kern="1200">
        <a:solidFill>
          <a:schemeClr val="tx1"/>
        </a:solidFill>
        <a:latin typeface="+mn-lt"/>
        <a:ea typeface="+mn-ea"/>
        <a:cs typeface="+mn-cs"/>
      </a:defRPr>
    </a:lvl2pPr>
    <a:lvl3pPr marL="914361" algn="l" defTabSz="914361" rtl="0" eaLnBrk="1" latinLnBrk="0" hangingPunct="1">
      <a:defRPr sz="1900" kern="1200">
        <a:solidFill>
          <a:schemeClr val="tx1"/>
        </a:solidFill>
        <a:latin typeface="+mn-lt"/>
        <a:ea typeface="+mn-ea"/>
        <a:cs typeface="+mn-cs"/>
      </a:defRPr>
    </a:lvl3pPr>
    <a:lvl4pPr marL="1371543" algn="l" defTabSz="914361" rtl="0" eaLnBrk="1" latinLnBrk="0" hangingPunct="1">
      <a:defRPr sz="1900" kern="1200">
        <a:solidFill>
          <a:schemeClr val="tx1"/>
        </a:solidFill>
        <a:latin typeface="+mn-lt"/>
        <a:ea typeface="+mn-ea"/>
        <a:cs typeface="+mn-cs"/>
      </a:defRPr>
    </a:lvl4pPr>
    <a:lvl5pPr marL="1828724" algn="l" defTabSz="914361" rtl="0" eaLnBrk="1" latinLnBrk="0" hangingPunct="1">
      <a:defRPr sz="1900" kern="1200">
        <a:solidFill>
          <a:schemeClr val="tx1"/>
        </a:solidFill>
        <a:latin typeface="+mn-lt"/>
        <a:ea typeface="+mn-ea"/>
        <a:cs typeface="+mn-cs"/>
      </a:defRPr>
    </a:lvl5pPr>
    <a:lvl6pPr marL="2285905" algn="l" defTabSz="914361" rtl="0" eaLnBrk="1" latinLnBrk="0" hangingPunct="1">
      <a:defRPr sz="1900" kern="1200">
        <a:solidFill>
          <a:schemeClr val="tx1"/>
        </a:solidFill>
        <a:latin typeface="+mn-lt"/>
        <a:ea typeface="+mn-ea"/>
        <a:cs typeface="+mn-cs"/>
      </a:defRPr>
    </a:lvl6pPr>
    <a:lvl7pPr marL="2743085" algn="l" defTabSz="914361" rtl="0" eaLnBrk="1" latinLnBrk="0" hangingPunct="1">
      <a:defRPr sz="1900" kern="1200">
        <a:solidFill>
          <a:schemeClr val="tx1"/>
        </a:solidFill>
        <a:latin typeface="+mn-lt"/>
        <a:ea typeface="+mn-ea"/>
        <a:cs typeface="+mn-cs"/>
      </a:defRPr>
    </a:lvl7pPr>
    <a:lvl8pPr marL="3200267" algn="l" defTabSz="914361" rtl="0" eaLnBrk="1" latinLnBrk="0" hangingPunct="1">
      <a:defRPr sz="1900" kern="1200">
        <a:solidFill>
          <a:schemeClr val="tx1"/>
        </a:solidFill>
        <a:latin typeface="+mn-lt"/>
        <a:ea typeface="+mn-ea"/>
        <a:cs typeface="+mn-cs"/>
      </a:defRPr>
    </a:lvl8pPr>
    <a:lvl9pPr marL="3657448" algn="l" defTabSz="914361"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7" pos="335">
          <p15:clr>
            <a:srgbClr val="A4A3A4"/>
          </p15:clr>
        </p15:guide>
        <p15:guide id="8" orient="horz" pos="768">
          <p15:clr>
            <a:srgbClr val="A4A3A4"/>
          </p15:clr>
        </p15:guide>
        <p15:guide id="9" pos="646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E5E5"/>
    <a:srgbClr val="7F7F7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FD0F851-EC5A-4D38-B0AD-8093EC10F33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88" autoAdjust="0"/>
    <p:restoredTop sz="86492" autoAdjust="0"/>
  </p:normalViewPr>
  <p:slideViewPr>
    <p:cSldViewPr snapToGrid="0">
      <p:cViewPr varScale="1">
        <p:scale>
          <a:sx n="62" d="100"/>
          <a:sy n="62" d="100"/>
        </p:scale>
        <p:origin x="990" y="72"/>
      </p:cViewPr>
      <p:guideLst>
        <p:guide orient="horz" pos="2160"/>
        <p:guide pos="335"/>
        <p:guide orient="horz" pos="768"/>
        <p:guide pos="6466"/>
      </p:guideLst>
    </p:cSldViewPr>
  </p:slideViewPr>
  <p:outlineViewPr>
    <p:cViewPr>
      <p:scale>
        <a:sx n="33" d="100"/>
        <a:sy n="33" d="100"/>
      </p:scale>
      <p:origin x="0" y="-10368"/>
    </p:cViewPr>
  </p:outlineViewPr>
  <p:notesTextViewPr>
    <p:cViewPr>
      <p:scale>
        <a:sx n="1" d="1"/>
        <a:sy n="1" d="1"/>
      </p:scale>
      <p:origin x="0" y="0"/>
    </p:cViewPr>
  </p:notesTextViewPr>
  <p:sorterViewPr>
    <p:cViewPr>
      <p:scale>
        <a:sx n="32" d="100"/>
        <a:sy n="32" d="100"/>
      </p:scale>
      <p:origin x="0" y="0"/>
    </p:cViewPr>
  </p:sorterViewPr>
  <p:notesViewPr>
    <p:cSldViewPr snapToGrid="0">
      <p:cViewPr varScale="1">
        <p:scale>
          <a:sx n="55" d="100"/>
          <a:sy n="55" d="100"/>
        </p:scale>
        <p:origin x="-3120"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E821AA6-70BE-4FDE-A8DC-DB381A688FD8}" type="datetimeFigureOut">
              <a:rPr lang="en-US"/>
              <a:pPr/>
              <a:t>10/18/2019</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97E47EA-D299-42CE-88BF-4E1035596DA5}" type="slidenum">
              <a:rPr/>
              <a:pPr/>
              <a:t>‹#›</a:t>
            </a:fld>
            <a:endParaRPr dirty="0"/>
          </a:p>
        </p:txBody>
      </p:sp>
    </p:spTree>
    <p:extLst>
      <p:ext uri="{BB962C8B-B14F-4D97-AF65-F5344CB8AC3E}">
        <p14:creationId xmlns:p14="http://schemas.microsoft.com/office/powerpoint/2010/main" val="19668118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2588" y="381000"/>
            <a:ext cx="4572000" cy="2573338"/>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91440" rtlCol="0">
            <a:normAutofit/>
          </a:bodyPr>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381000" y="8610600"/>
            <a:ext cx="4648200" cy="227013"/>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5715000" y="8610600"/>
            <a:ext cx="762000" cy="227013"/>
          </a:xfrm>
          <a:prstGeom prst="rect">
            <a:avLst/>
          </a:prstGeom>
        </p:spPr>
        <p:txBody>
          <a:bodyPr vert="horz" lIns="91440" tIns="45720" rIns="91440" bIns="45720" rtlCol="0" anchor="b"/>
          <a:lstStyle>
            <a:lvl1pPr algn="r">
              <a:defRPr sz="1200"/>
            </a:lvl1pPr>
          </a:lstStyle>
          <a:p>
            <a:fld id="{8C72D9AE-7182-4680-8F79-479C4181FF08}" type="slidenum">
              <a:rPr/>
              <a:pPr/>
              <a:t>‹#›</a:t>
            </a:fld>
            <a:endParaRPr dirty="0"/>
          </a:p>
        </p:txBody>
      </p:sp>
    </p:spTree>
    <p:extLst>
      <p:ext uri="{BB962C8B-B14F-4D97-AF65-F5344CB8AC3E}">
        <p14:creationId xmlns:p14="http://schemas.microsoft.com/office/powerpoint/2010/main" val="973114905"/>
      </p:ext>
    </p:extLst>
  </p:cSld>
  <p:clrMap bg1="lt1" tx1="dk1" bg2="lt2" tx2="dk2" accent1="accent1" accent2="accent2" accent3="accent3" accent4="accent4" accent5="accent5" accent6="accent6" hlink="hlink" folHlink="folHlink"/>
  <p:hf hdr="0" ftr="0" dt="0"/>
  <p:notesStyle>
    <a:lvl1pPr marL="0" algn="l" defTabSz="914361" rtl="0" eaLnBrk="1" latinLnBrk="0" hangingPunct="1">
      <a:spcBef>
        <a:spcPts val="600"/>
      </a:spcBef>
      <a:defRPr sz="1100" kern="1200">
        <a:solidFill>
          <a:schemeClr val="tx1"/>
        </a:solidFill>
        <a:latin typeface="+mn-lt"/>
        <a:ea typeface="+mn-ea"/>
        <a:cs typeface="+mn-cs"/>
      </a:defRPr>
    </a:lvl1pPr>
    <a:lvl2pPr marL="228591" indent="-114295" algn="l" defTabSz="914361" rtl="0" eaLnBrk="1" latinLnBrk="0" hangingPunct="1">
      <a:spcBef>
        <a:spcPts val="600"/>
      </a:spcBef>
      <a:buFont typeface="Arial" panose="020B0604020202020204" pitchFamily="34" charset="0"/>
      <a:buChar char="•"/>
      <a:defRPr sz="1100" kern="1200">
        <a:solidFill>
          <a:schemeClr val="tx1"/>
        </a:solidFill>
        <a:latin typeface="+mn-lt"/>
        <a:ea typeface="+mn-ea"/>
        <a:cs typeface="+mn-cs"/>
      </a:defRPr>
    </a:lvl2pPr>
    <a:lvl3pPr marL="400034" indent="-114295" algn="l" defTabSz="914361"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3pPr>
    <a:lvl4pPr marL="571476" indent="-114295" algn="l" defTabSz="914361"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4pPr>
    <a:lvl5pPr marL="742919" indent="-114295" algn="l" defTabSz="914361" rtl="0" eaLnBrk="1" latinLnBrk="0" hangingPunct="1">
      <a:spcBef>
        <a:spcPts val="600"/>
      </a:spcBef>
      <a:buFont typeface="Arial" panose="020B0604020202020204" pitchFamily="34" charset="0"/>
      <a:buChar char="–"/>
      <a:defRPr sz="800" kern="1200">
        <a:solidFill>
          <a:schemeClr val="tx1"/>
        </a:solidFill>
        <a:latin typeface="+mn-lt"/>
        <a:ea typeface="+mn-ea"/>
        <a:cs typeface="+mn-cs"/>
      </a:defRPr>
    </a:lvl5pPr>
    <a:lvl6pPr marL="2285905" algn="l" defTabSz="914361" rtl="0" eaLnBrk="1" latinLnBrk="0" hangingPunct="1">
      <a:defRPr sz="1200" kern="1200">
        <a:solidFill>
          <a:schemeClr val="tx1"/>
        </a:solidFill>
        <a:latin typeface="+mn-lt"/>
        <a:ea typeface="+mn-ea"/>
        <a:cs typeface="+mn-cs"/>
      </a:defRPr>
    </a:lvl6pPr>
    <a:lvl7pPr marL="2743085" algn="l" defTabSz="914361" rtl="0" eaLnBrk="1" latinLnBrk="0" hangingPunct="1">
      <a:defRPr sz="1200" kern="1200">
        <a:solidFill>
          <a:schemeClr val="tx1"/>
        </a:solidFill>
        <a:latin typeface="+mn-lt"/>
        <a:ea typeface="+mn-ea"/>
        <a:cs typeface="+mn-cs"/>
      </a:defRPr>
    </a:lvl7pPr>
    <a:lvl8pPr marL="3200267" algn="l" defTabSz="914361" rtl="0" eaLnBrk="1" latinLnBrk="0" hangingPunct="1">
      <a:defRPr sz="1200" kern="1200">
        <a:solidFill>
          <a:schemeClr val="tx1"/>
        </a:solidFill>
        <a:latin typeface="+mn-lt"/>
        <a:ea typeface="+mn-ea"/>
        <a:cs typeface="+mn-cs"/>
      </a:defRPr>
    </a:lvl8pPr>
    <a:lvl9pPr marL="3657448" algn="l" defTabSz="914361"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1</a:t>
            </a:fld>
            <a:endParaRPr lang="en-US" dirty="0"/>
          </a:p>
        </p:txBody>
      </p:sp>
    </p:spTree>
    <p:extLst>
      <p:ext uri="{BB962C8B-B14F-4D97-AF65-F5344CB8AC3E}">
        <p14:creationId xmlns:p14="http://schemas.microsoft.com/office/powerpoint/2010/main" val="1242756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p>
            <a:fld id="{CD878D1E-526F-41E3-91EC-B936D50DD3D2}" type="slidenum">
              <a:rPr lang="en-US" smtClean="0"/>
              <a:pPr/>
              <a:t>8</a:t>
            </a:fld>
            <a:endParaRPr lang="en-US"/>
          </a:p>
        </p:txBody>
      </p:sp>
      <p:sp>
        <p:nvSpPr>
          <p:cNvPr id="128003" name="Slide Image Placeholder 1"/>
          <p:cNvSpPr>
            <a:spLocks noGrp="1" noRot="1" noChangeAspect="1" noTextEdit="1"/>
          </p:cNvSpPr>
          <p:nvPr>
            <p:ph type="sldImg"/>
          </p:nvPr>
        </p:nvSpPr>
        <p:spPr>
          <a:ln/>
        </p:spPr>
      </p:sp>
      <p:sp>
        <p:nvSpPr>
          <p:cNvPr id="128004" name="Notes Placeholder 2"/>
          <p:cNvSpPr>
            <a:spLocks noGrp="1"/>
          </p:cNvSpPr>
          <p:nvPr>
            <p:ph type="body" idx="1"/>
          </p:nvPr>
        </p:nvSpPr>
        <p:spPr>
          <a:noFill/>
          <a:ln/>
        </p:spPr>
        <p:txBody>
          <a:bodyPr/>
          <a:lstStyle/>
          <a:p>
            <a:pPr eaLnBrk="1" hangingPunct="1"/>
            <a:endParaRPr lang="en-US" dirty="0"/>
          </a:p>
        </p:txBody>
      </p:sp>
      <p:sp>
        <p:nvSpPr>
          <p:cNvPr id="128005" name="Slide Number Placeholder 3"/>
          <p:cNvSpPr txBox="1">
            <a:spLocks noGrp="1"/>
          </p:cNvSpPr>
          <p:nvPr/>
        </p:nvSpPr>
        <p:spPr bwMode="auto">
          <a:xfrm>
            <a:off x="3886092" y="8686506"/>
            <a:ext cx="2971908" cy="457494"/>
          </a:xfrm>
          <a:prstGeom prst="rect">
            <a:avLst/>
          </a:prstGeom>
          <a:noFill/>
          <a:ln w="9525">
            <a:noFill/>
            <a:miter lim="800000"/>
            <a:headEnd/>
            <a:tailEnd/>
          </a:ln>
        </p:spPr>
        <p:txBody>
          <a:bodyPr anchor="b"/>
          <a:lstStyle/>
          <a:p>
            <a:pPr algn="r"/>
            <a:fld id="{3D6C66E9-778C-469C-BEB5-2783DD6C85C6}" type="slidenum">
              <a:rPr lang="en-US" sz="1200">
                <a:latin typeface="Times New Roman" pitchFamily="18" charset="0"/>
              </a:rPr>
              <a:pPr algn="r"/>
              <a:t>8</a:t>
            </a:fld>
            <a:endParaRPr lang="en-US" sz="1200">
              <a:latin typeface="Times New Roman" pitchFamily="18" charset="0"/>
            </a:endParaRPr>
          </a:p>
        </p:txBody>
      </p:sp>
    </p:spTree>
    <p:extLst>
      <p:ext uri="{BB962C8B-B14F-4D97-AF65-F5344CB8AC3E}">
        <p14:creationId xmlns:p14="http://schemas.microsoft.com/office/powerpoint/2010/main" val="619266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p>
            <a:fld id="{E06876B2-7D81-4ABF-8A36-ADC00BB32A53}" type="slidenum">
              <a:rPr lang="en-US" smtClean="0"/>
              <a:pPr/>
              <a:t>9</a:t>
            </a:fld>
            <a:endParaRPr lang="en-US"/>
          </a:p>
        </p:txBody>
      </p:sp>
      <p:sp>
        <p:nvSpPr>
          <p:cNvPr id="129027" name="Rectangle 7"/>
          <p:cNvSpPr txBox="1">
            <a:spLocks noGrp="1" noChangeArrowheads="1"/>
          </p:cNvSpPr>
          <p:nvPr/>
        </p:nvSpPr>
        <p:spPr bwMode="auto">
          <a:xfrm>
            <a:off x="3886092" y="8686506"/>
            <a:ext cx="2971908" cy="457494"/>
          </a:xfrm>
          <a:prstGeom prst="rect">
            <a:avLst/>
          </a:prstGeom>
          <a:noFill/>
          <a:ln w="9525">
            <a:noFill/>
            <a:miter lim="800000"/>
            <a:headEnd/>
            <a:tailEnd/>
          </a:ln>
        </p:spPr>
        <p:txBody>
          <a:bodyPr anchor="b"/>
          <a:lstStyle/>
          <a:p>
            <a:pPr algn="r"/>
            <a:fld id="{AD9EE5EE-A85F-44F6-9E13-1B5A680E741D}" type="slidenum">
              <a:rPr lang="en-US" sz="1200">
                <a:latin typeface="Times New Roman" pitchFamily="18" charset="0"/>
              </a:rPr>
              <a:pPr algn="r"/>
              <a:t>9</a:t>
            </a:fld>
            <a:endParaRPr lang="en-US" sz="1200">
              <a:latin typeface="Times New Roman" pitchFamily="18" charset="0"/>
            </a:endParaRPr>
          </a:p>
        </p:txBody>
      </p:sp>
      <p:sp>
        <p:nvSpPr>
          <p:cNvPr id="129028" name="Rectangle 2"/>
          <p:cNvSpPr>
            <a:spLocks noGrp="1" noRot="1" noChangeAspect="1" noChangeArrowheads="1" noTextEdit="1"/>
          </p:cNvSpPr>
          <p:nvPr>
            <p:ph type="sldImg"/>
          </p:nvPr>
        </p:nvSpPr>
        <p:spPr>
          <a:ln/>
        </p:spPr>
      </p:sp>
      <p:sp>
        <p:nvSpPr>
          <p:cNvPr id="129029" name="Rectangle 3"/>
          <p:cNvSpPr>
            <a:spLocks noGrp="1" noChangeArrowheads="1"/>
          </p:cNvSpPr>
          <p:nvPr>
            <p:ph type="body" idx="1"/>
          </p:nvPr>
        </p:nvSpPr>
        <p:spPr>
          <a:noFill/>
          <a:ln/>
        </p:spPr>
        <p:txBody>
          <a:bodyPr/>
          <a:lstStyle/>
          <a:p>
            <a:pPr eaLnBrk="1" hangingPunct="1">
              <a:lnSpc>
                <a:spcPct val="80000"/>
              </a:lnSpc>
            </a:pPr>
            <a:endParaRPr lang="en-US" sz="1000" dirty="0"/>
          </a:p>
        </p:txBody>
      </p:sp>
    </p:spTree>
    <p:extLst>
      <p:ext uri="{BB962C8B-B14F-4D97-AF65-F5344CB8AC3E}">
        <p14:creationId xmlns:p14="http://schemas.microsoft.com/office/powerpoint/2010/main" val="10878696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p>
            <a:fld id="{169AC13D-E767-464B-94C1-7FE89ED61238}" type="slidenum">
              <a:rPr lang="en-US" smtClean="0"/>
              <a:pPr/>
              <a:t>10</a:t>
            </a:fld>
            <a:endParaRPr lang="en-US"/>
          </a:p>
        </p:txBody>
      </p:sp>
      <p:sp>
        <p:nvSpPr>
          <p:cNvPr id="131075" name="Rectangle 7"/>
          <p:cNvSpPr txBox="1">
            <a:spLocks noGrp="1" noChangeArrowheads="1"/>
          </p:cNvSpPr>
          <p:nvPr/>
        </p:nvSpPr>
        <p:spPr bwMode="auto">
          <a:xfrm>
            <a:off x="3886092" y="8686506"/>
            <a:ext cx="2971908" cy="457494"/>
          </a:xfrm>
          <a:prstGeom prst="rect">
            <a:avLst/>
          </a:prstGeom>
          <a:noFill/>
          <a:ln w="9525">
            <a:noFill/>
            <a:miter lim="800000"/>
            <a:headEnd/>
            <a:tailEnd/>
          </a:ln>
        </p:spPr>
        <p:txBody>
          <a:bodyPr anchor="b"/>
          <a:lstStyle/>
          <a:p>
            <a:pPr algn="r"/>
            <a:fld id="{5867ACEC-189E-4DFC-8904-7423EF7998C6}" type="slidenum">
              <a:rPr lang="en-US" sz="1200">
                <a:latin typeface="Times New Roman" pitchFamily="18" charset="0"/>
              </a:rPr>
              <a:pPr algn="r"/>
              <a:t>10</a:t>
            </a:fld>
            <a:endParaRPr lang="en-US" sz="1200">
              <a:latin typeface="Times New Roman" pitchFamily="18" charset="0"/>
            </a:endParaRPr>
          </a:p>
        </p:txBody>
      </p:sp>
      <p:sp>
        <p:nvSpPr>
          <p:cNvPr id="131076" name="Rectangle 2"/>
          <p:cNvSpPr>
            <a:spLocks noGrp="1" noRot="1" noChangeAspect="1" noChangeArrowheads="1" noTextEdit="1"/>
          </p:cNvSpPr>
          <p:nvPr>
            <p:ph type="sldImg"/>
          </p:nvPr>
        </p:nvSpPr>
        <p:spPr>
          <a:ln/>
        </p:spPr>
      </p:sp>
      <p:sp>
        <p:nvSpPr>
          <p:cNvPr id="131077" name="Rectangle 3"/>
          <p:cNvSpPr>
            <a:spLocks noGrp="1" noChangeArrowheads="1"/>
          </p:cNvSpPr>
          <p:nvPr>
            <p:ph type="body" idx="1"/>
          </p:nvPr>
        </p:nvSpPr>
        <p:spPr>
          <a:noFill/>
          <a:ln/>
        </p:spPr>
        <p:txBody>
          <a:bodyPr/>
          <a:lstStyle/>
          <a:p>
            <a:pPr eaLnBrk="1" hangingPunct="1">
              <a:spcBef>
                <a:spcPct val="25000"/>
              </a:spcBef>
              <a:buFontTx/>
              <a:buChar char="•"/>
            </a:pPr>
            <a:endParaRPr lang="en-US"/>
          </a:p>
        </p:txBody>
      </p:sp>
    </p:spTree>
    <p:extLst>
      <p:ext uri="{BB962C8B-B14F-4D97-AF65-F5344CB8AC3E}">
        <p14:creationId xmlns:p14="http://schemas.microsoft.com/office/powerpoint/2010/main" val="5080796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a:ln/>
        </p:spPr>
      </p:sp>
      <p:sp>
        <p:nvSpPr>
          <p:cNvPr id="132099" name="Notes Placeholder 2"/>
          <p:cNvSpPr>
            <a:spLocks noGrp="1"/>
          </p:cNvSpPr>
          <p:nvPr>
            <p:ph type="body" idx="1"/>
          </p:nvPr>
        </p:nvSpPr>
        <p:spPr>
          <a:noFill/>
          <a:ln/>
        </p:spPr>
        <p:txBody>
          <a:bodyPr/>
          <a:lstStyle/>
          <a:p>
            <a:pPr eaLnBrk="1" hangingPunct="1"/>
            <a:endParaRPr lang="en-US"/>
          </a:p>
        </p:txBody>
      </p:sp>
      <p:sp>
        <p:nvSpPr>
          <p:cNvPr id="132100" name="Slide Number Placeholder 3"/>
          <p:cNvSpPr>
            <a:spLocks noGrp="1"/>
          </p:cNvSpPr>
          <p:nvPr>
            <p:ph type="sldNum" sz="quarter" idx="5"/>
          </p:nvPr>
        </p:nvSpPr>
        <p:spPr>
          <a:noFill/>
        </p:spPr>
        <p:txBody>
          <a:bodyPr/>
          <a:lstStyle/>
          <a:p>
            <a:fld id="{E4544A5A-9B75-494E-9201-5E0A93CC4E32}" type="slidenum">
              <a:rPr lang="en-US" smtClean="0"/>
              <a:pPr/>
              <a:t>12</a:t>
            </a:fld>
            <a:endParaRPr lang="en-US"/>
          </a:p>
        </p:txBody>
      </p:sp>
    </p:spTree>
    <p:extLst>
      <p:ext uri="{BB962C8B-B14F-4D97-AF65-F5344CB8AC3E}">
        <p14:creationId xmlns:p14="http://schemas.microsoft.com/office/powerpoint/2010/main" val="9126111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a:ln/>
        </p:spPr>
      </p:sp>
      <p:sp>
        <p:nvSpPr>
          <p:cNvPr id="133123" name="Notes Placeholder 2"/>
          <p:cNvSpPr>
            <a:spLocks noGrp="1"/>
          </p:cNvSpPr>
          <p:nvPr>
            <p:ph type="body" idx="1"/>
          </p:nvPr>
        </p:nvSpPr>
        <p:spPr>
          <a:noFill/>
          <a:ln/>
        </p:spPr>
        <p:txBody>
          <a:bodyPr/>
          <a:lstStyle/>
          <a:p>
            <a:pPr eaLnBrk="1" hangingPunct="1"/>
            <a:endParaRPr lang="en-US"/>
          </a:p>
        </p:txBody>
      </p:sp>
      <p:sp>
        <p:nvSpPr>
          <p:cNvPr id="133124" name="Slide Number Placeholder 3"/>
          <p:cNvSpPr>
            <a:spLocks noGrp="1"/>
          </p:cNvSpPr>
          <p:nvPr>
            <p:ph type="sldNum" sz="quarter" idx="5"/>
          </p:nvPr>
        </p:nvSpPr>
        <p:spPr>
          <a:noFill/>
        </p:spPr>
        <p:txBody>
          <a:bodyPr/>
          <a:lstStyle/>
          <a:p>
            <a:fld id="{A6F2D3F0-E843-4891-97D3-B547882D113E}" type="slidenum">
              <a:rPr lang="en-US" smtClean="0"/>
              <a:pPr/>
              <a:t>13</a:t>
            </a:fld>
            <a:endParaRPr lang="en-US"/>
          </a:p>
        </p:txBody>
      </p:sp>
    </p:spTree>
    <p:extLst>
      <p:ext uri="{BB962C8B-B14F-4D97-AF65-F5344CB8AC3E}">
        <p14:creationId xmlns:p14="http://schemas.microsoft.com/office/powerpoint/2010/main" val="41943126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a:ln/>
        </p:spPr>
      </p:sp>
      <p:sp>
        <p:nvSpPr>
          <p:cNvPr id="134147" name="Notes Placeholder 2"/>
          <p:cNvSpPr>
            <a:spLocks noGrp="1"/>
          </p:cNvSpPr>
          <p:nvPr>
            <p:ph type="body" idx="1"/>
          </p:nvPr>
        </p:nvSpPr>
        <p:spPr>
          <a:noFill/>
          <a:ln/>
        </p:spPr>
        <p:txBody>
          <a:bodyPr/>
          <a:lstStyle/>
          <a:p>
            <a:pPr eaLnBrk="1" hangingPunct="1"/>
            <a:endParaRPr lang="en-US" sz="1000" dirty="0"/>
          </a:p>
        </p:txBody>
      </p:sp>
      <p:sp>
        <p:nvSpPr>
          <p:cNvPr id="134148" name="Slide Number Placeholder 3"/>
          <p:cNvSpPr>
            <a:spLocks noGrp="1"/>
          </p:cNvSpPr>
          <p:nvPr>
            <p:ph type="sldNum" sz="quarter" idx="5"/>
          </p:nvPr>
        </p:nvSpPr>
        <p:spPr>
          <a:noFill/>
        </p:spPr>
        <p:txBody>
          <a:bodyPr/>
          <a:lstStyle/>
          <a:p>
            <a:fld id="{BBD00B3D-831A-4A86-93CD-BE96A44FFE43}" type="slidenum">
              <a:rPr lang="en-US" smtClean="0"/>
              <a:pPr/>
              <a:t>14</a:t>
            </a:fld>
            <a:endParaRPr lang="en-US"/>
          </a:p>
        </p:txBody>
      </p:sp>
    </p:spTree>
    <p:extLst>
      <p:ext uri="{BB962C8B-B14F-4D97-AF65-F5344CB8AC3E}">
        <p14:creationId xmlns:p14="http://schemas.microsoft.com/office/powerpoint/2010/main" val="6431332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20</a:t>
            </a:fld>
            <a:endParaRPr lang="en-US" dirty="0"/>
          </a:p>
        </p:txBody>
      </p:sp>
    </p:spTree>
    <p:extLst>
      <p:ext uri="{BB962C8B-B14F-4D97-AF65-F5344CB8AC3E}">
        <p14:creationId xmlns:p14="http://schemas.microsoft.com/office/powerpoint/2010/main" val="30314896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C72D9AE-7182-4680-8F79-479C4181FF08}" type="slidenum">
              <a:rPr lang="en-IN" smtClean="0"/>
              <a:pPr/>
              <a:t>30</a:t>
            </a:fld>
            <a:endParaRPr lang="en-IN" dirty="0"/>
          </a:p>
        </p:txBody>
      </p:sp>
    </p:spTree>
    <p:extLst>
      <p:ext uri="{BB962C8B-B14F-4D97-AF65-F5344CB8AC3E}">
        <p14:creationId xmlns:p14="http://schemas.microsoft.com/office/powerpoint/2010/main" val="36351194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2_Title Slide with Picture">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5" name="Rectangle 4"/>
          <p:cNvSpPr/>
          <p:nvPr userDrawn="1"/>
        </p:nvSpPr>
        <p:spPr>
          <a:xfrm>
            <a:off x="0" y="0"/>
            <a:ext cx="12216257" cy="6858000"/>
          </a:xfrm>
          <a:prstGeom prst="rect">
            <a:avLst/>
          </a:prstGeom>
          <a:solidFill>
            <a:schemeClr val="accent5">
              <a:alpha val="8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2" name="Title 1"/>
          <p:cNvSpPr>
            <a:spLocks noGrp="1"/>
          </p:cNvSpPr>
          <p:nvPr>
            <p:ph type="ctrTitle"/>
          </p:nvPr>
        </p:nvSpPr>
        <p:spPr>
          <a:xfrm>
            <a:off x="531813" y="739780"/>
            <a:ext cx="8763000" cy="1470025"/>
          </a:xfrm>
        </p:spPr>
        <p:txBody>
          <a:bodyPr/>
          <a:lstStyle>
            <a:lvl1pPr>
              <a:lnSpc>
                <a:spcPct val="80000"/>
              </a:lnSpc>
              <a:defRPr sz="4800">
                <a:solidFill>
                  <a:schemeClr val="tx1"/>
                </a:solidFill>
              </a:defRPr>
            </a:lvl1pPr>
          </a:lstStyle>
          <a:p>
            <a:r>
              <a:rPr lang="en-US" dirty="0"/>
              <a:t>Click to edit Master title style</a:t>
            </a:r>
            <a:endParaRPr dirty="0"/>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tx1"/>
                </a:solidFill>
              </a:defRPr>
            </a:lvl1pPr>
            <a:lvl2pPr marL="457181" indent="0" algn="ctr">
              <a:buNone/>
              <a:defRPr>
                <a:solidFill>
                  <a:schemeClr val="tx1">
                    <a:tint val="75000"/>
                  </a:schemeClr>
                </a:solidFill>
              </a:defRPr>
            </a:lvl2pPr>
            <a:lvl3pPr marL="914361" indent="0" algn="ctr">
              <a:buNone/>
              <a:defRPr>
                <a:solidFill>
                  <a:schemeClr val="tx1">
                    <a:tint val="75000"/>
                  </a:schemeClr>
                </a:solidFill>
              </a:defRPr>
            </a:lvl3pPr>
            <a:lvl4pPr marL="1371543" indent="0" algn="ctr">
              <a:buNone/>
              <a:defRPr>
                <a:solidFill>
                  <a:schemeClr val="tx1">
                    <a:tint val="75000"/>
                  </a:schemeClr>
                </a:solidFill>
              </a:defRPr>
            </a:lvl4pPr>
            <a:lvl5pPr marL="1828724" indent="0" algn="ctr">
              <a:buNone/>
              <a:defRPr>
                <a:solidFill>
                  <a:schemeClr val="tx1">
                    <a:tint val="75000"/>
                  </a:schemeClr>
                </a:solidFill>
              </a:defRPr>
            </a:lvl5pPr>
            <a:lvl6pPr marL="2285905" indent="0" algn="ctr">
              <a:buNone/>
              <a:defRPr>
                <a:solidFill>
                  <a:schemeClr val="tx1">
                    <a:tint val="75000"/>
                  </a:schemeClr>
                </a:solidFill>
              </a:defRPr>
            </a:lvl6pPr>
            <a:lvl7pPr marL="2743085" indent="0" algn="ctr">
              <a:buNone/>
              <a:defRPr>
                <a:solidFill>
                  <a:schemeClr val="tx1">
                    <a:tint val="75000"/>
                  </a:schemeClr>
                </a:solidFill>
              </a:defRPr>
            </a:lvl7pPr>
            <a:lvl8pPr marL="3200267" indent="0" algn="ctr">
              <a:buNone/>
              <a:defRPr>
                <a:solidFill>
                  <a:schemeClr val="tx1">
                    <a:tint val="75000"/>
                  </a:schemeClr>
                </a:solidFill>
              </a:defRPr>
            </a:lvl8pPr>
            <a:lvl9pPr marL="3657448" indent="0" algn="ctr">
              <a:buNone/>
              <a:defRPr>
                <a:solidFill>
                  <a:schemeClr val="tx1">
                    <a:tint val="75000"/>
                  </a:schemeClr>
                </a:solidFill>
              </a:defRPr>
            </a:lvl9pPr>
          </a:lstStyle>
          <a:p>
            <a:r>
              <a:rPr lang="en-US"/>
              <a:t>Click to edit Master subtitle style</a:t>
            </a:r>
            <a:endParaRPr dirty="0"/>
          </a:p>
        </p:txBody>
      </p:sp>
      <p:sp>
        <p:nvSpPr>
          <p:cNvPr id="13" name="Text Placeholder 12"/>
          <p:cNvSpPr>
            <a:spLocks noGrp="1"/>
          </p:cNvSpPr>
          <p:nvPr>
            <p:ph type="body" sz="quarter" idx="13" hasCustomPrompt="1"/>
          </p:nvPr>
        </p:nvSpPr>
        <p:spPr>
          <a:xfrm>
            <a:off x="531813" y="3429452"/>
            <a:ext cx="8763000" cy="2514149"/>
          </a:xfrm>
        </p:spPr>
        <p:txBody>
          <a:bodyPr>
            <a:noAutofit/>
          </a:bodyPr>
          <a:lstStyle>
            <a:lvl1pPr marL="1588" indent="0">
              <a:spcBef>
                <a:spcPts val="0"/>
              </a:spcBef>
              <a:buFontTx/>
              <a:buNone/>
              <a:defRPr sz="2400" baseline="0">
                <a:solidFill>
                  <a:schemeClr val="tx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lang="en-US" dirty="0"/>
              <a:t>Additional Notes</a:t>
            </a:r>
            <a:endParaRPr dirty="0"/>
          </a:p>
        </p:txBody>
      </p:sp>
    </p:spTree>
    <p:extLst>
      <p:ext uri="{BB962C8B-B14F-4D97-AF65-F5344CB8AC3E}">
        <p14:creationId xmlns:p14="http://schemas.microsoft.com/office/powerpoint/2010/main" val="7159736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Quote with Picture">
    <p:spTree>
      <p:nvGrpSpPr>
        <p:cNvPr id="1" name=""/>
        <p:cNvGrpSpPr/>
        <p:nvPr/>
      </p:nvGrpSpPr>
      <p:grpSpPr>
        <a:xfrm>
          <a:off x="0" y="0"/>
          <a:ext cx="0" cy="0"/>
          <a:chOff x="0" y="0"/>
          <a:chExt cx="0" cy="0"/>
        </a:xfrm>
      </p:grpSpPr>
      <p:sp>
        <p:nvSpPr>
          <p:cNvPr id="8" name="Picture Placeholder 15" descr="Customer photo can be included here"/>
          <p:cNvSpPr>
            <a:spLocks noGrp="1" noChangeAspect="1"/>
          </p:cNvSpPr>
          <p:nvPr>
            <p:ph type="pic" sz="quarter" idx="14" hasCustomPrompt="1"/>
          </p:nvPr>
        </p:nvSpPr>
        <p:spPr>
          <a:xfrm>
            <a:off x="531816" y="1905000"/>
            <a:ext cx="2194560" cy="3072384"/>
          </a:xfrm>
          <a:noFill/>
        </p:spPr>
        <p:txBody>
          <a:bodyPr tIns="91436">
            <a:noAutofit/>
          </a:bodyPr>
          <a:lstStyle>
            <a:lvl1pPr marL="0" indent="0" algn="ctr">
              <a:spcBef>
                <a:spcPts val="0"/>
              </a:spcBef>
              <a:buNone/>
              <a:defRPr sz="1900" baseline="0">
                <a:solidFill>
                  <a:schemeClr val="tx1"/>
                </a:solidFill>
              </a:defRPr>
            </a:lvl1pPr>
          </a:lstStyle>
          <a:p>
            <a:r>
              <a:rPr dirty="0"/>
              <a:t>Click icon to insert picture</a:t>
            </a:r>
          </a:p>
        </p:txBody>
      </p:sp>
      <p:sp>
        <p:nvSpPr>
          <p:cNvPr id="2" name="Title 1"/>
          <p:cNvSpPr>
            <a:spLocks noGrp="1"/>
          </p:cNvSpPr>
          <p:nvPr>
            <p:ph type="title" hasCustomPrompt="1"/>
          </p:nvPr>
        </p:nvSpPr>
        <p:spPr>
          <a:xfrm>
            <a:off x="3198812" y="1905000"/>
            <a:ext cx="8456613" cy="2209800"/>
          </a:xfrm>
        </p:spPr>
        <p:txBody>
          <a:bodyPr anchor="t"/>
          <a:lstStyle>
            <a:lvl1pPr marL="228591" indent="-228591"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088" indent="-292088">
              <a:spcBef>
                <a:spcPts val="0"/>
              </a:spcBef>
              <a:buClr>
                <a:schemeClr val="tx1"/>
              </a:buClr>
              <a:buFont typeface="Arial" panose="020B0604020202020204" pitchFamily="34" charset="0"/>
              <a:buChar char="–"/>
              <a:defRPr sz="24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E034DFF6-3723-A448-95A8-BD1191C13A2D}" type="datetime1">
              <a:rPr lang="en-US" smtClean="0"/>
              <a:pPr/>
              <a:t>10/18/2019</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1027766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Content Placeholder 2"/>
          <p:cNvSpPr>
            <a:spLocks noGrp="1"/>
          </p:cNvSpPr>
          <p:nvPr>
            <p:ph sz="half" idx="1"/>
          </p:nvPr>
        </p:nvSpPr>
        <p:spPr>
          <a:xfrm>
            <a:off x="531813" y="1524001"/>
            <a:ext cx="5410199" cy="44196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sz="half" idx="2"/>
          </p:nvPr>
        </p:nvSpPr>
        <p:spPr>
          <a:xfrm>
            <a:off x="6246820" y="1524001"/>
            <a:ext cx="5410197" cy="44196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AB1998-0579-A34D-928E-B5F399E2564A}" type="datetime1">
              <a:rPr lang="en-US" smtClean="0"/>
              <a:pPr/>
              <a:t>10/18/2019</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520166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a:t>Click to edit Master title style</a:t>
            </a:r>
            <a:endParaRPr dirty="0"/>
          </a:p>
        </p:txBody>
      </p:sp>
      <p:sp>
        <p:nvSpPr>
          <p:cNvPr id="3" name="Content Placeholder 2"/>
          <p:cNvSpPr>
            <a:spLocks noGrp="1"/>
          </p:cNvSpPr>
          <p:nvPr>
            <p:ph sz="half" idx="1"/>
          </p:nvPr>
        </p:nvSpPr>
        <p:spPr>
          <a:xfrm>
            <a:off x="531820" y="1524001"/>
            <a:ext cx="3474720" cy="4419600"/>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p:nvPr/>
        </p:nvCxnSpPr>
        <p:spPr bwMode="ltGray">
          <a:xfrm>
            <a:off x="4189411"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sz="half" idx="2"/>
          </p:nvPr>
        </p:nvSpPr>
        <p:spPr>
          <a:xfrm>
            <a:off x="4357058" y="1524001"/>
            <a:ext cx="3474720" cy="4419600"/>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8" name="Content Placeholder 3"/>
          <p:cNvSpPr>
            <a:spLocks noGrp="1"/>
          </p:cNvSpPr>
          <p:nvPr>
            <p:ph sz="half" idx="13"/>
          </p:nvPr>
        </p:nvSpPr>
        <p:spPr>
          <a:xfrm>
            <a:off x="8182297" y="1524001"/>
            <a:ext cx="3474720" cy="4419600"/>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D4F12F-5D2B-0E48-ACDD-1035AD746EF1}" type="datetime1">
              <a:rPr lang="en-US" smtClean="0"/>
              <a:pPr/>
              <a:t>10/18/2019</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5337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1813" y="1524005"/>
            <a:ext cx="5410199"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46820" y="1524005"/>
            <a:ext cx="5410197"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E546C3-1D59-CF4C-AE28-5947B736609B}" type="datetime1">
              <a:rPr lang="en-US" smtClean="0"/>
              <a:pPr/>
              <a:t>10/18/2019</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8" name="Content Placeholder 2"/>
          <p:cNvSpPr>
            <a:spLocks noGrp="1"/>
          </p:cNvSpPr>
          <p:nvPr>
            <p:ph sz="half" idx="13"/>
          </p:nvPr>
        </p:nvSpPr>
        <p:spPr>
          <a:xfrm>
            <a:off x="531813" y="3810005"/>
            <a:ext cx="5410199"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4"/>
          </p:nvPr>
        </p:nvSpPr>
        <p:spPr>
          <a:xfrm>
            <a:off x="6246820" y="3810005"/>
            <a:ext cx="5410197"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1" name="Title 10"/>
          <p:cNvSpPr>
            <a:spLocks noGrp="1"/>
          </p:cNvSpPr>
          <p:nvPr>
            <p:ph type="title"/>
          </p:nvPr>
        </p:nvSpPr>
        <p:spPr/>
        <p:txBody>
          <a:bodyPr/>
          <a:lstStyle/>
          <a:p>
            <a:r>
              <a:rPr lang="en-US"/>
              <a:t>Click to edit Master title style</a:t>
            </a:r>
            <a:endParaRPr dirty="0"/>
          </a:p>
        </p:txBody>
      </p:sp>
    </p:spTree>
    <p:extLst>
      <p:ext uri="{BB962C8B-B14F-4D97-AF65-F5344CB8AC3E}">
        <p14:creationId xmlns:p14="http://schemas.microsoft.com/office/powerpoint/2010/main" val="12263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adrant for Infographic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dirty="0"/>
          </a:p>
        </p:txBody>
      </p:sp>
      <p:sp>
        <p:nvSpPr>
          <p:cNvPr id="12" name="Text Placeholder 11"/>
          <p:cNvSpPr>
            <a:spLocks noGrp="1"/>
          </p:cNvSpPr>
          <p:nvPr>
            <p:ph type="body" sz="quarter" idx="15"/>
          </p:nvPr>
        </p:nvSpPr>
        <p:spPr>
          <a:xfrm>
            <a:off x="2436810" y="1524001"/>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6" name="Text Placeholder 11"/>
          <p:cNvSpPr>
            <a:spLocks noGrp="1"/>
          </p:cNvSpPr>
          <p:nvPr>
            <p:ph type="body" sz="quarter" idx="16"/>
          </p:nvPr>
        </p:nvSpPr>
        <p:spPr>
          <a:xfrm>
            <a:off x="8151812" y="1524001"/>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cxnSp>
        <p:nvCxnSpPr>
          <p:cNvPr id="13" name="Straight Connector 12"/>
          <p:cNvCxnSpPr/>
          <p:nvPr/>
        </p:nvCxnSpPr>
        <p:spPr bwMode="ltGray">
          <a:xfrm flipH="1">
            <a:off x="531813" y="3733800"/>
            <a:ext cx="11125201" cy="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7" name="Text Placeholder 11"/>
          <p:cNvSpPr>
            <a:spLocks noGrp="1"/>
          </p:cNvSpPr>
          <p:nvPr>
            <p:ph type="body" sz="quarter" idx="17"/>
          </p:nvPr>
        </p:nvSpPr>
        <p:spPr>
          <a:xfrm>
            <a:off x="2436810" y="3931920"/>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sp>
        <p:nvSpPr>
          <p:cNvPr id="18" name="Text Placeholder 11"/>
          <p:cNvSpPr>
            <a:spLocks noGrp="1"/>
          </p:cNvSpPr>
          <p:nvPr>
            <p:ph type="body" sz="quarter" idx="18"/>
          </p:nvPr>
        </p:nvSpPr>
        <p:spPr>
          <a:xfrm>
            <a:off x="8151812" y="3931920"/>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2E703A6F-DAB5-1948-87D0-440553A38235}" type="datetime1">
              <a:rPr lang="en-US" smtClean="0"/>
              <a:pPr/>
              <a:t>10/18/2019</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428125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etric">
    <p:spTree>
      <p:nvGrpSpPr>
        <p:cNvPr id="1" name=""/>
        <p:cNvGrpSpPr/>
        <p:nvPr/>
      </p:nvGrpSpPr>
      <p:grpSpPr>
        <a:xfrm>
          <a:off x="0" y="0"/>
          <a:ext cx="0" cy="0"/>
          <a:chOff x="0" y="0"/>
          <a:chExt cx="0" cy="0"/>
        </a:xfrm>
      </p:grpSpPr>
      <p:sp>
        <p:nvSpPr>
          <p:cNvPr id="2" name="Title 1" descr="A large metric can be called out here in font size 166pt, Calibri"/>
          <p:cNvSpPr>
            <a:spLocks noGrp="1"/>
          </p:cNvSpPr>
          <p:nvPr>
            <p:ph type="title" hasCustomPrompt="1"/>
          </p:nvPr>
        </p:nvSpPr>
        <p:spPr>
          <a:xfrm>
            <a:off x="760419" y="1524000"/>
            <a:ext cx="4076699" cy="2743200"/>
          </a:xfrm>
        </p:spPr>
        <p:txBody>
          <a:bodyPr anchor="ctr"/>
          <a:lstStyle>
            <a:lvl1pPr algn="r">
              <a:defRPr sz="16700" b="1">
                <a:solidFill>
                  <a:schemeClr val="accent5"/>
                </a:solidFill>
              </a:defRPr>
            </a:lvl1pPr>
          </a:lstStyle>
          <a:p>
            <a:r>
              <a:rPr lang="en-US" dirty="0"/>
              <a:t>XX</a:t>
            </a:r>
          </a:p>
        </p:txBody>
      </p:sp>
      <p:sp>
        <p:nvSpPr>
          <p:cNvPr id="12" name="Text Placeholder 11"/>
          <p:cNvSpPr>
            <a:spLocks noGrp="1"/>
          </p:cNvSpPr>
          <p:nvPr>
            <p:ph type="body" sz="quarter" idx="15"/>
          </p:nvPr>
        </p:nvSpPr>
        <p:spPr>
          <a:xfrm>
            <a:off x="5256218" y="1524000"/>
            <a:ext cx="5029201" cy="2743200"/>
          </a:xfrm>
        </p:spPr>
        <p:txBody>
          <a:bodyPr anchor="ctr">
            <a:noAutofit/>
          </a:bodyPr>
          <a:lstStyle>
            <a:lvl1pPr marL="0" indent="0">
              <a:spcBef>
                <a:spcPts val="1200"/>
              </a:spcBef>
              <a:buFont typeface="Arial" panose="020B0604020202020204" pitchFamily="34" charset="0"/>
              <a:buNone/>
              <a:defRPr sz="28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3312C769-D580-B848-9BB4-4B0EEAD5A748}" type="datetime1">
              <a:rPr lang="en-US" smtClean="0"/>
              <a:pPr/>
              <a:t>10/18/2019</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739386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a:t>Click to edit Master title style</a:t>
            </a:r>
            <a:endParaRPr dirty="0"/>
          </a:p>
        </p:txBody>
      </p:sp>
      <p:sp>
        <p:nvSpPr>
          <p:cNvPr id="3" name="Text Placeholder 2"/>
          <p:cNvSpPr>
            <a:spLocks noGrp="1"/>
          </p:cNvSpPr>
          <p:nvPr>
            <p:ph type="body" idx="1"/>
          </p:nvPr>
        </p:nvSpPr>
        <p:spPr>
          <a:xfrm>
            <a:off x="531812" y="1524000"/>
            <a:ext cx="5413249" cy="762000"/>
          </a:xfrm>
        </p:spPr>
        <p:txBody>
          <a:bodyPr anchor="ctr">
            <a:noAutofit/>
          </a:bodyPr>
          <a:lstStyle>
            <a:lvl1pPr marL="0" indent="0">
              <a:spcBef>
                <a:spcPts val="0"/>
              </a:spcBef>
              <a:buNone/>
              <a:defRPr sz="2800" b="1"/>
            </a:lvl1pPr>
            <a:lvl2pPr marL="457181" indent="0">
              <a:buNone/>
              <a:defRPr sz="2000" b="1"/>
            </a:lvl2pPr>
            <a:lvl3pPr marL="914361" indent="0">
              <a:buNone/>
              <a:defRPr sz="1900" b="1"/>
            </a:lvl3pPr>
            <a:lvl4pPr marL="1371543" indent="0">
              <a:buNone/>
              <a:defRPr sz="1600" b="1"/>
            </a:lvl4pPr>
            <a:lvl5pPr marL="1828724" indent="0">
              <a:buNone/>
              <a:defRPr sz="1600" b="1"/>
            </a:lvl5pPr>
            <a:lvl6pPr marL="2285905" indent="0">
              <a:buNone/>
              <a:defRPr sz="1600" b="1"/>
            </a:lvl6pPr>
            <a:lvl7pPr marL="2743085" indent="0">
              <a:buNone/>
              <a:defRPr sz="1600" b="1"/>
            </a:lvl7pPr>
            <a:lvl8pPr marL="3200267" indent="0">
              <a:buNone/>
              <a:defRPr sz="1600" b="1"/>
            </a:lvl8pPr>
            <a:lvl9pPr marL="3657448" indent="0">
              <a:buNone/>
              <a:defRPr sz="1600" b="1"/>
            </a:lvl9pPr>
          </a:lstStyle>
          <a:p>
            <a:pPr lvl="0"/>
            <a:r>
              <a:rPr lang="en-US"/>
              <a:t>Click to edit Master text styles</a:t>
            </a:r>
          </a:p>
        </p:txBody>
      </p:sp>
      <p:sp>
        <p:nvSpPr>
          <p:cNvPr id="4" name="Content Placeholder 3"/>
          <p:cNvSpPr>
            <a:spLocks noGrp="1"/>
          </p:cNvSpPr>
          <p:nvPr>
            <p:ph sz="half" idx="2"/>
          </p:nvPr>
        </p:nvSpPr>
        <p:spPr>
          <a:xfrm>
            <a:off x="531812" y="2362200"/>
            <a:ext cx="5413249" cy="35814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3"/>
          </p:nvPr>
        </p:nvSpPr>
        <p:spPr>
          <a:xfrm>
            <a:off x="6243764" y="1524000"/>
            <a:ext cx="5413249" cy="762000"/>
          </a:xfrm>
        </p:spPr>
        <p:txBody>
          <a:bodyPr anchor="ctr">
            <a:noAutofit/>
          </a:bodyPr>
          <a:lstStyle>
            <a:lvl1pPr marL="0" indent="0">
              <a:spcBef>
                <a:spcPts val="0"/>
              </a:spcBef>
              <a:buNone/>
              <a:defRPr sz="2800" b="1"/>
            </a:lvl1pPr>
            <a:lvl2pPr marL="457181" indent="0">
              <a:buNone/>
              <a:defRPr sz="2000" b="1"/>
            </a:lvl2pPr>
            <a:lvl3pPr marL="914361" indent="0">
              <a:buNone/>
              <a:defRPr sz="1900" b="1"/>
            </a:lvl3pPr>
            <a:lvl4pPr marL="1371543" indent="0">
              <a:buNone/>
              <a:defRPr sz="1600" b="1"/>
            </a:lvl4pPr>
            <a:lvl5pPr marL="1828724" indent="0">
              <a:buNone/>
              <a:defRPr sz="1600" b="1"/>
            </a:lvl5pPr>
            <a:lvl6pPr marL="2285905" indent="0">
              <a:buNone/>
              <a:defRPr sz="1600" b="1"/>
            </a:lvl6pPr>
            <a:lvl7pPr marL="2743085" indent="0">
              <a:buNone/>
              <a:defRPr sz="1600" b="1"/>
            </a:lvl7pPr>
            <a:lvl8pPr marL="3200267" indent="0">
              <a:buNone/>
              <a:defRPr sz="1600" b="1"/>
            </a:lvl8pPr>
            <a:lvl9pPr marL="365744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3764" y="2362200"/>
            <a:ext cx="5413249" cy="35814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noAutofit/>
          </a:bodyPr>
          <a:lstStyle/>
          <a:p>
            <a:fld id="{51FD1A58-660B-304C-8A32-AFAF42B12CD9}" type="datetime1">
              <a:rPr lang="en-US" smtClean="0"/>
              <a:pPr/>
              <a:t>10/18/2019</a:t>
            </a:fld>
            <a:endParaRPr dirty="0"/>
          </a:p>
        </p:txBody>
      </p:sp>
      <p:sp>
        <p:nvSpPr>
          <p:cNvPr id="9" name="Slide Number Placeholder 8"/>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p14="http://schemas.microsoft.com/office/powerpoint/2010/main" val="378700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90E21F-DA01-8449-859B-926C7DC39C39}" type="datetime1">
              <a:rPr lang="en-US" smtClean="0"/>
              <a:pPr/>
              <a:t>10/18/2019</a:t>
            </a:fld>
            <a:endParaRPr dirty="0"/>
          </a:p>
        </p:txBody>
      </p:sp>
      <p:sp>
        <p:nvSpPr>
          <p:cNvPr id="5" name="Slide Number Placeholder 4"/>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337699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endParaRPr dirty="0"/>
          </a:p>
        </p:txBody>
      </p:sp>
      <p:sp>
        <p:nvSpPr>
          <p:cNvPr id="6" name="Text Placeholder 12"/>
          <p:cNvSpPr>
            <a:spLocks noGrp="1"/>
          </p:cNvSpPr>
          <p:nvPr>
            <p:ph type="body" sz="quarter" idx="13" hasCustomPrompt="1"/>
          </p:nvPr>
        </p:nvSpPr>
        <p:spPr>
          <a:xfrm>
            <a:off x="531814" y="1373742"/>
            <a:ext cx="11125198" cy="343300"/>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3" name="Date Placeholder 2"/>
          <p:cNvSpPr>
            <a:spLocks noGrp="1"/>
          </p:cNvSpPr>
          <p:nvPr>
            <p:ph type="dt" sz="half" idx="10"/>
          </p:nvPr>
        </p:nvSpPr>
        <p:spPr/>
        <p:txBody>
          <a:bodyPr/>
          <a:lstStyle/>
          <a:p>
            <a:fld id="{F1F4D9BD-3365-934B-A79D-F6B125569C9C}" type="datetime1">
              <a:rPr lang="en-US" smtClean="0"/>
              <a:pPr/>
              <a:t>10/18/2019</a:t>
            </a:fld>
            <a:endParaRPr dirty="0"/>
          </a:p>
        </p:txBody>
      </p:sp>
      <p:sp>
        <p:nvSpPr>
          <p:cNvPr id="5" name="Slide Number Placeholder 4"/>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4163620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46EF8F-C530-B34E-87EA-BFDE0E663C9E}" type="datetime1">
              <a:rPr lang="en-US" smtClean="0"/>
              <a:pPr/>
              <a:t>10/18/2019</a:t>
            </a:fld>
            <a:endParaRPr dirty="0"/>
          </a:p>
        </p:txBody>
      </p:sp>
      <p:sp>
        <p:nvSpPr>
          <p:cNvPr id="4" name="Slide Number Placeholder 3"/>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608229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with Picture">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11" name="Rectangle 10"/>
          <p:cNvSpPr/>
          <p:nvPr userDrawn="1"/>
        </p:nvSpPr>
        <p:spPr>
          <a:xfrm>
            <a:off x="0" y="0"/>
            <a:ext cx="12216257" cy="6858000"/>
          </a:xfrm>
          <a:prstGeom prst="rect">
            <a:avLst/>
          </a:prstGeom>
          <a:solidFill>
            <a:schemeClr val="accent5">
              <a:lumMod val="60000"/>
              <a:lumOff val="40000"/>
              <a:alpha val="8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2" name="Title 1"/>
          <p:cNvSpPr>
            <a:spLocks noGrp="1"/>
          </p:cNvSpPr>
          <p:nvPr>
            <p:ph type="ctrTitle"/>
          </p:nvPr>
        </p:nvSpPr>
        <p:spPr>
          <a:xfrm>
            <a:off x="531813" y="739780"/>
            <a:ext cx="8763000" cy="1470025"/>
          </a:xfrm>
        </p:spPr>
        <p:txBody>
          <a:bodyPr/>
          <a:lstStyle>
            <a:lvl1pPr>
              <a:lnSpc>
                <a:spcPct val="80000"/>
              </a:lnSpc>
              <a:defRPr sz="4800">
                <a:solidFill>
                  <a:schemeClr val="bg1">
                    <a:lumMod val="75000"/>
                    <a:lumOff val="25000"/>
                  </a:schemeClr>
                </a:solidFill>
              </a:defRPr>
            </a:lvl1pPr>
          </a:lstStyle>
          <a:p>
            <a:r>
              <a:rPr lang="en-US" dirty="0"/>
              <a:t>Click to edit Master title style</a:t>
            </a:r>
            <a:endParaRPr dirty="0"/>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bg1">
                    <a:lumMod val="75000"/>
                    <a:lumOff val="25000"/>
                  </a:schemeClr>
                </a:solidFill>
              </a:defRPr>
            </a:lvl1pPr>
            <a:lvl2pPr marL="457181" indent="0" algn="ctr">
              <a:buNone/>
              <a:defRPr>
                <a:solidFill>
                  <a:schemeClr val="tx1">
                    <a:tint val="75000"/>
                  </a:schemeClr>
                </a:solidFill>
              </a:defRPr>
            </a:lvl2pPr>
            <a:lvl3pPr marL="914361" indent="0" algn="ctr">
              <a:buNone/>
              <a:defRPr>
                <a:solidFill>
                  <a:schemeClr val="tx1">
                    <a:tint val="75000"/>
                  </a:schemeClr>
                </a:solidFill>
              </a:defRPr>
            </a:lvl3pPr>
            <a:lvl4pPr marL="1371543" indent="0" algn="ctr">
              <a:buNone/>
              <a:defRPr>
                <a:solidFill>
                  <a:schemeClr val="tx1">
                    <a:tint val="75000"/>
                  </a:schemeClr>
                </a:solidFill>
              </a:defRPr>
            </a:lvl4pPr>
            <a:lvl5pPr marL="1828724" indent="0" algn="ctr">
              <a:buNone/>
              <a:defRPr>
                <a:solidFill>
                  <a:schemeClr val="tx1">
                    <a:tint val="75000"/>
                  </a:schemeClr>
                </a:solidFill>
              </a:defRPr>
            </a:lvl5pPr>
            <a:lvl6pPr marL="2285905" indent="0" algn="ctr">
              <a:buNone/>
              <a:defRPr>
                <a:solidFill>
                  <a:schemeClr val="tx1">
                    <a:tint val="75000"/>
                  </a:schemeClr>
                </a:solidFill>
              </a:defRPr>
            </a:lvl6pPr>
            <a:lvl7pPr marL="2743085" indent="0" algn="ctr">
              <a:buNone/>
              <a:defRPr>
                <a:solidFill>
                  <a:schemeClr val="tx1">
                    <a:tint val="75000"/>
                  </a:schemeClr>
                </a:solidFill>
              </a:defRPr>
            </a:lvl7pPr>
            <a:lvl8pPr marL="3200267" indent="0" algn="ctr">
              <a:buNone/>
              <a:defRPr>
                <a:solidFill>
                  <a:schemeClr val="tx1">
                    <a:tint val="75000"/>
                  </a:schemeClr>
                </a:solidFill>
              </a:defRPr>
            </a:lvl8pPr>
            <a:lvl9pPr marL="3657448" indent="0" algn="ctr">
              <a:buNone/>
              <a:defRPr>
                <a:solidFill>
                  <a:schemeClr val="tx1">
                    <a:tint val="75000"/>
                  </a:schemeClr>
                </a:solidFill>
              </a:defRPr>
            </a:lvl9pPr>
          </a:lstStyle>
          <a:p>
            <a:r>
              <a:rPr lang="en-US"/>
              <a:t>Click to edit Master subtitle style</a:t>
            </a:r>
            <a:endParaRPr dirty="0"/>
          </a:p>
        </p:txBody>
      </p:sp>
      <p:sp>
        <p:nvSpPr>
          <p:cNvPr id="13" name="Text Placeholder 12"/>
          <p:cNvSpPr>
            <a:spLocks noGrp="1"/>
          </p:cNvSpPr>
          <p:nvPr>
            <p:ph type="body" sz="quarter" idx="13" hasCustomPrompt="1"/>
          </p:nvPr>
        </p:nvSpPr>
        <p:spPr>
          <a:xfrm>
            <a:off x="531813" y="3429452"/>
            <a:ext cx="8763000" cy="2514149"/>
          </a:xfrm>
        </p:spPr>
        <p:txBody>
          <a:bodyPr>
            <a:noAutofit/>
          </a:bodyPr>
          <a:lstStyle>
            <a:lvl1pPr marL="1588" indent="0">
              <a:spcBef>
                <a:spcPts val="0"/>
              </a:spcBef>
              <a:buFontTx/>
              <a:buNone/>
              <a:defRPr sz="2400" baseline="0">
                <a:solidFill>
                  <a:schemeClr val="bg1">
                    <a:lumMod val="75000"/>
                    <a:lumOff val="25000"/>
                  </a:schemeClr>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lang="en-US" dirty="0"/>
              <a:t>Additional Notes</a:t>
            </a:r>
            <a:endParaRPr dirty="0"/>
          </a:p>
        </p:txBody>
      </p:sp>
    </p:spTree>
    <p:extLst>
      <p:ext uri="{BB962C8B-B14F-4D97-AF65-F5344CB8AC3E}">
        <p14:creationId xmlns:p14="http://schemas.microsoft.com/office/powerpoint/2010/main" val="13437020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Content Placeholder 2" descr="Chart using colors from the approved palette included here"/>
          <p:cNvSpPr>
            <a:spLocks noGrp="1"/>
          </p:cNvSpPr>
          <p:nvPr>
            <p:ph idx="1"/>
          </p:nvPr>
        </p:nvSpPr>
        <p:spPr>
          <a:xfrm>
            <a:off x="531662" y="1524000"/>
            <a:ext cx="7589520" cy="44196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777288" y="1524001"/>
            <a:ext cx="2879725" cy="4419600"/>
          </a:xfrm>
        </p:spPr>
        <p:txBody>
          <a:bodyPr>
            <a:noAutofit/>
          </a:bodyPr>
          <a:lstStyle>
            <a:lvl1pPr marL="0" indent="0">
              <a:buNone/>
              <a:defRPr sz="20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5CEE37-C347-8E4E-9AC4-D2B0AF4181A9}" type="datetime1">
              <a:rPr lang="en-US" smtClean="0"/>
              <a:pPr/>
              <a:t>10/18/2019</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457850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Picture Placeholder 2" descr="4-color photo can be included here"/>
          <p:cNvSpPr>
            <a:spLocks noGrp="1"/>
          </p:cNvSpPr>
          <p:nvPr>
            <p:ph type="pic" idx="1"/>
          </p:nvPr>
        </p:nvSpPr>
        <p:spPr bwMode="gray">
          <a:xfrm>
            <a:off x="531813" y="1524000"/>
            <a:ext cx="6095999" cy="4416725"/>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008816" y="1524000"/>
            <a:ext cx="4648201" cy="4419600"/>
          </a:xfrm>
        </p:spPr>
        <p:txBody>
          <a:bodyPr>
            <a:noAutofit/>
          </a:bodyPr>
          <a:lstStyle>
            <a:lvl1pPr marL="0" indent="0">
              <a:buNone/>
              <a:defRPr sz="20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552E27-870E-2C42-913D-79E2486E4762}" type="datetime1">
              <a:rPr lang="en-US" smtClean="0"/>
              <a:pPr/>
              <a:t>10/18/2019</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058274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a:t>Click to edit Master title style</a:t>
            </a:r>
            <a:endParaRPr dirty="0"/>
          </a:p>
        </p:txBody>
      </p:sp>
      <p:sp>
        <p:nvSpPr>
          <p:cNvPr id="3" name="Picture Placeholder 2" descr="Two 4-color photos can be included here"/>
          <p:cNvSpPr>
            <a:spLocks noGrp="1"/>
          </p:cNvSpPr>
          <p:nvPr>
            <p:ph type="pic" idx="1"/>
          </p:nvPr>
        </p:nvSpPr>
        <p:spPr bwMode="gray">
          <a:xfrm>
            <a:off x="531812" y="1524000"/>
            <a:ext cx="5413249" cy="347472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531818" y="5105400"/>
            <a:ext cx="5410200" cy="838200"/>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cxnSp>
        <p:nvCxnSpPr>
          <p:cNvPr id="8" name="Straight Connector 7"/>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9" name="Picture Placeholder 2"/>
          <p:cNvSpPr>
            <a:spLocks noGrp="1"/>
          </p:cNvSpPr>
          <p:nvPr>
            <p:ph type="pic" idx="13"/>
          </p:nvPr>
        </p:nvSpPr>
        <p:spPr bwMode="gray">
          <a:xfrm>
            <a:off x="6246811" y="1524000"/>
            <a:ext cx="5413249" cy="347472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10" name="Text Placeholder 3"/>
          <p:cNvSpPr>
            <a:spLocks noGrp="1"/>
          </p:cNvSpPr>
          <p:nvPr>
            <p:ph type="body" sz="half" idx="14"/>
          </p:nvPr>
        </p:nvSpPr>
        <p:spPr>
          <a:xfrm>
            <a:off x="6246817" y="5105400"/>
            <a:ext cx="5410200" cy="838200"/>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6350A0-62EC-294A-9E0D-A89F93B97E74}" type="datetime1">
              <a:rPr lang="en-US" smtClean="0"/>
              <a:pPr/>
              <a:t>10/18/2019</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908982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Picture Placeholder 2" descr="Three 4-color photos can be included here"/>
          <p:cNvSpPr>
            <a:spLocks noGrp="1"/>
          </p:cNvSpPr>
          <p:nvPr>
            <p:ph type="pic" idx="1"/>
          </p:nvPr>
        </p:nvSpPr>
        <p:spPr bwMode="gray">
          <a:xfrm>
            <a:off x="531820" y="1524000"/>
            <a:ext cx="3474720" cy="304800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531818" y="4701398"/>
            <a:ext cx="3474720" cy="1242204"/>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cxnSp>
        <p:nvCxnSpPr>
          <p:cNvPr id="11" name="Straight Connector 10"/>
          <p:cNvCxnSpPr/>
          <p:nvPr/>
        </p:nvCxnSpPr>
        <p:spPr bwMode="ltGray">
          <a:xfrm>
            <a:off x="4189411"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9" name="Picture Placeholder 2"/>
          <p:cNvSpPr>
            <a:spLocks noGrp="1"/>
          </p:cNvSpPr>
          <p:nvPr>
            <p:ph type="pic" idx="13"/>
          </p:nvPr>
        </p:nvSpPr>
        <p:spPr bwMode="gray">
          <a:xfrm>
            <a:off x="4357058" y="1524000"/>
            <a:ext cx="3474720" cy="304800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10" name="Text Placeholder 3"/>
          <p:cNvSpPr>
            <a:spLocks noGrp="1"/>
          </p:cNvSpPr>
          <p:nvPr>
            <p:ph type="body" sz="half" idx="14"/>
          </p:nvPr>
        </p:nvSpPr>
        <p:spPr>
          <a:xfrm>
            <a:off x="4357058" y="4701398"/>
            <a:ext cx="3474720" cy="1242204"/>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cxnSp>
        <p:nvCxnSpPr>
          <p:cNvPr id="12" name="Straight Connector 11"/>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3" name="Picture Placeholder 2"/>
          <p:cNvSpPr>
            <a:spLocks noGrp="1"/>
          </p:cNvSpPr>
          <p:nvPr>
            <p:ph type="pic" idx="15"/>
          </p:nvPr>
        </p:nvSpPr>
        <p:spPr bwMode="gray">
          <a:xfrm>
            <a:off x="8182297" y="1524000"/>
            <a:ext cx="3474720" cy="304800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14" name="Text Placeholder 3"/>
          <p:cNvSpPr>
            <a:spLocks noGrp="1"/>
          </p:cNvSpPr>
          <p:nvPr>
            <p:ph type="body" sz="half" idx="16"/>
          </p:nvPr>
        </p:nvSpPr>
        <p:spPr>
          <a:xfrm>
            <a:off x="8182297" y="4701398"/>
            <a:ext cx="3474720" cy="1242204"/>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EB3238-F95D-9649-9ED3-3CD654C2CD73}" type="datetime1">
              <a:rPr lang="en-US" smtClean="0"/>
              <a:pPr/>
              <a:t>10/18/2019</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790854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Safe Harbor Back">
    <p:spTree>
      <p:nvGrpSpPr>
        <p:cNvPr id="1" name=""/>
        <p:cNvGrpSpPr/>
        <p:nvPr/>
      </p:nvGrpSpPr>
      <p:grpSpPr>
        <a:xfrm>
          <a:off x="0" y="0"/>
          <a:ext cx="0" cy="0"/>
          <a:chOff x="0" y="0"/>
          <a:chExt cx="0" cy="0"/>
        </a:xfrm>
      </p:grpSpPr>
      <p:sp>
        <p:nvSpPr>
          <p:cNvPr id="5" name="TextBox 4"/>
          <p:cNvSpPr txBox="1"/>
          <p:nvPr/>
        </p:nvSpPr>
        <p:spPr>
          <a:xfrm>
            <a:off x="531818" y="1371600"/>
            <a:ext cx="11125199" cy="889000"/>
          </a:xfrm>
          <a:prstGeom prst="rect">
            <a:avLst/>
          </a:prstGeom>
          <a:noFill/>
        </p:spPr>
        <p:txBody>
          <a:bodyPr wrap="none" lIns="0" tIns="0" rIns="0" bIns="0" rtlCol="0" anchor="b">
            <a:noAutofit/>
          </a:bodyPr>
          <a:lstStyle/>
          <a:p>
            <a:pPr>
              <a:lnSpc>
                <a:spcPct val="90000"/>
              </a:lnSpc>
            </a:pPr>
            <a:r>
              <a:rPr sz="3200" dirty="0">
                <a:latin typeface="+mj-lt"/>
              </a:rPr>
              <a:t>Safe Harbor</a:t>
            </a:r>
            <a:r>
              <a:rPr sz="3200" baseline="0" dirty="0">
                <a:latin typeface="+mj-lt"/>
              </a:rPr>
              <a:t> Statement</a:t>
            </a:r>
            <a:endParaRPr sz="3200" dirty="0">
              <a:latin typeface="+mj-lt"/>
            </a:endParaRPr>
          </a:p>
        </p:txBody>
      </p:sp>
      <p:sp>
        <p:nvSpPr>
          <p:cNvPr id="6" name="TextBox 5"/>
          <p:cNvSpPr txBox="1"/>
          <p:nvPr/>
        </p:nvSpPr>
        <p:spPr>
          <a:xfrm>
            <a:off x="531818" y="2514600"/>
            <a:ext cx="11125199" cy="2286000"/>
          </a:xfrm>
          <a:prstGeom prst="rect">
            <a:avLst/>
          </a:prstGeom>
          <a:noFill/>
        </p:spPr>
        <p:txBody>
          <a:bodyPr wrap="square" lIns="0" tIns="0" rIns="0" bIns="0" rtlCol="0" anchor="t">
            <a:noAutofit/>
          </a:bodyPr>
          <a:lstStyle/>
          <a:p>
            <a:pPr>
              <a:lnSpc>
                <a:spcPct val="90000"/>
              </a:lnSpc>
            </a:pPr>
            <a:r>
              <a:rPr sz="2400" dirty="0">
                <a:latin typeface="+mn-lt"/>
              </a:rPr>
              <a:t>The preceding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a:t>
            </a:r>
            <a:r>
              <a:rPr lang="en-US" sz="2400" dirty="0">
                <a:latin typeface="+mn-lt"/>
              </a:rPr>
              <a:t>information</a:t>
            </a:r>
            <a:r>
              <a:rPr sz="2400" dirty="0">
                <a:latin typeface="+mn-lt"/>
              </a:rPr>
              <a:t> described for </a:t>
            </a:r>
            <a:r>
              <a:rPr lang="en-US" sz="2400" dirty="0">
                <a:latin typeface="+mn-lt"/>
              </a:rPr>
              <a:t>Antra</a:t>
            </a:r>
            <a:r>
              <a:rPr sz="2400" dirty="0">
                <a:latin typeface="+mn-lt"/>
              </a:rPr>
              <a:t>’s </a:t>
            </a:r>
            <a:r>
              <a:rPr lang="en-US" sz="2400" dirty="0">
                <a:latin typeface="+mn-lt"/>
              </a:rPr>
              <a:t>solutions </a:t>
            </a:r>
            <a:r>
              <a:rPr sz="2400" dirty="0">
                <a:latin typeface="+mn-lt"/>
              </a:rPr>
              <a:t>remains at the sole discretion of </a:t>
            </a:r>
            <a:r>
              <a:rPr lang="en-US" sz="2400" dirty="0">
                <a:latin typeface="+mn-lt"/>
              </a:rPr>
              <a:t>Antra, Inc</a:t>
            </a:r>
            <a:r>
              <a:rPr sz="2400" dirty="0">
                <a:latin typeface="+mn-lt"/>
              </a:rPr>
              <a:t>.</a:t>
            </a:r>
          </a:p>
        </p:txBody>
      </p:sp>
      <p:sp>
        <p:nvSpPr>
          <p:cNvPr id="2" name="Date Placeholder 1"/>
          <p:cNvSpPr>
            <a:spLocks noGrp="1"/>
          </p:cNvSpPr>
          <p:nvPr>
            <p:ph type="dt" sz="half" idx="10"/>
          </p:nvPr>
        </p:nvSpPr>
        <p:spPr/>
        <p:txBody>
          <a:bodyPr>
            <a:noAutofit/>
          </a:bodyPr>
          <a:lstStyle/>
          <a:p>
            <a:fld id="{B1F72EE3-3431-0F4E-AA5A-FF56130B3CA9}" type="datetime1">
              <a:rPr lang="en-US" smtClean="0"/>
              <a:pPr/>
              <a:t>10/18/2019</a:t>
            </a:fld>
            <a:endParaRPr dirty="0"/>
          </a:p>
        </p:txBody>
      </p:sp>
      <p:sp>
        <p:nvSpPr>
          <p:cNvPr id="4" name="Slide Number Placeholder 3"/>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p14="http://schemas.microsoft.com/office/powerpoint/2010/main" val="2358871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blank" preserve="1">
  <p:cSld name="Oracle logo">
    <p:bg bwMode="ltGray">
      <p:bgRef idx="1001">
        <a:schemeClr val="bg1"/>
      </p:bgRef>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black">
          <a:xfrm>
            <a:off x="3822129" y="2843829"/>
            <a:ext cx="4544568" cy="569548"/>
          </a:xfrm>
          <a:prstGeom prst="rect">
            <a:avLst/>
          </a:prstGeom>
        </p:spPr>
      </p:pic>
      <p:pic>
        <p:nvPicPr>
          <p:cNvPr id="2" name="Picture 1" descr="Antra_Logo_72dpi_RGB_Tagline_XLarge.jp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230949"/>
            <a:ext cx="12188825" cy="4431395"/>
          </a:xfrm>
          <a:prstGeom prst="rect">
            <a:avLst/>
          </a:prstGeom>
        </p:spPr>
      </p:pic>
    </p:spTree>
    <p:extLst>
      <p:ext uri="{BB962C8B-B14F-4D97-AF65-F5344CB8AC3E}">
        <p14:creationId xmlns:p14="http://schemas.microsoft.com/office/powerpoint/2010/main" val="1065755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a:xfrm>
            <a:off x="531157" y="1524001"/>
            <a:ext cx="11126522"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A7B7964A-2914-114F-B367-A7001AEEC067}" type="datetime1">
              <a:rPr lang="en-US" smtClean="0"/>
              <a:pPr/>
              <a:t>10/18/2019</a:t>
            </a:fld>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07523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7" name="Text Placeholder 12"/>
          <p:cNvSpPr>
            <a:spLocks noGrp="1"/>
          </p:cNvSpPr>
          <p:nvPr>
            <p:ph type="body" sz="quarter" idx="13" hasCustomPrompt="1"/>
          </p:nvPr>
        </p:nvSpPr>
        <p:spPr>
          <a:xfrm>
            <a:off x="531820" y="1373742"/>
            <a:ext cx="11125199" cy="343300"/>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3" name="Content Placeholder 2"/>
          <p:cNvSpPr>
            <a:spLocks noGrp="1"/>
          </p:cNvSpPr>
          <p:nvPr>
            <p:ph idx="1"/>
          </p:nvPr>
        </p:nvSpPr>
        <p:spPr>
          <a:xfrm>
            <a:off x="531157" y="1981200"/>
            <a:ext cx="11126522" cy="3962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5BEC462B-83F0-A04D-9BCD-79712597AF25}" type="datetime1">
              <a:rPr lang="en-US" smtClean="0"/>
              <a:pPr/>
              <a:t>10/18/2019</a:t>
            </a:fld>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
        <p:nvSpPr>
          <p:cNvPr id="8" name="TextBox 7"/>
          <p:cNvSpPr txBox="1"/>
          <p:nvPr userDrawn="1"/>
        </p:nvSpPr>
        <p:spPr>
          <a:xfrm>
            <a:off x="531818" y="6172200"/>
            <a:ext cx="914400" cy="914400"/>
          </a:xfrm>
          <a:prstGeom prst="rect">
            <a:avLst/>
          </a:prstGeom>
          <a:noFill/>
        </p:spPr>
        <p:txBody>
          <a:bodyPr wrap="none" lIns="0" tIns="0" rIns="0" bIns="0" rtlCol="0">
            <a:noAutofit/>
          </a:bodyPr>
          <a:lstStyle/>
          <a:p>
            <a:pPr>
              <a:lnSpc>
                <a:spcPct val="90000"/>
              </a:lnSpc>
            </a:pPr>
            <a:endParaRPr lang="en-US" dirty="0"/>
          </a:p>
        </p:txBody>
      </p:sp>
      <p:sp>
        <p:nvSpPr>
          <p:cNvPr id="9" name="TextBox 8"/>
          <p:cNvSpPr txBox="1"/>
          <p:nvPr userDrawn="1"/>
        </p:nvSpPr>
        <p:spPr>
          <a:xfrm>
            <a:off x="531818" y="6019800"/>
            <a:ext cx="914400" cy="914400"/>
          </a:xfrm>
          <a:prstGeom prst="rect">
            <a:avLst/>
          </a:prstGeom>
          <a:noFill/>
        </p:spPr>
        <p:txBody>
          <a:bodyPr wrap="none" lIns="0" tIns="0" rIns="0" bIns="0" rtlCol="0">
            <a:noAutofit/>
          </a:bodyPr>
          <a:lstStyle/>
          <a:p>
            <a:pPr>
              <a:lnSpc>
                <a:spcPct val="90000"/>
              </a:lnSpc>
            </a:pPr>
            <a:endParaRPr lang="en-US" dirty="0"/>
          </a:p>
        </p:txBody>
      </p:sp>
    </p:spTree>
    <p:extLst>
      <p:ext uri="{BB962C8B-B14F-4D97-AF65-F5344CB8AC3E}">
        <p14:creationId xmlns:p14="http://schemas.microsoft.com/office/powerpoint/2010/main" val="337176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Program Agenda">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Click to edit Master title style</a:t>
            </a:r>
            <a:endParaRPr dirty="0"/>
          </a:p>
        </p:txBody>
      </p:sp>
      <p:sp>
        <p:nvSpPr>
          <p:cNvPr id="8" name="Text Placeholder 7"/>
          <p:cNvSpPr>
            <a:spLocks noGrp="1"/>
          </p:cNvSpPr>
          <p:nvPr>
            <p:ph type="body" sz="quarter" idx="13"/>
          </p:nvPr>
        </p:nvSpPr>
        <p:spPr>
          <a:xfrm>
            <a:off x="2795937" y="1981199"/>
            <a:ext cx="8861082" cy="3962401"/>
          </a:xfrm>
        </p:spPr>
        <p:txBody>
          <a:bodyPr>
            <a:noAutofit/>
          </a:bodyPr>
          <a:lstStyle>
            <a:lvl1pPr marL="1588" indent="0">
              <a:spcBef>
                <a:spcPts val="2400"/>
              </a:spcBef>
              <a:buNone/>
              <a:defRPr sz="2800"/>
            </a:lvl1pPr>
            <a:lvl2pPr marL="1588" indent="0">
              <a:spcBef>
                <a:spcPts val="2400"/>
              </a:spcBef>
              <a:buNone/>
              <a:defRPr sz="2800"/>
            </a:lvl2pPr>
            <a:lvl3pPr marL="1588" indent="0">
              <a:spcBef>
                <a:spcPts val="2400"/>
              </a:spcBef>
              <a:buNone/>
              <a:defRPr sz="2800"/>
            </a:lvl3pPr>
            <a:lvl4pPr marL="1588" indent="0">
              <a:spcBef>
                <a:spcPts val="2400"/>
              </a:spcBef>
              <a:buNone/>
              <a:defRPr sz="2800"/>
            </a:lvl4pPr>
            <a:lvl5pPr marL="1588" indent="0">
              <a:spcBef>
                <a:spcPts val="2400"/>
              </a:spcBef>
              <a:buNone/>
              <a:defRPr sz="2800"/>
            </a:lvl5pPr>
            <a:lvl6pPr marL="1588" indent="0">
              <a:spcBef>
                <a:spcPts val="2400"/>
              </a:spcBef>
              <a:buNone/>
              <a:defRPr sz="2800"/>
            </a:lvl6pPr>
            <a:lvl7pPr marL="1588" indent="0">
              <a:spcBef>
                <a:spcPts val="2400"/>
              </a:spcBef>
              <a:buNone/>
              <a:defRPr sz="2800"/>
            </a:lvl7pPr>
            <a:lvl8pPr marL="1588" indent="0">
              <a:spcBef>
                <a:spcPts val="2400"/>
              </a:spcBef>
              <a:buNone/>
              <a:defRPr sz="2800"/>
            </a:lvl8pPr>
            <a:lvl9pPr marL="1588" indent="0">
              <a:spcBef>
                <a:spcPts val="2400"/>
              </a:spcBef>
              <a:buNone/>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noAutofit/>
          </a:bodyPr>
          <a:lstStyle/>
          <a:p>
            <a:fld id="{382C4881-1486-4748-B649-8156805DE820}" type="datetime1">
              <a:rPr lang="en-US" smtClean="0"/>
              <a:pPr/>
              <a:t>10/18/2019</a:t>
            </a:fld>
            <a:endParaRPr dirty="0"/>
          </a:p>
        </p:txBody>
      </p:sp>
      <p:sp>
        <p:nvSpPr>
          <p:cNvPr id="6" name="Slide Number Placeholder 5"/>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p14="http://schemas.microsoft.com/office/powerpoint/2010/main" val="681229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without Picture">
    <p:spTree>
      <p:nvGrpSpPr>
        <p:cNvPr id="1" name=""/>
        <p:cNvGrpSpPr/>
        <p:nvPr/>
      </p:nvGrpSpPr>
      <p:grpSpPr>
        <a:xfrm>
          <a:off x="0" y="0"/>
          <a:ext cx="0" cy="0"/>
          <a:chOff x="0" y="0"/>
          <a:chExt cx="0" cy="0"/>
        </a:xfrm>
      </p:grpSpPr>
      <p:sp>
        <p:nvSpPr>
          <p:cNvPr id="2" name="Title 1"/>
          <p:cNvSpPr>
            <a:spLocks noGrp="1"/>
          </p:cNvSpPr>
          <p:nvPr>
            <p:ph type="title"/>
          </p:nvPr>
        </p:nvSpPr>
        <p:spPr>
          <a:xfrm>
            <a:off x="531820" y="2600324"/>
            <a:ext cx="11125199" cy="1371600"/>
          </a:xfrm>
        </p:spPr>
        <p:txBody>
          <a:bodyPr anchor="b"/>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531820" y="4038599"/>
            <a:ext cx="11125199" cy="914400"/>
          </a:xfrm>
        </p:spPr>
        <p:txBody>
          <a:bodyPr anchor="t">
            <a:noAutofit/>
          </a:bodyPr>
          <a:lstStyle>
            <a:lvl1pPr marL="0" indent="0">
              <a:spcBef>
                <a:spcPts val="0"/>
              </a:spcBef>
              <a:buNone/>
              <a:defRPr sz="2400" b="1">
                <a:solidFill>
                  <a:schemeClr val="tx1"/>
                </a:solidFill>
              </a:defRPr>
            </a:lvl1pPr>
            <a:lvl2pPr marL="457181" indent="0">
              <a:buNone/>
              <a:defRPr sz="1900">
                <a:solidFill>
                  <a:schemeClr val="tx1">
                    <a:tint val="75000"/>
                  </a:schemeClr>
                </a:solidFill>
              </a:defRPr>
            </a:lvl2pPr>
            <a:lvl3pPr marL="914361" indent="0">
              <a:buNone/>
              <a:defRPr sz="1600">
                <a:solidFill>
                  <a:schemeClr val="tx1">
                    <a:tint val="75000"/>
                  </a:schemeClr>
                </a:solidFill>
              </a:defRPr>
            </a:lvl3pPr>
            <a:lvl4pPr marL="1371543" indent="0">
              <a:buNone/>
              <a:defRPr sz="1500">
                <a:solidFill>
                  <a:schemeClr val="tx1">
                    <a:tint val="75000"/>
                  </a:schemeClr>
                </a:solidFill>
              </a:defRPr>
            </a:lvl4pPr>
            <a:lvl5pPr marL="1828724" indent="0">
              <a:buNone/>
              <a:defRPr sz="1500">
                <a:solidFill>
                  <a:schemeClr val="tx1">
                    <a:tint val="75000"/>
                  </a:schemeClr>
                </a:solidFill>
              </a:defRPr>
            </a:lvl5pPr>
            <a:lvl6pPr marL="2285905" indent="0">
              <a:buNone/>
              <a:defRPr sz="1500">
                <a:solidFill>
                  <a:schemeClr val="tx1">
                    <a:tint val="75000"/>
                  </a:schemeClr>
                </a:solidFill>
              </a:defRPr>
            </a:lvl6pPr>
            <a:lvl7pPr marL="2743085" indent="0">
              <a:buNone/>
              <a:defRPr sz="1500">
                <a:solidFill>
                  <a:schemeClr val="tx1">
                    <a:tint val="75000"/>
                  </a:schemeClr>
                </a:solidFill>
              </a:defRPr>
            </a:lvl7pPr>
            <a:lvl8pPr marL="3200267" indent="0">
              <a:buNone/>
              <a:defRPr sz="1500">
                <a:solidFill>
                  <a:schemeClr val="tx1">
                    <a:tint val="75000"/>
                  </a:schemeClr>
                </a:solidFill>
              </a:defRPr>
            </a:lvl8pPr>
            <a:lvl9pPr marL="3657448" indent="0">
              <a:buNone/>
              <a:defRPr sz="15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06E63E-B473-C74B-A815-40AD3F51AA55}" type="datetime1">
              <a:rPr lang="en-US" smtClean="0"/>
              <a:pPr/>
              <a:t>10/18/2019</a:t>
            </a:fld>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1513853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Announcement">
    <p:spTree>
      <p:nvGrpSpPr>
        <p:cNvPr id="1" name=""/>
        <p:cNvGrpSpPr/>
        <p:nvPr/>
      </p:nvGrpSpPr>
      <p:grpSpPr>
        <a:xfrm>
          <a:off x="0" y="0"/>
          <a:ext cx="0" cy="0"/>
          <a:chOff x="0" y="0"/>
          <a:chExt cx="0" cy="0"/>
        </a:xfrm>
      </p:grpSpPr>
      <p:sp>
        <p:nvSpPr>
          <p:cNvPr id="2" name="Title 1"/>
          <p:cNvSpPr>
            <a:spLocks noGrp="1"/>
          </p:cNvSpPr>
          <p:nvPr>
            <p:ph type="title"/>
          </p:nvPr>
        </p:nvSpPr>
        <p:spPr>
          <a:xfrm>
            <a:off x="531812" y="1905000"/>
            <a:ext cx="4800600" cy="1645920"/>
          </a:xfrm>
        </p:spPr>
        <p:txBody>
          <a:bodyPr anchor="b"/>
          <a:lstStyle>
            <a:lvl1pPr algn="l">
              <a:lnSpc>
                <a:spcPct val="80000"/>
              </a:lnSpc>
              <a:defRPr sz="4800" b="0"/>
            </a:lvl1pPr>
          </a:lstStyle>
          <a:p>
            <a:r>
              <a:rPr lang="en-US"/>
              <a:t>Click to edit Master title style</a:t>
            </a:r>
            <a:endParaRPr dirty="0"/>
          </a:p>
        </p:txBody>
      </p:sp>
      <p:sp>
        <p:nvSpPr>
          <p:cNvPr id="4" name="Text Placeholder 3"/>
          <p:cNvSpPr>
            <a:spLocks noGrp="1"/>
          </p:cNvSpPr>
          <p:nvPr>
            <p:ph type="body" sz="half" idx="2"/>
          </p:nvPr>
        </p:nvSpPr>
        <p:spPr>
          <a:xfrm>
            <a:off x="531818" y="3657600"/>
            <a:ext cx="4800599" cy="1645920"/>
          </a:xfrm>
        </p:spPr>
        <p:txBody>
          <a:bodyPr>
            <a:noAutofit/>
          </a:bodyPr>
          <a:lstStyle>
            <a:lvl1pPr marL="0" indent="0">
              <a:spcBef>
                <a:spcPts val="0"/>
              </a:spcBef>
              <a:buNone/>
              <a:defRPr sz="2400" b="1"/>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3" name="Picture Placeholder 2" descr="A photo of your product can be included here"/>
          <p:cNvSpPr>
            <a:spLocks noGrp="1"/>
          </p:cNvSpPr>
          <p:nvPr>
            <p:ph type="pic" idx="1"/>
          </p:nvPr>
        </p:nvSpPr>
        <p:spPr>
          <a:xfrm>
            <a:off x="5588456" y="533400"/>
            <a:ext cx="6068558" cy="5410200"/>
          </a:xfrm>
          <a:no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5" name="Date Placeholder 4"/>
          <p:cNvSpPr>
            <a:spLocks noGrp="1"/>
          </p:cNvSpPr>
          <p:nvPr>
            <p:ph type="dt" sz="half" idx="10"/>
          </p:nvPr>
        </p:nvSpPr>
        <p:spPr/>
        <p:txBody>
          <a:bodyPr/>
          <a:lstStyle/>
          <a:p>
            <a:fld id="{60B1F908-F93C-DA41-989F-4AB77F9BB2D5}" type="datetime1">
              <a:rPr lang="en-US" smtClean="0"/>
              <a:pPr/>
              <a:t>10/18/2019</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670370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emote Speaker Picture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4F1573-3879-8A46-8E93-BD50947CC398}" type="datetime1">
              <a:rPr lang="en-US" smtClean="0"/>
              <a:pPr/>
              <a:t>10/18/2019</a:t>
            </a:fld>
            <a:endParaRPr lang="en-US" dirty="0"/>
          </a:p>
        </p:txBody>
      </p:sp>
      <p:sp>
        <p:nvSpPr>
          <p:cNvPr id="5" name="Slide Number Placeholder 4"/>
          <p:cNvSpPr>
            <a:spLocks noGrp="1"/>
          </p:cNvSpPr>
          <p:nvPr>
            <p:ph type="sldNum" sz="quarter" idx="12"/>
          </p:nvPr>
        </p:nvSpPr>
        <p:spPr/>
        <p:txBody>
          <a:bodyPr/>
          <a:lstStyle/>
          <a:p>
            <a:fld id="{C51EAA63-D034-42AE-91FA-B13B9518C7BE}" type="slidenum">
              <a:rPr lang="en-US" smtClean="0"/>
              <a:pPr/>
              <a:t>‹#›</a:t>
            </a:fld>
            <a:endParaRPr lang="en-US" dirty="0"/>
          </a:p>
        </p:txBody>
      </p:sp>
      <p:sp>
        <p:nvSpPr>
          <p:cNvPr id="6" name="Picture Placeholder 2" descr="If presenting remotely, you can insert your photo here"/>
          <p:cNvSpPr>
            <a:spLocks noGrp="1" noChangeAspect="1"/>
          </p:cNvSpPr>
          <p:nvPr>
            <p:ph type="pic" idx="1"/>
          </p:nvPr>
        </p:nvSpPr>
        <p:spPr>
          <a:xfrm>
            <a:off x="2286005" y="1828800"/>
            <a:ext cx="3474720" cy="3841445"/>
          </a:xfrm>
          <a:no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11" name="Text Placeholder 10"/>
          <p:cNvSpPr>
            <a:spLocks noGrp="1"/>
          </p:cNvSpPr>
          <p:nvPr>
            <p:ph type="body" sz="quarter" idx="14"/>
          </p:nvPr>
        </p:nvSpPr>
        <p:spPr>
          <a:xfrm>
            <a:off x="6035046" y="1828799"/>
            <a:ext cx="5102352" cy="3840480"/>
          </a:xfrm>
        </p:spPr>
        <p:txBody>
          <a:bodyPr anchor="ctr" anchorCtr="0"/>
          <a:lstStyle>
            <a:lvl1pPr>
              <a:spcBef>
                <a:spcPts val="0"/>
              </a:spcBef>
              <a:spcAft>
                <a:spcPts val="800"/>
              </a:spcAft>
              <a:buClr>
                <a:schemeClr val="bg1"/>
              </a:buClr>
              <a:defRPr b="1"/>
            </a:lvl1pPr>
            <a:lvl2pPr marL="228591">
              <a:spcBef>
                <a:spcPts val="0"/>
              </a:spcBef>
              <a:buClr>
                <a:schemeClr val="bg1"/>
              </a:buClr>
              <a:defRPr/>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596256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Quote with Log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8812" y="1905000"/>
            <a:ext cx="8456613" cy="2209800"/>
          </a:xfrm>
        </p:spPr>
        <p:txBody>
          <a:bodyPr anchor="t"/>
          <a:lstStyle>
            <a:lvl1pPr marL="228591" indent="-228591"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088" indent="-292088">
              <a:spcBef>
                <a:spcPts val="0"/>
              </a:spcBef>
              <a:buClr>
                <a:schemeClr val="tx1"/>
              </a:buClr>
              <a:buFont typeface="Arial" panose="020B0604020202020204" pitchFamily="34" charset="0"/>
              <a:buChar char="–"/>
              <a:defRPr sz="24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DBFDA23F-32FE-1346-92AD-E4923E472CF6}" type="datetime1">
              <a:rPr lang="en-US" smtClean="0"/>
              <a:pPr/>
              <a:t>10/18/2019</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945098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1818" y="406401"/>
            <a:ext cx="11125199" cy="889000"/>
          </a:xfrm>
          <a:prstGeom prst="rect">
            <a:avLst/>
          </a:prstGeom>
        </p:spPr>
        <p:txBody>
          <a:bodyPr vert="horz" lIns="0" tIns="0" rIns="0" bIns="0" rtlCol="0" anchor="b">
            <a:noAutofit/>
          </a:bodyPr>
          <a:lstStyle/>
          <a:p>
            <a:r>
              <a:rPr lang="en-US"/>
              <a:t>Click to edit Master title style</a:t>
            </a:r>
            <a:endParaRPr dirty="0"/>
          </a:p>
        </p:txBody>
      </p:sp>
      <p:sp>
        <p:nvSpPr>
          <p:cNvPr id="3" name="Text Placeholder 2"/>
          <p:cNvSpPr>
            <a:spLocks noGrp="1"/>
          </p:cNvSpPr>
          <p:nvPr>
            <p:ph type="body" idx="1"/>
          </p:nvPr>
        </p:nvSpPr>
        <p:spPr>
          <a:xfrm>
            <a:off x="531157" y="1524001"/>
            <a:ext cx="11126522" cy="44196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928174" y="6556248"/>
            <a:ext cx="1226398" cy="182880"/>
          </a:xfrm>
          <a:prstGeom prst="rect">
            <a:avLst/>
          </a:prstGeom>
        </p:spPr>
        <p:txBody>
          <a:bodyPr vert="horz" wrap="none" lIns="0" tIns="0" rIns="0" bIns="0" rtlCol="0" anchor="ctr"/>
          <a:lstStyle>
            <a:lvl1pPr algn="r">
              <a:defRPr sz="900">
                <a:solidFill>
                  <a:schemeClr val="tx1">
                    <a:lumMod val="60000"/>
                    <a:lumOff val="40000"/>
                  </a:schemeClr>
                </a:solidFill>
              </a:defRPr>
            </a:lvl1pPr>
          </a:lstStyle>
          <a:p>
            <a:fld id="{BEA73947-65C3-4E4B-A7EE-B27A99C2547E}" type="datetime1">
              <a:rPr lang="en-US" smtClean="0"/>
              <a:pPr/>
              <a:t>10/18/2019</a:t>
            </a:fld>
            <a:endParaRPr lang="en-US" dirty="0"/>
          </a:p>
        </p:txBody>
      </p:sp>
      <p:sp>
        <p:nvSpPr>
          <p:cNvPr id="15" name="TextBox 14"/>
          <p:cNvSpPr txBox="1"/>
          <p:nvPr/>
        </p:nvSpPr>
        <p:spPr>
          <a:xfrm>
            <a:off x="5354605" y="6556248"/>
            <a:ext cx="2787651" cy="182880"/>
          </a:xfrm>
          <a:prstGeom prst="rect">
            <a:avLst/>
          </a:prstGeom>
          <a:noFill/>
        </p:spPr>
        <p:txBody>
          <a:bodyPr wrap="none" lIns="0" tIns="0" rIns="0" bIns="0" rtlCol="0" anchor="ctr" anchorCtr="0">
            <a:noAutofit/>
          </a:bodyPr>
          <a:lstStyle/>
          <a:p>
            <a:r>
              <a:rPr sz="900" dirty="0">
                <a:solidFill>
                  <a:schemeClr val="tx1">
                    <a:lumMod val="60000"/>
                    <a:lumOff val="40000"/>
                  </a:schemeClr>
                </a:solidFill>
              </a:rPr>
              <a:t>Copyright © 201</a:t>
            </a:r>
            <a:r>
              <a:rPr lang="en-US" sz="900" dirty="0">
                <a:solidFill>
                  <a:schemeClr val="tx1">
                    <a:lumMod val="60000"/>
                    <a:lumOff val="40000"/>
                  </a:schemeClr>
                </a:solidFill>
              </a:rPr>
              <a:t>5</a:t>
            </a:r>
            <a:r>
              <a:rPr sz="900" dirty="0">
                <a:solidFill>
                  <a:schemeClr val="tx1">
                    <a:lumMod val="60000"/>
                    <a:lumOff val="40000"/>
                  </a:schemeClr>
                </a:solidFill>
              </a:rPr>
              <a:t> </a:t>
            </a:r>
            <a:r>
              <a:rPr lang="en-US" sz="900" dirty="0">
                <a:solidFill>
                  <a:schemeClr val="tx1">
                    <a:lumMod val="60000"/>
                    <a:lumOff val="40000"/>
                  </a:schemeClr>
                </a:solidFill>
              </a:rPr>
              <a:t>Antra,</a:t>
            </a:r>
            <a:r>
              <a:rPr lang="en-US" sz="900" baseline="0" dirty="0">
                <a:solidFill>
                  <a:schemeClr val="tx1">
                    <a:lumMod val="60000"/>
                    <a:lumOff val="40000"/>
                  </a:schemeClr>
                </a:solidFill>
              </a:rPr>
              <a:t> Inc</a:t>
            </a:r>
            <a:r>
              <a:rPr sz="900" dirty="0">
                <a:solidFill>
                  <a:schemeClr val="tx1">
                    <a:lumMod val="60000"/>
                    <a:lumOff val="40000"/>
                  </a:schemeClr>
                </a:solidFill>
              </a:rPr>
              <a:t>. All rights reserved. </a:t>
            </a:r>
          </a:p>
        </p:txBody>
      </p:sp>
      <p:sp>
        <p:nvSpPr>
          <p:cNvPr id="6" name="Slide Number Placeholder 5"/>
          <p:cNvSpPr>
            <a:spLocks noGrp="1"/>
          </p:cNvSpPr>
          <p:nvPr>
            <p:ph type="sldNum" sz="quarter" idx="4"/>
          </p:nvPr>
        </p:nvSpPr>
        <p:spPr>
          <a:xfrm>
            <a:off x="9132752" y="6556248"/>
            <a:ext cx="381661" cy="182880"/>
          </a:xfrm>
          <a:prstGeom prst="rect">
            <a:avLst/>
          </a:prstGeom>
        </p:spPr>
        <p:txBody>
          <a:bodyPr vert="horz" wrap="none" lIns="0" tIns="0" rIns="0" bIns="0" rtlCol="0" anchor="ctr"/>
          <a:lstStyle>
            <a:lvl1pPr algn="r">
              <a:defRPr sz="1100">
                <a:solidFill>
                  <a:schemeClr val="tx1">
                    <a:lumMod val="60000"/>
                    <a:lumOff val="40000"/>
                  </a:schemeClr>
                </a:solidFill>
              </a:defRPr>
            </a:lvl1pPr>
          </a:lstStyle>
          <a:p>
            <a:fld id="{C51EAA63-D034-42AE-91FA-B13B9518C7BE}" type="slidenum">
              <a:rPr lang="en-US" smtClean="0"/>
              <a:pPr/>
              <a:t>‹#›</a:t>
            </a:fld>
            <a:endParaRPr lang="en-US" dirty="0"/>
          </a:p>
        </p:txBody>
      </p:sp>
      <p:pic>
        <p:nvPicPr>
          <p:cNvPr id="12" name="Picture 11" descr="Antra_Logo_72dpi_RGB_NoTagline_Small.jpg"/>
          <p:cNvPicPr>
            <a:picLocks noChangeAspect="1"/>
          </p:cNvPicPr>
          <p:nvPr userDrawn="1"/>
        </p:nvPicPr>
        <p:blipFill>
          <a:blip r:embed="rId27" cstate="print">
            <a:extLst>
              <a:ext uri="{28A0092B-C50C-407E-A947-70E740481C1C}">
                <a14:useLocalDpi xmlns:a14="http://schemas.microsoft.com/office/drawing/2010/main" val="0"/>
              </a:ext>
            </a:extLst>
          </a:blip>
          <a:stretch>
            <a:fillRect/>
          </a:stretch>
        </p:blipFill>
        <p:spPr>
          <a:xfrm>
            <a:off x="10635178" y="6373212"/>
            <a:ext cx="1515982" cy="467045"/>
          </a:xfrm>
          <a:prstGeom prst="rect">
            <a:avLst/>
          </a:prstGeom>
        </p:spPr>
      </p:pic>
      <p:sp>
        <p:nvSpPr>
          <p:cNvPr id="5" name="Rectangle 4"/>
          <p:cNvSpPr/>
          <p:nvPr userDrawn="1"/>
        </p:nvSpPr>
        <p:spPr>
          <a:xfrm>
            <a:off x="0" y="6349072"/>
            <a:ext cx="12216257" cy="38828"/>
          </a:xfrm>
          <a:prstGeom prst="rect">
            <a:avLst/>
          </a:pr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Tree>
    <p:extLst>
      <p:ext uri="{BB962C8B-B14F-4D97-AF65-F5344CB8AC3E}">
        <p14:creationId xmlns:p14="http://schemas.microsoft.com/office/powerpoint/2010/main" val="3193062027"/>
      </p:ext>
    </p:extLst>
  </p:cSld>
  <p:clrMap bg1="lt1" tx1="dk1" bg2="lt2" tx2="dk2" accent1="accent1" accent2="accent2" accent3="accent3" accent4="accent4" accent5="accent5" accent6="accent6" hlink="hlink" folHlink="folHlink"/>
  <p:sldLayoutIdLst>
    <p:sldLayoutId id="2147483694" r:id="rId1"/>
    <p:sldLayoutId id="2147483693" r:id="rId2"/>
    <p:sldLayoutId id="2147483650" r:id="rId3"/>
    <p:sldLayoutId id="2147483663" r:id="rId4"/>
    <p:sldLayoutId id="2147483686" r:id="rId5"/>
    <p:sldLayoutId id="2147483651" r:id="rId6"/>
    <p:sldLayoutId id="2147483669" r:id="rId7"/>
    <p:sldLayoutId id="2147483692" r:id="rId8"/>
    <p:sldLayoutId id="2147483683" r:id="rId9"/>
    <p:sldLayoutId id="2147483670" r:id="rId10"/>
    <p:sldLayoutId id="2147483652" r:id="rId11"/>
    <p:sldLayoutId id="2147483671" r:id="rId12"/>
    <p:sldLayoutId id="2147483672" r:id="rId13"/>
    <p:sldLayoutId id="2147483679" r:id="rId14"/>
    <p:sldLayoutId id="2147483685" r:id="rId15"/>
    <p:sldLayoutId id="2147483688" r:id="rId16"/>
    <p:sldLayoutId id="2147483654" r:id="rId17"/>
    <p:sldLayoutId id="2147483666" r:id="rId18"/>
    <p:sldLayoutId id="2147483655" r:id="rId19"/>
    <p:sldLayoutId id="2147483656" r:id="rId20"/>
    <p:sldLayoutId id="2147483657" r:id="rId21"/>
    <p:sldLayoutId id="2147483673" r:id="rId22"/>
    <p:sldLayoutId id="2147483674" r:id="rId23"/>
    <p:sldLayoutId id="2147483676" r:id="rId24"/>
    <p:sldLayoutId id="2147483661" r:id="rId2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361" rtl="0" eaLnBrk="1" latinLnBrk="0" hangingPunct="1">
        <a:lnSpc>
          <a:spcPct val="80000"/>
        </a:lnSpc>
        <a:spcBef>
          <a:spcPct val="0"/>
        </a:spcBef>
        <a:buNone/>
        <a:defRPr sz="3600" kern="1200">
          <a:solidFill>
            <a:schemeClr val="tx1"/>
          </a:solidFill>
          <a:latin typeface="+mj-lt"/>
          <a:ea typeface="+mj-ea"/>
          <a:cs typeface="+mj-cs"/>
        </a:defRPr>
      </a:lvl1pPr>
    </p:titleStyle>
    <p:bodyStyle>
      <a:lvl1pPr marL="228591" indent="-228591" algn="l" defTabSz="914361"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899" indent="-228591" algn="l" defTabSz="914361"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489"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080"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900" kern="1200">
          <a:solidFill>
            <a:schemeClr val="tx1"/>
          </a:solidFill>
          <a:latin typeface="+mn-lt"/>
          <a:ea typeface="+mn-ea"/>
          <a:cs typeface="+mn-cs"/>
        </a:defRPr>
      </a:lvl4pPr>
      <a:lvl5pPr marL="1188671"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261"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852"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441"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032"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361" rtl="0" eaLnBrk="1" latinLnBrk="0" hangingPunct="1">
        <a:defRPr sz="1900" kern="1200">
          <a:solidFill>
            <a:schemeClr val="tx1"/>
          </a:solidFill>
          <a:latin typeface="+mn-lt"/>
          <a:ea typeface="+mn-ea"/>
          <a:cs typeface="+mn-cs"/>
        </a:defRPr>
      </a:lvl1pPr>
      <a:lvl2pPr marL="457181" algn="l" defTabSz="914361" rtl="0" eaLnBrk="1" latinLnBrk="0" hangingPunct="1">
        <a:defRPr sz="1900" kern="1200">
          <a:solidFill>
            <a:schemeClr val="tx1"/>
          </a:solidFill>
          <a:latin typeface="+mn-lt"/>
          <a:ea typeface="+mn-ea"/>
          <a:cs typeface="+mn-cs"/>
        </a:defRPr>
      </a:lvl2pPr>
      <a:lvl3pPr marL="914361" algn="l" defTabSz="914361" rtl="0" eaLnBrk="1" latinLnBrk="0" hangingPunct="1">
        <a:defRPr sz="1900" kern="1200">
          <a:solidFill>
            <a:schemeClr val="tx1"/>
          </a:solidFill>
          <a:latin typeface="+mn-lt"/>
          <a:ea typeface="+mn-ea"/>
          <a:cs typeface="+mn-cs"/>
        </a:defRPr>
      </a:lvl3pPr>
      <a:lvl4pPr marL="1371543" algn="l" defTabSz="914361" rtl="0" eaLnBrk="1" latinLnBrk="0" hangingPunct="1">
        <a:defRPr sz="1900" kern="1200">
          <a:solidFill>
            <a:schemeClr val="tx1"/>
          </a:solidFill>
          <a:latin typeface="+mn-lt"/>
          <a:ea typeface="+mn-ea"/>
          <a:cs typeface="+mn-cs"/>
        </a:defRPr>
      </a:lvl4pPr>
      <a:lvl5pPr marL="1828724" algn="l" defTabSz="914361" rtl="0" eaLnBrk="1" latinLnBrk="0" hangingPunct="1">
        <a:defRPr sz="1900" kern="1200">
          <a:solidFill>
            <a:schemeClr val="tx1"/>
          </a:solidFill>
          <a:latin typeface="+mn-lt"/>
          <a:ea typeface="+mn-ea"/>
          <a:cs typeface="+mn-cs"/>
        </a:defRPr>
      </a:lvl5pPr>
      <a:lvl6pPr marL="2285905" algn="l" defTabSz="914361" rtl="0" eaLnBrk="1" latinLnBrk="0" hangingPunct="1">
        <a:defRPr sz="1900" kern="1200">
          <a:solidFill>
            <a:schemeClr val="tx1"/>
          </a:solidFill>
          <a:latin typeface="+mn-lt"/>
          <a:ea typeface="+mn-ea"/>
          <a:cs typeface="+mn-cs"/>
        </a:defRPr>
      </a:lvl6pPr>
      <a:lvl7pPr marL="2743085" algn="l" defTabSz="914361" rtl="0" eaLnBrk="1" latinLnBrk="0" hangingPunct="1">
        <a:defRPr sz="1900" kern="1200">
          <a:solidFill>
            <a:schemeClr val="tx1"/>
          </a:solidFill>
          <a:latin typeface="+mn-lt"/>
          <a:ea typeface="+mn-ea"/>
          <a:cs typeface="+mn-cs"/>
        </a:defRPr>
      </a:lvl7pPr>
      <a:lvl8pPr marL="3200267" algn="l" defTabSz="914361" rtl="0" eaLnBrk="1" latinLnBrk="0" hangingPunct="1">
        <a:defRPr sz="1900" kern="1200">
          <a:solidFill>
            <a:schemeClr val="tx1"/>
          </a:solidFill>
          <a:latin typeface="+mn-lt"/>
          <a:ea typeface="+mn-ea"/>
          <a:cs typeface="+mn-cs"/>
        </a:defRPr>
      </a:lvl8pPr>
      <a:lvl9pPr marL="3657448" algn="l" defTabSz="914361" rtl="0" eaLnBrk="1" latinLnBrk="0" hangingPunct="1">
        <a:defRPr sz="19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guide id="4" orient="horz" pos="412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7114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507868" y="228601"/>
            <a:ext cx="11424908" cy="646331"/>
          </a:xfrm>
        </p:spPr>
        <p:txBody>
          <a:bodyPr/>
          <a:lstStyle/>
          <a:p>
            <a:pPr eaLnBrk="1" hangingPunct="1">
              <a:defRPr/>
            </a:pPr>
            <a:r>
              <a:rPr lang="en-US" dirty="0"/>
              <a:t>Common Table Expressions Cont</a:t>
            </a:r>
          </a:p>
        </p:txBody>
      </p:sp>
      <p:sp>
        <p:nvSpPr>
          <p:cNvPr id="62467" name="Rectangle 3"/>
          <p:cNvSpPr>
            <a:spLocks noGrp="1" noChangeArrowheads="1"/>
          </p:cNvSpPr>
          <p:nvPr>
            <p:ph idx="1"/>
          </p:nvPr>
        </p:nvSpPr>
        <p:spPr>
          <a:xfrm>
            <a:off x="507868" y="1416052"/>
            <a:ext cx="11207882" cy="2822574"/>
          </a:xfrm>
        </p:spPr>
        <p:txBody>
          <a:bodyPr/>
          <a:lstStyle/>
          <a:p>
            <a:pPr eaLnBrk="1" hangingPunct="1"/>
            <a:r>
              <a:rPr lang="en-US" sz="2000" dirty="0"/>
              <a:t>Collateral benefit – improve readability and manageability of complex SQL Statements</a:t>
            </a:r>
          </a:p>
          <a:p>
            <a:pPr lvl="1" eaLnBrk="1" hangingPunct="1"/>
            <a:r>
              <a:rPr lang="en-US" sz="2000" dirty="0"/>
              <a:t>Similar to VIEWs and even more to Derived Tables</a:t>
            </a:r>
          </a:p>
          <a:p>
            <a:pPr lvl="1" eaLnBrk="1" hangingPunct="1"/>
            <a:r>
              <a:rPr lang="en-US" sz="2000" dirty="0"/>
              <a:t>Over time most of the CTEs will be used for this purpose</a:t>
            </a:r>
          </a:p>
          <a:p>
            <a:pPr eaLnBrk="1" hangingPunct="1">
              <a:buFontTx/>
              <a:buNone/>
            </a:pPr>
            <a:r>
              <a:rPr lang="en-US" sz="2000" dirty="0"/>
              <a:t>Now before going further let us take one scenario:</a:t>
            </a:r>
          </a:p>
          <a:p>
            <a:pPr eaLnBrk="1" hangingPunct="1">
              <a:buFontTx/>
              <a:buNone/>
            </a:pPr>
            <a:r>
              <a:rPr lang="en-US" sz="2000" dirty="0"/>
              <a:t>There is a table with employee details. It stores the employee name with corresponding employee ID, manager ID and salary. </a:t>
            </a:r>
            <a:endParaRPr lang="en-US" sz="2000" b="1" dirty="0"/>
          </a:p>
          <a:p>
            <a:pPr eaLnBrk="1" hangingPunct="1">
              <a:buFontTx/>
              <a:buNone/>
            </a:pPr>
            <a:endParaRPr lang="en-US" sz="2000" dirty="0">
              <a:solidFill>
                <a:schemeClr val="accent2"/>
              </a:solidFill>
              <a:latin typeface="Courier New" pitchFamily="49" charset="0"/>
            </a:endParaRPr>
          </a:p>
        </p:txBody>
      </p:sp>
    </p:spTree>
    <p:extLst>
      <p:ext uri="{BB962C8B-B14F-4D97-AF65-F5344CB8AC3E}">
        <p14:creationId xmlns:p14="http://schemas.microsoft.com/office/powerpoint/2010/main" val="1470684141"/>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CTE Example</a:t>
            </a:r>
          </a:p>
        </p:txBody>
      </p:sp>
      <p:pic>
        <p:nvPicPr>
          <p:cNvPr id="5" name="Content Placeholder 4"/>
          <p:cNvPicPr>
            <a:picLocks noGrp="1" noChangeAspect="1"/>
          </p:cNvPicPr>
          <p:nvPr>
            <p:ph idx="1"/>
          </p:nvPr>
        </p:nvPicPr>
        <p:blipFill>
          <a:blip r:embed="rId2"/>
          <a:stretch>
            <a:fillRect/>
          </a:stretch>
        </p:blipFill>
        <p:spPr>
          <a:xfrm>
            <a:off x="2436913" y="1295401"/>
            <a:ext cx="7351663" cy="5615522"/>
          </a:xfrm>
          <a:prstGeom prst="rect">
            <a:avLst/>
          </a:prstGeom>
        </p:spPr>
      </p:pic>
      <p:sp>
        <p:nvSpPr>
          <p:cNvPr id="4" name="Slide Number Placeholder 3"/>
          <p:cNvSpPr>
            <a:spLocks noGrp="1"/>
          </p:cNvSpPr>
          <p:nvPr>
            <p:ph type="sldNum" sz="quarter" idx="12"/>
          </p:nvPr>
        </p:nvSpPr>
        <p:spPr/>
        <p:txBody>
          <a:bodyPr/>
          <a:lstStyle/>
          <a:p>
            <a:fld id="{C51EAA63-D034-42AE-91FA-B13B9518C7BE}" type="slidenum">
              <a:rPr lang="en-US" smtClean="0"/>
              <a:pPr/>
              <a:t>11</a:t>
            </a:fld>
            <a:endParaRPr lang="en-US" dirty="0"/>
          </a:p>
        </p:txBody>
      </p:sp>
    </p:spTree>
    <p:extLst>
      <p:ext uri="{BB962C8B-B14F-4D97-AF65-F5344CB8AC3E}">
        <p14:creationId xmlns:p14="http://schemas.microsoft.com/office/powerpoint/2010/main" val="3529096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304721" y="369888"/>
            <a:ext cx="11579384" cy="609600"/>
          </a:xfrm>
          <a:prstGeom prst="rect">
            <a:avLst/>
          </a:prstGeom>
          <a:noFill/>
          <a:ln w="9525">
            <a:noFill/>
            <a:miter lim="800000"/>
            <a:headEnd/>
            <a:tailEnd/>
          </a:ln>
        </p:spPr>
        <p:txBody>
          <a:bodyPr lIns="0" anchor="ctr"/>
          <a:lstStyle/>
          <a:p>
            <a:pPr>
              <a:defRPr/>
            </a:pPr>
            <a:endParaRPr lang="en-US" sz="2400" b="1" kern="0" dirty="0">
              <a:solidFill>
                <a:schemeClr val="accent2"/>
              </a:solidFill>
              <a:latin typeface="+mj-lt"/>
              <a:ea typeface="+mj-ea"/>
              <a:cs typeface="+mj-cs"/>
            </a:endParaRPr>
          </a:p>
        </p:txBody>
      </p:sp>
      <p:sp>
        <p:nvSpPr>
          <p:cNvPr id="7" name="Title 6"/>
          <p:cNvSpPr>
            <a:spLocks noGrp="1"/>
          </p:cNvSpPr>
          <p:nvPr>
            <p:ph type="title"/>
          </p:nvPr>
        </p:nvSpPr>
        <p:spPr>
          <a:xfrm>
            <a:off x="507868" y="228601"/>
            <a:ext cx="11424908" cy="646331"/>
          </a:xfrm>
        </p:spPr>
        <p:txBody>
          <a:bodyPr/>
          <a:lstStyle/>
          <a:p>
            <a:pPr eaLnBrk="1" hangingPunct="1">
              <a:defRPr/>
            </a:pPr>
            <a:r>
              <a:rPr lang="en-US" dirty="0"/>
              <a:t>Common Table Expressions Cont</a:t>
            </a:r>
          </a:p>
        </p:txBody>
      </p:sp>
      <p:sp>
        <p:nvSpPr>
          <p:cNvPr id="63493" name="Content Placeholder 7"/>
          <p:cNvSpPr>
            <a:spLocks noGrp="1"/>
          </p:cNvSpPr>
          <p:nvPr>
            <p:ph idx="1"/>
          </p:nvPr>
        </p:nvSpPr>
        <p:spPr>
          <a:xfrm>
            <a:off x="406294" y="1000127"/>
            <a:ext cx="10969943" cy="390524"/>
          </a:xfrm>
        </p:spPr>
        <p:txBody>
          <a:bodyPr/>
          <a:lstStyle/>
          <a:p>
            <a:pPr marL="352425" lvl="2" indent="-300038" eaLnBrk="1" hangingPunct="1"/>
            <a:r>
              <a:rPr lang="en-US" sz="2000" dirty="0"/>
              <a:t>The data in the table is as follows:</a:t>
            </a:r>
            <a:endParaRPr lang="en-US" sz="2400" dirty="0"/>
          </a:p>
          <a:p>
            <a:pPr eaLnBrk="1" hangingPunct="1"/>
            <a:endParaRPr lang="en-US" sz="2400" dirty="0"/>
          </a:p>
        </p:txBody>
      </p:sp>
      <p:sp>
        <p:nvSpPr>
          <p:cNvPr id="8" name="Content Placeholder 7"/>
          <p:cNvSpPr txBox="1">
            <a:spLocks/>
          </p:cNvSpPr>
          <p:nvPr/>
        </p:nvSpPr>
        <p:spPr>
          <a:xfrm>
            <a:off x="406294" y="5534026"/>
            <a:ext cx="10969943" cy="628649"/>
          </a:xfrm>
          <a:prstGeom prst="rect">
            <a:avLst/>
          </a:prstGeom>
        </p:spPr>
        <p:txBody>
          <a:bodyPr vert="horz" lIns="0" tIns="0" rIns="0" bIns="0" rtlCol="0">
            <a:noAutofit/>
          </a:bodyPr>
          <a:lstStyle/>
          <a:p>
            <a:pPr marL="352425" lvl="2" indent="-300038">
              <a:lnSpc>
                <a:spcPct val="90000"/>
              </a:lnSpc>
              <a:spcBef>
                <a:spcPts val="600"/>
              </a:spcBef>
              <a:buClr>
                <a:schemeClr val="tx1">
                  <a:lumMod val="60000"/>
                  <a:lumOff val="40000"/>
                </a:schemeClr>
              </a:buClr>
              <a:buFont typeface="Arial" panose="020B0604020202020204" pitchFamily="34" charset="0"/>
              <a:buChar char="•"/>
            </a:pPr>
            <a:r>
              <a:rPr lang="en-US" sz="2000" dirty="0"/>
              <a:t>Now the requirement is to display the employee whose </a:t>
            </a:r>
            <a:r>
              <a:rPr lang="en-US" sz="2000" dirty="0" err="1"/>
              <a:t>empid</a:t>
            </a:r>
            <a:r>
              <a:rPr lang="en-US" sz="2000" dirty="0"/>
              <a:t> is 3 and all the employees and sub employees working under him/her.</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228591" marR="0" lvl="0" indent="-228591" algn="l" defTabSz="914361" rtl="0" eaLnBrk="1" fontAlgn="auto" latinLnBrk="0" hangingPunct="1">
              <a:lnSpc>
                <a:spcPct val="90000"/>
              </a:lnSpc>
              <a:spcBef>
                <a:spcPts val="1200"/>
              </a:spcBef>
              <a:spcAft>
                <a:spcPts val="0"/>
              </a:spcAft>
              <a:buClr>
                <a:schemeClr val="tx1">
                  <a:lumMod val="60000"/>
                  <a:lumOff val="40000"/>
                </a:schemeClr>
              </a:buClr>
              <a:buSzTx/>
              <a:buFont typeface="Arial" panose="020B0604020202020204" pitchFamily="34" charset="0"/>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9" name="Content Placeholder 5" descr="Table with multiple topic and category rows"/>
          <p:cNvGraphicFramePr>
            <a:graphicFrameLocks/>
          </p:cNvGraphicFramePr>
          <p:nvPr/>
        </p:nvGraphicFramePr>
        <p:xfrm>
          <a:off x="598494" y="1432745"/>
          <a:ext cx="10945806" cy="3910780"/>
        </p:xfrm>
        <a:graphic>
          <a:graphicData uri="http://schemas.openxmlformats.org/drawingml/2006/table">
            <a:tbl>
              <a:tblPr firstRow="1" bandRow="1">
                <a:tableStyleId>{5FD0F851-EC5A-4D38-B0AD-8093EC10F338}</a:tableStyleId>
              </a:tblPr>
              <a:tblGrid>
                <a:gridCol w="2064426">
                  <a:extLst>
                    <a:ext uri="{9D8B030D-6E8A-4147-A177-3AD203B41FA5}">
                      <a16:colId xmlns:a16="http://schemas.microsoft.com/office/drawing/2014/main" val="768047797"/>
                    </a:ext>
                  </a:extLst>
                </a:gridCol>
                <a:gridCol w="2220345">
                  <a:extLst>
                    <a:ext uri="{9D8B030D-6E8A-4147-A177-3AD203B41FA5}">
                      <a16:colId xmlns:a16="http://schemas.microsoft.com/office/drawing/2014/main" val="2160592720"/>
                    </a:ext>
                  </a:extLst>
                </a:gridCol>
                <a:gridCol w="2220345">
                  <a:extLst>
                    <a:ext uri="{9D8B030D-6E8A-4147-A177-3AD203B41FA5}">
                      <a16:colId xmlns:a16="http://schemas.microsoft.com/office/drawing/2014/main" val="20002"/>
                    </a:ext>
                  </a:extLst>
                </a:gridCol>
                <a:gridCol w="2220345">
                  <a:extLst>
                    <a:ext uri="{9D8B030D-6E8A-4147-A177-3AD203B41FA5}">
                      <a16:colId xmlns:a16="http://schemas.microsoft.com/office/drawing/2014/main" val="20003"/>
                    </a:ext>
                  </a:extLst>
                </a:gridCol>
                <a:gridCol w="2220345">
                  <a:extLst>
                    <a:ext uri="{9D8B030D-6E8A-4147-A177-3AD203B41FA5}">
                      <a16:colId xmlns:a16="http://schemas.microsoft.com/office/drawing/2014/main" val="20004"/>
                    </a:ext>
                  </a:extLst>
                </a:gridCol>
              </a:tblGrid>
              <a:tr h="0">
                <a:tc>
                  <a:txBody>
                    <a:bodyPr/>
                    <a:lstStyle/>
                    <a:p>
                      <a:pPr algn="ctr"/>
                      <a:endParaRPr lang="en-US" sz="1600" dirty="0"/>
                    </a:p>
                  </a:txBody>
                  <a:tcPr anchor="ctr"/>
                </a:tc>
                <a:tc>
                  <a:txBody>
                    <a:bodyPr/>
                    <a:lstStyle/>
                    <a:p>
                      <a:pPr marL="0" marR="0" lvl="0" indent="0" algn="ctr" defTabSz="914400" rtl="0" eaLnBrk="1" fontAlgn="base" latinLnBrk="0" hangingPunct="1">
                        <a:lnSpc>
                          <a:spcPct val="100000"/>
                        </a:lnSpc>
                        <a:spcBef>
                          <a:spcPct val="0"/>
                        </a:spcBef>
                        <a:spcAft>
                          <a:spcPts val="0"/>
                        </a:spcAft>
                        <a:buClrTx/>
                        <a:buSzTx/>
                        <a:buFont typeface="Wingdings" pitchFamily="2" charset="2"/>
                        <a:buNone/>
                        <a:tabLst/>
                      </a:pPr>
                      <a:r>
                        <a:rPr kumimoji="0" lang="en-US" sz="1600" b="1" i="0" u="none" strike="noStrike" kern="1200" cap="none" normalizeH="0" baseline="0" dirty="0" err="1">
                          <a:ln>
                            <a:noFill/>
                          </a:ln>
                          <a:solidFill>
                            <a:schemeClr val="tx1"/>
                          </a:solidFill>
                          <a:effectLst/>
                          <a:latin typeface="+mj-lt"/>
                          <a:ea typeface="+mn-ea"/>
                          <a:cs typeface="+mn-cs"/>
                        </a:rPr>
                        <a:t>empid</a:t>
                      </a:r>
                      <a:endParaRPr kumimoji="0" lang="en-US" sz="1600" b="1" i="0" u="none" strike="noStrike" kern="1200" cap="none" normalizeH="0" baseline="0" dirty="0">
                        <a:ln>
                          <a:noFill/>
                        </a:ln>
                        <a:solidFill>
                          <a:schemeClr val="tx1"/>
                        </a:solidFill>
                        <a:effectLst/>
                        <a:latin typeface="+mj-lt"/>
                        <a:ea typeface="+mn-ea"/>
                        <a:cs typeface="+mn-cs"/>
                      </a:endParaRPr>
                    </a:p>
                  </a:txBody>
                  <a:tcPr marL="60944" marR="60944" marT="182880" marB="18288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 typeface="Wingdings" pitchFamily="2" charset="2"/>
                        <a:buNone/>
                        <a:tabLst/>
                      </a:pPr>
                      <a:r>
                        <a:rPr kumimoji="0" lang="en-US" sz="1600" b="1" i="0" u="none" strike="noStrike" kern="1200" cap="none" normalizeH="0" baseline="0" dirty="0" err="1">
                          <a:ln>
                            <a:noFill/>
                          </a:ln>
                          <a:solidFill>
                            <a:schemeClr val="tx1"/>
                          </a:solidFill>
                          <a:effectLst/>
                          <a:latin typeface="+mj-lt"/>
                          <a:ea typeface="+mn-ea"/>
                          <a:cs typeface="+mn-cs"/>
                        </a:rPr>
                        <a:t>mgrId</a:t>
                      </a:r>
                      <a:r>
                        <a:rPr kumimoji="0" lang="en-US" sz="1600" b="1" i="0" u="none" strike="noStrike" kern="1200" cap="none" normalizeH="0" baseline="0" dirty="0">
                          <a:ln>
                            <a:noFill/>
                          </a:ln>
                          <a:solidFill>
                            <a:schemeClr val="tx1"/>
                          </a:solidFill>
                          <a:effectLst/>
                          <a:latin typeface="+mj-lt"/>
                          <a:ea typeface="+mn-ea"/>
                          <a:cs typeface="+mn-cs"/>
                        </a:rPr>
                        <a:t> </a:t>
                      </a:r>
                    </a:p>
                  </a:txBody>
                  <a:tcPr marL="60944" marR="60944" marT="182880" marB="18288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 typeface="Wingdings" pitchFamily="2" charset="2"/>
                        <a:buNone/>
                        <a:tabLst/>
                      </a:pPr>
                      <a:r>
                        <a:rPr kumimoji="0" lang="en-US" sz="1600" b="1" i="0" u="none" strike="noStrike" kern="1200" cap="none" normalizeH="0" baseline="0" dirty="0" err="1">
                          <a:ln>
                            <a:noFill/>
                          </a:ln>
                          <a:solidFill>
                            <a:schemeClr val="tx1"/>
                          </a:solidFill>
                          <a:effectLst/>
                          <a:latin typeface="+mj-lt"/>
                          <a:ea typeface="+mn-ea"/>
                          <a:cs typeface="+mn-cs"/>
                        </a:rPr>
                        <a:t>empname</a:t>
                      </a:r>
                      <a:endParaRPr kumimoji="0" lang="en-US" sz="1600" b="1" i="0" u="none" strike="noStrike" kern="1200" cap="none" normalizeH="0" baseline="0" dirty="0">
                        <a:ln>
                          <a:noFill/>
                        </a:ln>
                        <a:solidFill>
                          <a:schemeClr val="tx1"/>
                        </a:solidFill>
                        <a:effectLst/>
                        <a:latin typeface="+mj-lt"/>
                        <a:ea typeface="+mn-ea"/>
                        <a:cs typeface="+mn-cs"/>
                      </a:endParaRPr>
                    </a:p>
                  </a:txBody>
                  <a:tcPr marL="60944" marR="60944" marT="182880" marB="18288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 typeface="Wingdings" pitchFamily="2" charset="2"/>
                        <a:buNone/>
                        <a:tabLst/>
                      </a:pPr>
                      <a:r>
                        <a:rPr kumimoji="0" lang="en-US" sz="1600" b="1" i="0" u="none" strike="noStrike" kern="1200" cap="none" normalizeH="0" baseline="0" dirty="0">
                          <a:ln>
                            <a:noFill/>
                          </a:ln>
                          <a:solidFill>
                            <a:schemeClr val="tx1"/>
                          </a:solidFill>
                          <a:effectLst/>
                          <a:latin typeface="+mj-lt"/>
                          <a:ea typeface="+mn-ea"/>
                          <a:cs typeface="+mn-cs"/>
                        </a:rPr>
                        <a:t>Salary</a:t>
                      </a:r>
                    </a:p>
                  </a:txBody>
                  <a:tcPr marL="60944" marR="60944" marT="182880" marB="182880" anchor="ctr" horzOverflow="overflow"/>
                </a:tc>
                <a:extLst>
                  <a:ext uri="{0D108BD9-81ED-4DB2-BD59-A6C34878D82A}">
                    <a16:rowId xmlns:a16="http://schemas.microsoft.com/office/drawing/2014/main" val="4137053520"/>
                  </a:ext>
                </a:extLst>
              </a:tr>
              <a:tr h="21090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900" b="0" i="0" u="none" strike="noStrike" cap="none" normalizeH="0" baseline="0" dirty="0">
                          <a:ln>
                            <a:noFill/>
                          </a:ln>
                          <a:solidFill>
                            <a:schemeClr val="tx1"/>
                          </a:solidFill>
                          <a:effectLst/>
                          <a:latin typeface="Arial" charset="0"/>
                        </a:rPr>
                        <a:t>1</a:t>
                      </a:r>
                    </a:p>
                  </a:txBody>
                  <a:tcPr anchor="ct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900" b="0" i="0" u="none" strike="noStrike" cap="none" normalizeH="0" baseline="0" dirty="0">
                          <a:ln>
                            <a:noFill/>
                          </a:ln>
                          <a:solidFill>
                            <a:schemeClr val="tx1"/>
                          </a:solidFill>
                          <a:effectLst/>
                          <a:latin typeface="Arial" charset="0"/>
                        </a:rPr>
                        <a:t>1</a:t>
                      </a:r>
                    </a:p>
                  </a:txBody>
                  <a:tcPr anchor="ct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900" b="0" i="0" u="none" strike="noStrike" cap="none" normalizeH="0" baseline="0" dirty="0">
                          <a:ln>
                            <a:noFill/>
                          </a:ln>
                          <a:solidFill>
                            <a:schemeClr val="tx1"/>
                          </a:solidFill>
                          <a:effectLst/>
                          <a:latin typeface="Arial" charset="0"/>
                        </a:rPr>
                        <a:t>NULL</a:t>
                      </a:r>
                    </a:p>
                  </a:txBody>
                  <a:tcPr anchor="ct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900" b="0" i="0" u="none" strike="noStrike" cap="none" normalizeH="0" baseline="0" dirty="0">
                          <a:ln>
                            <a:noFill/>
                          </a:ln>
                          <a:solidFill>
                            <a:schemeClr val="tx1"/>
                          </a:solidFill>
                          <a:effectLst/>
                          <a:latin typeface="Arial" charset="0"/>
                        </a:rPr>
                        <a:t>Nancy</a:t>
                      </a:r>
                    </a:p>
                  </a:txBody>
                  <a:tcPr anchor="ct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900" b="0" i="0" u="none" strike="noStrike" cap="none" normalizeH="0" baseline="0" dirty="0">
                          <a:ln>
                            <a:noFill/>
                          </a:ln>
                          <a:solidFill>
                            <a:schemeClr val="tx1"/>
                          </a:solidFill>
                          <a:effectLst/>
                          <a:latin typeface="Arial" charset="0"/>
                        </a:rPr>
                        <a:t>10000.00</a:t>
                      </a:r>
                    </a:p>
                  </a:txBody>
                  <a:tcPr anchor="ctr"/>
                </a:tc>
                <a:extLst>
                  <a:ext uri="{0D108BD9-81ED-4DB2-BD59-A6C34878D82A}">
                    <a16:rowId xmlns:a16="http://schemas.microsoft.com/office/drawing/2014/main" val="3556899677"/>
                  </a:ext>
                </a:extLst>
              </a:tr>
              <a:tr h="219643">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900" b="0" i="0" u="none" strike="noStrike" cap="none" normalizeH="0" baseline="0" dirty="0">
                          <a:ln>
                            <a:noFill/>
                          </a:ln>
                          <a:solidFill>
                            <a:schemeClr val="tx1"/>
                          </a:solidFill>
                          <a:effectLst/>
                          <a:latin typeface="Arial" charset="0"/>
                        </a:rPr>
                        <a:t>2</a:t>
                      </a:r>
                    </a:p>
                  </a:txBody>
                  <a:tcPr anchor="ct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900" b="0" i="0" u="none" strike="noStrike" cap="none" normalizeH="0" baseline="0" dirty="0">
                          <a:ln>
                            <a:noFill/>
                          </a:ln>
                          <a:solidFill>
                            <a:schemeClr val="tx1"/>
                          </a:solidFill>
                          <a:effectLst/>
                          <a:latin typeface="Arial" charset="0"/>
                        </a:rPr>
                        <a:t>2</a:t>
                      </a:r>
                    </a:p>
                  </a:txBody>
                  <a:tcPr anchor="ct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900" b="0" i="0" u="none" strike="noStrike" cap="none" normalizeH="0" baseline="0" dirty="0">
                          <a:ln>
                            <a:noFill/>
                          </a:ln>
                          <a:solidFill>
                            <a:schemeClr val="tx1"/>
                          </a:solidFill>
                          <a:effectLst/>
                          <a:latin typeface="Arial" charset="0"/>
                        </a:rPr>
                        <a:t>1</a:t>
                      </a:r>
                    </a:p>
                  </a:txBody>
                  <a:tcPr anchor="ct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900" b="0" i="0" u="none" strike="noStrike" cap="none" normalizeH="0" baseline="0" dirty="0">
                          <a:ln>
                            <a:noFill/>
                          </a:ln>
                          <a:solidFill>
                            <a:schemeClr val="tx1"/>
                          </a:solidFill>
                          <a:effectLst/>
                          <a:latin typeface="Arial" charset="0"/>
                        </a:rPr>
                        <a:t>Andrew</a:t>
                      </a:r>
                    </a:p>
                  </a:txBody>
                  <a:tcPr anchor="ct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900" b="0" i="0" u="none" strike="noStrike" cap="none" normalizeH="0" baseline="0" dirty="0">
                          <a:ln>
                            <a:noFill/>
                          </a:ln>
                          <a:solidFill>
                            <a:schemeClr val="tx1"/>
                          </a:solidFill>
                          <a:effectLst/>
                          <a:latin typeface="Arial" charset="0"/>
                        </a:rPr>
                        <a:t>5000.00</a:t>
                      </a:r>
                    </a:p>
                  </a:txBody>
                  <a:tcPr anchor="ctr"/>
                </a:tc>
                <a:extLst>
                  <a:ext uri="{0D108BD9-81ED-4DB2-BD59-A6C34878D82A}">
                    <a16:rowId xmlns:a16="http://schemas.microsoft.com/office/drawing/2014/main" val="3329541866"/>
                  </a:ext>
                </a:extLst>
              </a:tr>
              <a:tr h="219643">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900" b="0" i="0" u="none" strike="noStrike" cap="none" normalizeH="0" baseline="0" dirty="0">
                          <a:ln>
                            <a:noFill/>
                          </a:ln>
                          <a:solidFill>
                            <a:schemeClr val="tx1"/>
                          </a:solidFill>
                          <a:effectLst/>
                          <a:latin typeface="Arial" charset="0"/>
                        </a:rPr>
                        <a:t>3</a:t>
                      </a:r>
                    </a:p>
                  </a:txBody>
                  <a:tcPr anchor="ct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900" b="0" i="0" u="none" strike="noStrike" cap="none" normalizeH="0" baseline="0" dirty="0">
                          <a:ln>
                            <a:noFill/>
                          </a:ln>
                          <a:solidFill>
                            <a:schemeClr val="tx1"/>
                          </a:solidFill>
                          <a:effectLst/>
                          <a:latin typeface="Arial" charset="0"/>
                        </a:rPr>
                        <a:t>3</a:t>
                      </a:r>
                    </a:p>
                  </a:txBody>
                  <a:tcPr anchor="ct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900" b="0" i="0" u="none" strike="noStrike" cap="none" normalizeH="0" baseline="0" dirty="0">
                          <a:ln>
                            <a:noFill/>
                          </a:ln>
                          <a:solidFill>
                            <a:schemeClr val="tx1"/>
                          </a:solidFill>
                          <a:effectLst/>
                          <a:latin typeface="Arial" charset="0"/>
                        </a:rPr>
                        <a:t>1</a:t>
                      </a:r>
                    </a:p>
                  </a:txBody>
                  <a:tcPr anchor="ct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900" b="0" i="0" u="none" strike="noStrike" cap="none" normalizeH="0" baseline="0" dirty="0">
                          <a:ln>
                            <a:noFill/>
                          </a:ln>
                          <a:solidFill>
                            <a:schemeClr val="tx1"/>
                          </a:solidFill>
                          <a:effectLst/>
                          <a:latin typeface="Arial" charset="0"/>
                        </a:rPr>
                        <a:t>Janet</a:t>
                      </a:r>
                    </a:p>
                  </a:txBody>
                  <a:tcPr anchor="ct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900" b="0" i="0" u="none" strike="noStrike" cap="none" normalizeH="0" baseline="0" dirty="0">
                          <a:ln>
                            <a:noFill/>
                          </a:ln>
                          <a:solidFill>
                            <a:schemeClr val="tx1"/>
                          </a:solidFill>
                          <a:effectLst/>
                          <a:latin typeface="Arial" charset="0"/>
                        </a:rPr>
                        <a:t>5000.00</a:t>
                      </a:r>
                    </a:p>
                  </a:txBody>
                  <a:tcPr anchor="ctr"/>
                </a:tc>
                <a:extLst>
                  <a:ext uri="{0D108BD9-81ED-4DB2-BD59-A6C34878D82A}">
                    <a16:rowId xmlns:a16="http://schemas.microsoft.com/office/drawing/2014/main" val="10003"/>
                  </a:ext>
                </a:extLst>
              </a:tr>
              <a:tr h="219643">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900" b="0" i="0" u="none" strike="noStrike" cap="none" normalizeH="0" baseline="0" dirty="0">
                          <a:ln>
                            <a:noFill/>
                          </a:ln>
                          <a:solidFill>
                            <a:schemeClr val="tx1"/>
                          </a:solidFill>
                          <a:effectLst/>
                          <a:latin typeface="Arial" charset="0"/>
                        </a:rPr>
                        <a:t>4</a:t>
                      </a:r>
                    </a:p>
                  </a:txBody>
                  <a:tcPr anchor="ct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900" b="0" i="0" u="none" strike="noStrike" cap="none" normalizeH="0" baseline="0" dirty="0">
                          <a:ln>
                            <a:noFill/>
                          </a:ln>
                          <a:solidFill>
                            <a:schemeClr val="tx1"/>
                          </a:solidFill>
                          <a:effectLst/>
                          <a:latin typeface="Arial" charset="0"/>
                        </a:rPr>
                        <a:t>4</a:t>
                      </a:r>
                    </a:p>
                  </a:txBody>
                  <a:tcPr anchor="ct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900" b="0" i="0" u="none" strike="noStrike" cap="none" normalizeH="0" baseline="0" dirty="0">
                          <a:ln>
                            <a:noFill/>
                          </a:ln>
                          <a:solidFill>
                            <a:schemeClr val="tx1"/>
                          </a:solidFill>
                          <a:effectLst/>
                          <a:latin typeface="Arial" charset="0"/>
                        </a:rPr>
                        <a:t>1</a:t>
                      </a:r>
                    </a:p>
                  </a:txBody>
                  <a:tcPr anchor="ct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900" b="0" i="0" u="none" strike="noStrike" cap="none" normalizeH="0" baseline="0" dirty="0">
                          <a:ln>
                            <a:noFill/>
                          </a:ln>
                          <a:solidFill>
                            <a:schemeClr val="tx1"/>
                          </a:solidFill>
                          <a:effectLst/>
                          <a:latin typeface="Arial" charset="0"/>
                        </a:rPr>
                        <a:t>Margaret</a:t>
                      </a:r>
                    </a:p>
                  </a:txBody>
                  <a:tcPr anchor="ct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900" b="0" i="0" u="none" strike="noStrike" cap="none" normalizeH="0" baseline="0" dirty="0">
                          <a:ln>
                            <a:noFill/>
                          </a:ln>
                          <a:solidFill>
                            <a:schemeClr val="tx1"/>
                          </a:solidFill>
                          <a:effectLst/>
                          <a:latin typeface="Arial" charset="0"/>
                        </a:rPr>
                        <a:t>2500.00</a:t>
                      </a:r>
                    </a:p>
                  </a:txBody>
                  <a:tcPr anchor="ctr"/>
                </a:tc>
                <a:extLst>
                  <a:ext uri="{0D108BD9-81ED-4DB2-BD59-A6C34878D82A}">
                    <a16:rowId xmlns:a16="http://schemas.microsoft.com/office/drawing/2014/main" val="10004"/>
                  </a:ext>
                </a:extLst>
              </a:tr>
              <a:tr h="219643">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900" b="0" i="0" u="none" strike="noStrike" cap="none" normalizeH="0" baseline="0" dirty="0">
                          <a:ln>
                            <a:noFill/>
                          </a:ln>
                          <a:solidFill>
                            <a:schemeClr val="tx1"/>
                          </a:solidFill>
                          <a:effectLst/>
                          <a:latin typeface="Arial" charset="0"/>
                        </a:rPr>
                        <a:t>5</a:t>
                      </a:r>
                    </a:p>
                  </a:txBody>
                  <a:tcPr anchor="ct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900" b="0" i="0" u="none" strike="noStrike" cap="none" normalizeH="0" baseline="0" dirty="0">
                          <a:ln>
                            <a:noFill/>
                          </a:ln>
                          <a:solidFill>
                            <a:schemeClr val="tx1"/>
                          </a:solidFill>
                          <a:effectLst/>
                          <a:latin typeface="Arial" charset="0"/>
                        </a:rPr>
                        <a:t>5</a:t>
                      </a:r>
                    </a:p>
                  </a:txBody>
                  <a:tcPr anchor="ct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900" b="0" i="0" u="none" strike="noStrike" cap="none" normalizeH="0" baseline="0" dirty="0">
                          <a:ln>
                            <a:noFill/>
                          </a:ln>
                          <a:solidFill>
                            <a:schemeClr val="tx1"/>
                          </a:solidFill>
                          <a:effectLst/>
                          <a:latin typeface="Arial" charset="0"/>
                        </a:rPr>
                        <a:t>2</a:t>
                      </a:r>
                    </a:p>
                  </a:txBody>
                  <a:tcPr anchor="ct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900" b="0" i="0" u="none" strike="noStrike" cap="none" normalizeH="0" baseline="0" dirty="0">
                          <a:ln>
                            <a:noFill/>
                          </a:ln>
                          <a:solidFill>
                            <a:schemeClr val="tx1"/>
                          </a:solidFill>
                          <a:effectLst/>
                          <a:latin typeface="Arial" charset="0"/>
                        </a:rPr>
                        <a:t>Steven</a:t>
                      </a:r>
                    </a:p>
                  </a:txBody>
                  <a:tcPr anchor="ct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900" b="0" i="0" u="none" strike="noStrike" cap="none" normalizeH="0" baseline="0" dirty="0">
                          <a:ln>
                            <a:noFill/>
                          </a:ln>
                          <a:solidFill>
                            <a:schemeClr val="tx1"/>
                          </a:solidFill>
                          <a:effectLst/>
                          <a:latin typeface="Arial" charset="0"/>
                        </a:rPr>
                        <a:t>2500.00</a:t>
                      </a:r>
                    </a:p>
                  </a:txBody>
                  <a:tcPr anchor="ctr"/>
                </a:tc>
                <a:extLst>
                  <a:ext uri="{0D108BD9-81ED-4DB2-BD59-A6C34878D82A}">
                    <a16:rowId xmlns:a16="http://schemas.microsoft.com/office/drawing/2014/main" val="10005"/>
                  </a:ext>
                </a:extLst>
              </a:tr>
              <a:tr h="219643">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900" b="0" i="0" u="none" strike="noStrike" cap="none" normalizeH="0" baseline="0" dirty="0">
                          <a:ln>
                            <a:noFill/>
                          </a:ln>
                          <a:solidFill>
                            <a:schemeClr val="tx1"/>
                          </a:solidFill>
                          <a:effectLst/>
                          <a:latin typeface="Arial" charset="0"/>
                        </a:rPr>
                        <a:t>6</a:t>
                      </a:r>
                    </a:p>
                  </a:txBody>
                  <a:tcPr anchor="ct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900" b="0" i="0" u="none" strike="noStrike" cap="none" normalizeH="0" baseline="0" dirty="0">
                          <a:ln>
                            <a:noFill/>
                          </a:ln>
                          <a:solidFill>
                            <a:schemeClr val="tx1"/>
                          </a:solidFill>
                          <a:effectLst/>
                          <a:latin typeface="Arial" charset="0"/>
                        </a:rPr>
                        <a:t>6</a:t>
                      </a:r>
                    </a:p>
                  </a:txBody>
                  <a:tcPr anchor="ct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900" b="0" i="0" u="none" strike="noStrike" cap="none" normalizeH="0" baseline="0" dirty="0">
                          <a:ln>
                            <a:noFill/>
                          </a:ln>
                          <a:solidFill>
                            <a:schemeClr val="tx1"/>
                          </a:solidFill>
                          <a:effectLst/>
                          <a:latin typeface="Arial" charset="0"/>
                        </a:rPr>
                        <a:t>2</a:t>
                      </a:r>
                    </a:p>
                  </a:txBody>
                  <a:tcPr anchor="ct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900" b="0" i="0" u="none" strike="noStrike" cap="none" normalizeH="0" baseline="0" dirty="0" err="1">
                          <a:ln>
                            <a:noFill/>
                          </a:ln>
                          <a:solidFill>
                            <a:schemeClr val="tx1"/>
                          </a:solidFill>
                          <a:effectLst/>
                          <a:latin typeface="Arial" charset="0"/>
                        </a:rPr>
                        <a:t>Micheal</a:t>
                      </a:r>
                      <a:endParaRPr kumimoji="0" lang="en-US" sz="900" b="0" i="0" u="none" strike="noStrike" cap="none" normalizeH="0" baseline="0" dirty="0">
                        <a:ln>
                          <a:noFill/>
                        </a:ln>
                        <a:solidFill>
                          <a:schemeClr val="tx1"/>
                        </a:solidFill>
                        <a:effectLst/>
                        <a:latin typeface="Arial" charset="0"/>
                      </a:endParaRPr>
                    </a:p>
                  </a:txBody>
                  <a:tcPr anchor="ct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900" b="0" i="0" u="none" strike="noStrike" cap="none" normalizeH="0" baseline="0" dirty="0">
                          <a:ln>
                            <a:noFill/>
                          </a:ln>
                          <a:solidFill>
                            <a:schemeClr val="tx1"/>
                          </a:solidFill>
                          <a:effectLst/>
                          <a:latin typeface="Arial" charset="0"/>
                        </a:rPr>
                        <a:t>2500.00</a:t>
                      </a:r>
                    </a:p>
                  </a:txBody>
                  <a:tcPr anchor="ctr"/>
                </a:tc>
                <a:extLst>
                  <a:ext uri="{0D108BD9-81ED-4DB2-BD59-A6C34878D82A}">
                    <a16:rowId xmlns:a16="http://schemas.microsoft.com/office/drawing/2014/main" val="10006"/>
                  </a:ext>
                </a:extLst>
              </a:tr>
              <a:tr h="219643">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900" b="0" i="0" u="none" strike="noStrike" cap="none" normalizeH="0" baseline="0" dirty="0">
                          <a:ln>
                            <a:noFill/>
                          </a:ln>
                          <a:solidFill>
                            <a:schemeClr val="tx1"/>
                          </a:solidFill>
                          <a:effectLst/>
                          <a:latin typeface="Arial" charset="0"/>
                        </a:rPr>
                        <a:t>7</a:t>
                      </a:r>
                    </a:p>
                  </a:txBody>
                  <a:tcPr anchor="ct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900" b="0" i="0" u="none" strike="noStrike" cap="none" normalizeH="0" baseline="0" dirty="0">
                          <a:ln>
                            <a:noFill/>
                          </a:ln>
                          <a:solidFill>
                            <a:schemeClr val="tx1"/>
                          </a:solidFill>
                          <a:effectLst/>
                          <a:latin typeface="Arial" charset="0"/>
                        </a:rPr>
                        <a:t>7</a:t>
                      </a:r>
                    </a:p>
                  </a:txBody>
                  <a:tcPr anchor="ct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900" b="0" i="0" u="none" strike="noStrike" cap="none" normalizeH="0" baseline="0" dirty="0">
                          <a:ln>
                            <a:noFill/>
                          </a:ln>
                          <a:solidFill>
                            <a:schemeClr val="tx1"/>
                          </a:solidFill>
                          <a:effectLst/>
                          <a:latin typeface="Arial" charset="0"/>
                        </a:rPr>
                        <a:t>3</a:t>
                      </a:r>
                    </a:p>
                  </a:txBody>
                  <a:tcPr anchor="ct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900" b="0" i="0" u="none" strike="noStrike" cap="none" normalizeH="0" baseline="0" dirty="0">
                          <a:ln>
                            <a:noFill/>
                          </a:ln>
                          <a:solidFill>
                            <a:schemeClr val="tx1"/>
                          </a:solidFill>
                          <a:effectLst/>
                          <a:latin typeface="Arial" charset="0"/>
                        </a:rPr>
                        <a:t>Robert</a:t>
                      </a:r>
                    </a:p>
                  </a:txBody>
                  <a:tcPr anchor="ct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900" b="0" i="0" u="none" strike="noStrike" cap="none" normalizeH="0" baseline="0" dirty="0">
                          <a:ln>
                            <a:noFill/>
                          </a:ln>
                          <a:solidFill>
                            <a:schemeClr val="tx1"/>
                          </a:solidFill>
                          <a:effectLst/>
                          <a:latin typeface="Arial" charset="0"/>
                        </a:rPr>
                        <a:t>2500.00</a:t>
                      </a:r>
                    </a:p>
                  </a:txBody>
                  <a:tcPr anchor="ctr"/>
                </a:tc>
                <a:extLst>
                  <a:ext uri="{0D108BD9-81ED-4DB2-BD59-A6C34878D82A}">
                    <a16:rowId xmlns:a16="http://schemas.microsoft.com/office/drawing/2014/main" val="10007"/>
                  </a:ext>
                </a:extLst>
              </a:tr>
              <a:tr h="219643">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900" b="0" i="0" u="none" strike="noStrike" cap="none" normalizeH="0" baseline="0" dirty="0">
                          <a:ln>
                            <a:noFill/>
                          </a:ln>
                          <a:solidFill>
                            <a:schemeClr val="tx1"/>
                          </a:solidFill>
                          <a:effectLst/>
                          <a:latin typeface="Arial" charset="0"/>
                        </a:rPr>
                        <a:t>8</a:t>
                      </a:r>
                    </a:p>
                  </a:txBody>
                  <a:tcPr anchor="ct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900" b="0" i="0" u="none" strike="noStrike" cap="none" normalizeH="0" baseline="0" dirty="0">
                          <a:ln>
                            <a:noFill/>
                          </a:ln>
                          <a:solidFill>
                            <a:schemeClr val="tx1"/>
                          </a:solidFill>
                          <a:effectLst/>
                          <a:latin typeface="Arial" charset="0"/>
                        </a:rPr>
                        <a:t>8</a:t>
                      </a:r>
                    </a:p>
                  </a:txBody>
                  <a:tcPr anchor="ct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900" b="0" i="0" u="none" strike="noStrike" cap="none" normalizeH="0" baseline="0" dirty="0">
                          <a:ln>
                            <a:noFill/>
                          </a:ln>
                          <a:solidFill>
                            <a:schemeClr val="tx1"/>
                          </a:solidFill>
                          <a:effectLst/>
                          <a:latin typeface="Arial" charset="0"/>
                        </a:rPr>
                        <a:t>3</a:t>
                      </a:r>
                    </a:p>
                  </a:txBody>
                  <a:tcPr anchor="ct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900" b="0" i="0" u="none" strike="noStrike" cap="none" normalizeH="0" baseline="0" dirty="0">
                          <a:ln>
                            <a:noFill/>
                          </a:ln>
                          <a:solidFill>
                            <a:schemeClr val="tx1"/>
                          </a:solidFill>
                          <a:effectLst/>
                          <a:latin typeface="Arial" charset="0"/>
                        </a:rPr>
                        <a:t>Laura</a:t>
                      </a:r>
                    </a:p>
                  </a:txBody>
                  <a:tcPr anchor="ct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900" b="0" i="0" u="none" strike="noStrike" cap="none" normalizeH="0" baseline="0" dirty="0">
                          <a:ln>
                            <a:noFill/>
                          </a:ln>
                          <a:solidFill>
                            <a:schemeClr val="tx1"/>
                          </a:solidFill>
                          <a:effectLst/>
                          <a:latin typeface="Arial" charset="0"/>
                        </a:rPr>
                        <a:t>2500.00</a:t>
                      </a:r>
                    </a:p>
                  </a:txBody>
                  <a:tcPr anchor="ctr"/>
                </a:tc>
                <a:extLst>
                  <a:ext uri="{0D108BD9-81ED-4DB2-BD59-A6C34878D82A}">
                    <a16:rowId xmlns:a16="http://schemas.microsoft.com/office/drawing/2014/main" val="10008"/>
                  </a:ext>
                </a:extLst>
              </a:tr>
              <a:tr h="219643">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900" b="0" i="0" u="none" strike="noStrike" cap="none" normalizeH="0" baseline="0" dirty="0">
                          <a:ln>
                            <a:noFill/>
                          </a:ln>
                          <a:solidFill>
                            <a:schemeClr val="tx1"/>
                          </a:solidFill>
                          <a:effectLst/>
                          <a:latin typeface="Arial" charset="0"/>
                        </a:rPr>
                        <a:t>9</a:t>
                      </a:r>
                    </a:p>
                  </a:txBody>
                  <a:tcPr anchor="ct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900" b="0" i="0" u="none" strike="noStrike" cap="none" normalizeH="0" baseline="0" dirty="0">
                          <a:ln>
                            <a:noFill/>
                          </a:ln>
                          <a:solidFill>
                            <a:schemeClr val="tx1"/>
                          </a:solidFill>
                          <a:effectLst/>
                          <a:latin typeface="Arial" charset="0"/>
                        </a:rPr>
                        <a:t>9</a:t>
                      </a:r>
                    </a:p>
                  </a:txBody>
                  <a:tcPr anchor="ct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900" b="0" i="0" u="none" strike="noStrike" cap="none" normalizeH="0" baseline="0" dirty="0">
                          <a:ln>
                            <a:noFill/>
                          </a:ln>
                          <a:solidFill>
                            <a:schemeClr val="tx1"/>
                          </a:solidFill>
                          <a:effectLst/>
                          <a:latin typeface="Arial" charset="0"/>
                        </a:rPr>
                        <a:t>3</a:t>
                      </a:r>
                    </a:p>
                  </a:txBody>
                  <a:tcPr anchor="ct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900" b="0" i="0" u="none" strike="noStrike" cap="none" normalizeH="0" baseline="0" dirty="0">
                          <a:ln>
                            <a:noFill/>
                          </a:ln>
                          <a:solidFill>
                            <a:schemeClr val="tx1"/>
                          </a:solidFill>
                          <a:effectLst/>
                          <a:latin typeface="Arial" charset="0"/>
                        </a:rPr>
                        <a:t>Ann</a:t>
                      </a:r>
                    </a:p>
                  </a:txBody>
                  <a:tcPr anchor="ct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900" b="0" i="0" u="none" strike="noStrike" cap="none" normalizeH="0" baseline="0" dirty="0">
                          <a:ln>
                            <a:noFill/>
                          </a:ln>
                          <a:solidFill>
                            <a:schemeClr val="tx1"/>
                          </a:solidFill>
                          <a:effectLst/>
                          <a:latin typeface="Arial" charset="0"/>
                        </a:rPr>
                        <a:t>2500.00</a:t>
                      </a:r>
                    </a:p>
                  </a:txBody>
                  <a:tcPr anchor="ctr"/>
                </a:tc>
                <a:extLst>
                  <a:ext uri="{0D108BD9-81ED-4DB2-BD59-A6C34878D82A}">
                    <a16:rowId xmlns:a16="http://schemas.microsoft.com/office/drawing/2014/main" val="10009"/>
                  </a:ext>
                </a:extLst>
              </a:tr>
              <a:tr h="219643">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900" b="0" i="0" u="none" strike="noStrike" cap="none" normalizeH="0" baseline="0" dirty="0">
                          <a:ln>
                            <a:noFill/>
                          </a:ln>
                          <a:solidFill>
                            <a:schemeClr val="tx1"/>
                          </a:solidFill>
                          <a:effectLst/>
                          <a:latin typeface="Arial" charset="0"/>
                        </a:rPr>
                        <a:t>10</a:t>
                      </a:r>
                    </a:p>
                  </a:txBody>
                  <a:tcPr anchor="ct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900" b="0" i="0" u="none" strike="noStrike" cap="none" normalizeH="0" baseline="0" dirty="0">
                          <a:ln>
                            <a:noFill/>
                          </a:ln>
                          <a:solidFill>
                            <a:schemeClr val="tx1"/>
                          </a:solidFill>
                          <a:effectLst/>
                          <a:latin typeface="Arial" charset="0"/>
                        </a:rPr>
                        <a:t>10</a:t>
                      </a:r>
                    </a:p>
                  </a:txBody>
                  <a:tcPr anchor="ct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900" b="0" i="0" u="none" strike="noStrike" cap="none" normalizeH="0" baseline="0" dirty="0">
                          <a:ln>
                            <a:noFill/>
                          </a:ln>
                          <a:solidFill>
                            <a:schemeClr val="tx1"/>
                          </a:solidFill>
                          <a:effectLst/>
                          <a:latin typeface="Arial" charset="0"/>
                        </a:rPr>
                        <a:t>4</a:t>
                      </a:r>
                    </a:p>
                  </a:txBody>
                  <a:tcPr anchor="ct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900" b="0" i="0" u="none" strike="noStrike" cap="none" normalizeH="0" baseline="0" dirty="0">
                          <a:ln>
                            <a:noFill/>
                          </a:ln>
                          <a:solidFill>
                            <a:schemeClr val="tx1"/>
                          </a:solidFill>
                          <a:effectLst/>
                          <a:latin typeface="Arial" charset="0"/>
                        </a:rPr>
                        <a:t>Ina</a:t>
                      </a:r>
                    </a:p>
                  </a:txBody>
                  <a:tcPr anchor="ct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900" b="0" i="0" u="none" strike="noStrike" cap="none" normalizeH="0" baseline="0" dirty="0">
                          <a:ln>
                            <a:noFill/>
                          </a:ln>
                          <a:solidFill>
                            <a:schemeClr val="tx1"/>
                          </a:solidFill>
                          <a:effectLst/>
                          <a:latin typeface="Arial" charset="0"/>
                        </a:rPr>
                        <a:t>2500.00</a:t>
                      </a:r>
                    </a:p>
                  </a:txBody>
                  <a:tcPr anchor="ctr"/>
                </a:tc>
                <a:extLst>
                  <a:ext uri="{0D108BD9-81ED-4DB2-BD59-A6C34878D82A}">
                    <a16:rowId xmlns:a16="http://schemas.microsoft.com/office/drawing/2014/main" val="10010"/>
                  </a:ext>
                </a:extLst>
              </a:tr>
              <a:tr h="219643">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900" b="0" i="0" u="none" strike="noStrike" cap="none" normalizeH="0" baseline="0" dirty="0">
                          <a:ln>
                            <a:noFill/>
                          </a:ln>
                          <a:solidFill>
                            <a:schemeClr val="tx1"/>
                          </a:solidFill>
                          <a:effectLst/>
                          <a:latin typeface="Arial" charset="0"/>
                        </a:rPr>
                        <a:t>11</a:t>
                      </a:r>
                    </a:p>
                  </a:txBody>
                  <a:tcPr anchor="ct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900" b="0" i="0" u="none" strike="noStrike" cap="none" normalizeH="0" baseline="0" dirty="0">
                          <a:ln>
                            <a:noFill/>
                          </a:ln>
                          <a:solidFill>
                            <a:schemeClr val="tx1"/>
                          </a:solidFill>
                          <a:effectLst/>
                          <a:latin typeface="Arial" charset="0"/>
                        </a:rPr>
                        <a:t>11</a:t>
                      </a:r>
                    </a:p>
                  </a:txBody>
                  <a:tcPr anchor="ct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900" b="0" i="0" u="none" strike="noStrike" cap="none" normalizeH="0" baseline="0" dirty="0">
                          <a:ln>
                            <a:noFill/>
                          </a:ln>
                          <a:solidFill>
                            <a:schemeClr val="tx1"/>
                          </a:solidFill>
                          <a:effectLst/>
                          <a:latin typeface="Arial" charset="0"/>
                        </a:rPr>
                        <a:t>7</a:t>
                      </a:r>
                    </a:p>
                  </a:txBody>
                  <a:tcPr anchor="ct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900" b="0" i="0" u="none" strike="noStrike" cap="none" normalizeH="0" baseline="0" dirty="0">
                          <a:ln>
                            <a:noFill/>
                          </a:ln>
                          <a:solidFill>
                            <a:schemeClr val="tx1"/>
                          </a:solidFill>
                          <a:effectLst/>
                          <a:latin typeface="Arial" charset="0"/>
                        </a:rPr>
                        <a:t>David</a:t>
                      </a:r>
                    </a:p>
                  </a:txBody>
                  <a:tcPr anchor="ct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900" b="0" i="0" u="none" strike="noStrike" cap="none" normalizeH="0" baseline="0" dirty="0">
                          <a:ln>
                            <a:noFill/>
                          </a:ln>
                          <a:solidFill>
                            <a:schemeClr val="tx1"/>
                          </a:solidFill>
                          <a:effectLst/>
                          <a:latin typeface="Arial" charset="0"/>
                        </a:rPr>
                        <a:t>2000.00</a:t>
                      </a:r>
                    </a:p>
                  </a:txBody>
                  <a:tcPr anchor="ctr"/>
                </a:tc>
                <a:extLst>
                  <a:ext uri="{0D108BD9-81ED-4DB2-BD59-A6C34878D82A}">
                    <a16:rowId xmlns:a16="http://schemas.microsoft.com/office/drawing/2014/main" val="10011"/>
                  </a:ext>
                </a:extLst>
              </a:tr>
              <a:tr h="219643">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900" b="0" i="0" u="none" strike="noStrike" cap="none" normalizeH="0" baseline="0" dirty="0">
                          <a:ln>
                            <a:noFill/>
                          </a:ln>
                          <a:solidFill>
                            <a:schemeClr val="tx1"/>
                          </a:solidFill>
                          <a:effectLst/>
                          <a:latin typeface="Arial" charset="0"/>
                        </a:rPr>
                        <a:t>12</a:t>
                      </a:r>
                    </a:p>
                  </a:txBody>
                  <a:tcPr anchor="ct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900" b="0" i="0" u="none" strike="noStrike" cap="none" normalizeH="0" baseline="0" dirty="0">
                          <a:ln>
                            <a:noFill/>
                          </a:ln>
                          <a:solidFill>
                            <a:schemeClr val="tx1"/>
                          </a:solidFill>
                          <a:effectLst/>
                          <a:latin typeface="Arial" charset="0"/>
                        </a:rPr>
                        <a:t>12</a:t>
                      </a:r>
                    </a:p>
                  </a:txBody>
                  <a:tcPr anchor="ct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900" b="0" i="0" u="none" strike="noStrike" cap="none" normalizeH="0" baseline="0" dirty="0">
                          <a:ln>
                            <a:noFill/>
                          </a:ln>
                          <a:solidFill>
                            <a:schemeClr val="tx1"/>
                          </a:solidFill>
                          <a:effectLst/>
                          <a:latin typeface="Arial" charset="0"/>
                        </a:rPr>
                        <a:t>7</a:t>
                      </a:r>
                    </a:p>
                  </a:txBody>
                  <a:tcPr anchor="ct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900" b="0" i="0" u="none" strike="noStrike" cap="none" normalizeH="0" baseline="0" dirty="0">
                          <a:ln>
                            <a:noFill/>
                          </a:ln>
                          <a:solidFill>
                            <a:schemeClr val="tx1"/>
                          </a:solidFill>
                          <a:effectLst/>
                          <a:latin typeface="Arial" charset="0"/>
                        </a:rPr>
                        <a:t>Ron</a:t>
                      </a:r>
                    </a:p>
                  </a:txBody>
                  <a:tcPr anchor="ct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900" b="0" i="0" u="none" strike="noStrike" cap="none" normalizeH="0" baseline="0" dirty="0">
                          <a:ln>
                            <a:noFill/>
                          </a:ln>
                          <a:solidFill>
                            <a:schemeClr val="tx1"/>
                          </a:solidFill>
                          <a:effectLst/>
                          <a:latin typeface="Arial" charset="0"/>
                        </a:rPr>
                        <a:t>2000.00</a:t>
                      </a:r>
                    </a:p>
                  </a:txBody>
                  <a:tcPr anchor="ctr"/>
                </a:tc>
                <a:extLst>
                  <a:ext uri="{0D108BD9-81ED-4DB2-BD59-A6C34878D82A}">
                    <a16:rowId xmlns:a16="http://schemas.microsoft.com/office/drawing/2014/main" val="10012"/>
                  </a:ext>
                </a:extLst>
              </a:tr>
              <a:tr h="32938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900" b="0" i="0" u="none" strike="noStrike" cap="none" normalizeH="0" baseline="0" dirty="0">
                          <a:ln>
                            <a:noFill/>
                          </a:ln>
                          <a:solidFill>
                            <a:schemeClr val="tx1"/>
                          </a:solidFill>
                          <a:effectLst/>
                          <a:latin typeface="Arial" charset="0"/>
                        </a:rPr>
                        <a:t>13</a:t>
                      </a:r>
                    </a:p>
                  </a:txBody>
                  <a:tcPr anchor="ct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900" b="0" i="0" u="none" strike="noStrike" cap="none" normalizeH="0" baseline="0" dirty="0">
                          <a:ln>
                            <a:noFill/>
                          </a:ln>
                          <a:solidFill>
                            <a:schemeClr val="tx1"/>
                          </a:solidFill>
                          <a:effectLst/>
                          <a:latin typeface="Arial" charset="0"/>
                        </a:rPr>
                        <a:t>13</a:t>
                      </a:r>
                    </a:p>
                  </a:txBody>
                  <a:tcPr anchor="ct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900" b="0" i="0" u="none" strike="noStrike" cap="none" normalizeH="0" baseline="0" dirty="0">
                          <a:ln>
                            <a:noFill/>
                          </a:ln>
                          <a:solidFill>
                            <a:schemeClr val="tx1"/>
                          </a:solidFill>
                          <a:effectLst/>
                          <a:latin typeface="Arial" charset="0"/>
                        </a:rPr>
                        <a:t>7</a:t>
                      </a:r>
                    </a:p>
                  </a:txBody>
                  <a:tcPr anchor="ct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900" b="0" i="0" u="none" strike="noStrike" cap="none" normalizeH="0" baseline="0" dirty="0">
                          <a:ln>
                            <a:noFill/>
                          </a:ln>
                          <a:solidFill>
                            <a:schemeClr val="tx1"/>
                          </a:solidFill>
                          <a:effectLst/>
                          <a:latin typeface="Arial" charset="0"/>
                        </a:rPr>
                        <a:t>Dan</a:t>
                      </a:r>
                    </a:p>
                  </a:txBody>
                  <a:tcPr anchor="ct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900" b="0" i="0" u="none" strike="noStrike" cap="none" normalizeH="0" baseline="0" dirty="0">
                          <a:ln>
                            <a:noFill/>
                          </a:ln>
                          <a:solidFill>
                            <a:schemeClr val="tx1"/>
                          </a:solidFill>
                          <a:effectLst/>
                          <a:latin typeface="Arial" charset="0"/>
                        </a:rPr>
                        <a:t>2000.00</a:t>
                      </a:r>
                    </a:p>
                  </a:txBody>
                  <a:tcPr anchor="ctr"/>
                </a:tc>
                <a:extLst>
                  <a:ext uri="{0D108BD9-81ED-4DB2-BD59-A6C34878D82A}">
                    <a16:rowId xmlns:a16="http://schemas.microsoft.com/office/drawing/2014/main" val="10013"/>
                  </a:ext>
                </a:extLst>
              </a:tr>
              <a:tr h="219643">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900" b="0" i="0" u="none" strike="noStrike" cap="none" normalizeH="0" baseline="0" dirty="0">
                          <a:ln>
                            <a:noFill/>
                          </a:ln>
                          <a:solidFill>
                            <a:schemeClr val="tx1"/>
                          </a:solidFill>
                          <a:effectLst/>
                          <a:latin typeface="Arial" charset="0"/>
                        </a:rPr>
                        <a:t>14</a:t>
                      </a:r>
                    </a:p>
                  </a:txBody>
                  <a:tcPr anchor="ct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900" b="0" i="0" u="none" strike="noStrike" cap="none" normalizeH="0" baseline="0" dirty="0">
                          <a:ln>
                            <a:noFill/>
                          </a:ln>
                          <a:solidFill>
                            <a:schemeClr val="tx1"/>
                          </a:solidFill>
                          <a:effectLst/>
                          <a:latin typeface="Arial" charset="0"/>
                        </a:rPr>
                        <a:t>14</a:t>
                      </a:r>
                    </a:p>
                  </a:txBody>
                  <a:tcPr anchor="ct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900" b="0" i="0" u="none" strike="noStrike" cap="none" normalizeH="0" baseline="0" dirty="0">
                          <a:ln>
                            <a:noFill/>
                          </a:ln>
                          <a:solidFill>
                            <a:schemeClr val="tx1"/>
                          </a:solidFill>
                          <a:effectLst/>
                          <a:latin typeface="Arial" charset="0"/>
                        </a:rPr>
                        <a:t>11</a:t>
                      </a:r>
                    </a:p>
                  </a:txBody>
                  <a:tcPr anchor="ct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900" b="0" i="0" u="none" strike="noStrike" cap="none" normalizeH="0" baseline="0" dirty="0">
                          <a:ln>
                            <a:noFill/>
                          </a:ln>
                          <a:solidFill>
                            <a:schemeClr val="tx1"/>
                          </a:solidFill>
                          <a:effectLst/>
                          <a:latin typeface="Arial" charset="0"/>
                        </a:rPr>
                        <a:t>James</a:t>
                      </a:r>
                    </a:p>
                  </a:txBody>
                  <a:tcPr anchor="ct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900" b="0" i="0" u="none" strike="noStrike" cap="none" normalizeH="0" baseline="0" dirty="0">
                          <a:ln>
                            <a:noFill/>
                          </a:ln>
                          <a:solidFill>
                            <a:schemeClr val="tx1"/>
                          </a:solidFill>
                          <a:effectLst/>
                          <a:latin typeface="Arial" charset="0"/>
                        </a:rPr>
                        <a:t>1500.00</a:t>
                      </a:r>
                    </a:p>
                  </a:txBody>
                  <a:tcPr anchor="ct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1436418025"/>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304721" y="369888"/>
            <a:ext cx="11579384" cy="609600"/>
          </a:xfrm>
          <a:prstGeom prst="rect">
            <a:avLst/>
          </a:prstGeom>
          <a:noFill/>
          <a:ln w="9525">
            <a:noFill/>
            <a:miter lim="800000"/>
            <a:headEnd/>
            <a:tailEnd/>
          </a:ln>
        </p:spPr>
        <p:txBody>
          <a:bodyPr lIns="0" anchor="ctr"/>
          <a:lstStyle/>
          <a:p>
            <a:pPr>
              <a:defRPr/>
            </a:pPr>
            <a:endParaRPr lang="en-US" sz="2400" b="1" kern="0" dirty="0">
              <a:solidFill>
                <a:schemeClr val="accent2"/>
              </a:solidFill>
              <a:latin typeface="+mj-lt"/>
              <a:ea typeface="+mj-ea"/>
              <a:cs typeface="+mj-cs"/>
            </a:endParaRPr>
          </a:p>
        </p:txBody>
      </p:sp>
      <p:sp>
        <p:nvSpPr>
          <p:cNvPr id="64515" name="Rectangle 6"/>
          <p:cNvSpPr>
            <a:spLocks noChangeArrowheads="1"/>
          </p:cNvSpPr>
          <p:nvPr/>
        </p:nvSpPr>
        <p:spPr bwMode="auto">
          <a:xfrm>
            <a:off x="304721" y="2466975"/>
            <a:ext cx="11579384" cy="2978380"/>
          </a:xfrm>
          <a:prstGeom prst="rect">
            <a:avLst/>
          </a:prstGeom>
          <a:solidFill>
            <a:schemeClr val="tx2">
              <a:lumMod val="20000"/>
              <a:lumOff val="80000"/>
            </a:schemeClr>
          </a:solidFill>
          <a:ln w="12700" algn="ctr">
            <a:solidFill>
              <a:schemeClr val="tx1"/>
            </a:solidFill>
            <a:miter lim="800000"/>
            <a:headEnd/>
            <a:tailEnd/>
          </a:ln>
        </p:spPr>
        <p:txBody>
          <a:bodyPr lIns="92075" tIns="46038" rIns="92075" bIns="46038">
            <a:spAutoFit/>
          </a:bodyPr>
          <a:lstStyle/>
          <a:p>
            <a:pPr indent="-173038">
              <a:spcBef>
                <a:spcPts val="100"/>
              </a:spcBef>
              <a:buFontTx/>
              <a:buNone/>
              <a:defRPr/>
            </a:pPr>
            <a:r>
              <a:rPr lang="en-US" sz="1800" noProof="1">
                <a:solidFill>
                  <a:schemeClr val="accent5">
                    <a:lumMod val="75000"/>
                  </a:schemeClr>
                </a:solidFill>
                <a:cs typeface="Courier New" pitchFamily="-32" charset="0"/>
              </a:rPr>
              <a:t>--Display the employee whose empid is 3 with the employees and sub employees working under him/her</a:t>
            </a:r>
          </a:p>
          <a:p>
            <a:pPr indent="-173038">
              <a:spcBef>
                <a:spcPts val="100"/>
              </a:spcBef>
              <a:buFontTx/>
              <a:buNone/>
              <a:defRPr/>
            </a:pPr>
            <a:r>
              <a:rPr lang="en-US" sz="1800" noProof="1">
                <a:solidFill>
                  <a:schemeClr val="accent5">
                    <a:lumMod val="75000"/>
                  </a:schemeClr>
                </a:solidFill>
                <a:cs typeface="Courier New" pitchFamily="-32" charset="0"/>
              </a:rPr>
              <a:t>WITH EmpCTE (empid, empname, mgrid)</a:t>
            </a:r>
          </a:p>
          <a:p>
            <a:pPr indent="-173038">
              <a:spcBef>
                <a:spcPts val="100"/>
              </a:spcBef>
              <a:buFontTx/>
              <a:buNone/>
              <a:defRPr/>
            </a:pPr>
            <a:r>
              <a:rPr lang="en-US" sz="1800" noProof="1">
                <a:solidFill>
                  <a:schemeClr val="accent5">
                    <a:lumMod val="75000"/>
                  </a:schemeClr>
                </a:solidFill>
                <a:cs typeface="Courier New" pitchFamily="-32" charset="0"/>
              </a:rPr>
              <a:t>AS (</a:t>
            </a:r>
          </a:p>
          <a:p>
            <a:pPr indent="-173038">
              <a:spcBef>
                <a:spcPts val="100"/>
              </a:spcBef>
              <a:buFontTx/>
              <a:buNone/>
              <a:defRPr/>
            </a:pPr>
            <a:r>
              <a:rPr lang="en-US" sz="1800" noProof="1">
                <a:solidFill>
                  <a:schemeClr val="accent5">
                    <a:lumMod val="75000"/>
                  </a:schemeClr>
                </a:solidFill>
                <a:cs typeface="Courier New" pitchFamily="-32" charset="0"/>
              </a:rPr>
              <a:t>	SELECT empid, empname, mgrid</a:t>
            </a:r>
          </a:p>
          <a:p>
            <a:pPr indent="-173038">
              <a:spcBef>
                <a:spcPts val="100"/>
              </a:spcBef>
              <a:buFontTx/>
              <a:buNone/>
              <a:defRPr/>
            </a:pPr>
            <a:r>
              <a:rPr lang="en-US" sz="1800" noProof="1">
                <a:solidFill>
                  <a:schemeClr val="accent5">
                    <a:lumMod val="75000"/>
                  </a:schemeClr>
                </a:solidFill>
                <a:cs typeface="Courier New" pitchFamily="-32" charset="0"/>
              </a:rPr>
              <a:t>	FROM Employees WHERE empid = 3</a:t>
            </a:r>
          </a:p>
          <a:p>
            <a:pPr indent="-173038">
              <a:spcBef>
                <a:spcPts val="100"/>
              </a:spcBef>
              <a:buFontTx/>
              <a:buNone/>
              <a:defRPr/>
            </a:pPr>
            <a:r>
              <a:rPr lang="en-US" sz="1800" noProof="1">
                <a:solidFill>
                  <a:schemeClr val="accent5">
                    <a:lumMod val="75000"/>
                  </a:schemeClr>
                </a:solidFill>
                <a:cs typeface="Courier New" pitchFamily="-32" charset="0"/>
              </a:rPr>
              <a:t>  UNION ALL</a:t>
            </a:r>
          </a:p>
          <a:p>
            <a:pPr indent="-173038">
              <a:spcBef>
                <a:spcPts val="100"/>
              </a:spcBef>
              <a:buFontTx/>
              <a:buNone/>
              <a:defRPr/>
            </a:pPr>
            <a:r>
              <a:rPr lang="en-US" sz="1800" noProof="1">
                <a:solidFill>
                  <a:schemeClr val="accent5">
                    <a:lumMod val="75000"/>
                  </a:schemeClr>
                </a:solidFill>
                <a:cs typeface="Courier New" pitchFamily="-32" charset="0"/>
              </a:rPr>
              <a:t>  	SELECT E.empid, E.empname, E.mgrid</a:t>
            </a:r>
          </a:p>
          <a:p>
            <a:pPr indent="-173038">
              <a:spcBef>
                <a:spcPts val="100"/>
              </a:spcBef>
              <a:buFontTx/>
              <a:buNone/>
              <a:defRPr/>
            </a:pPr>
            <a:r>
              <a:rPr lang="en-US" sz="1800" noProof="1">
                <a:solidFill>
                  <a:schemeClr val="accent5">
                    <a:lumMod val="75000"/>
                  </a:schemeClr>
                </a:solidFill>
                <a:cs typeface="Courier New" pitchFamily="-32" charset="0"/>
              </a:rPr>
              <a:t>	FROM Employees AS E JOIN EmpCTE AS M  ON E.mgrid = M.empid</a:t>
            </a:r>
          </a:p>
          <a:p>
            <a:pPr indent="-173038">
              <a:spcBef>
                <a:spcPts val="100"/>
              </a:spcBef>
              <a:buFontTx/>
              <a:buNone/>
              <a:defRPr/>
            </a:pPr>
            <a:r>
              <a:rPr lang="en-US" sz="1800" noProof="1">
                <a:solidFill>
                  <a:schemeClr val="accent5">
                    <a:lumMod val="75000"/>
                  </a:schemeClr>
                </a:solidFill>
                <a:cs typeface="Courier New" pitchFamily="-32" charset="0"/>
              </a:rPr>
              <a:t>)</a:t>
            </a:r>
          </a:p>
          <a:p>
            <a:pPr indent="-173038">
              <a:spcBef>
                <a:spcPts val="100"/>
              </a:spcBef>
              <a:buFontTx/>
              <a:buNone/>
              <a:defRPr/>
            </a:pPr>
            <a:r>
              <a:rPr lang="en-US" sz="1800" noProof="1">
                <a:solidFill>
                  <a:schemeClr val="accent5">
                    <a:lumMod val="75000"/>
                  </a:schemeClr>
                </a:solidFill>
                <a:cs typeface="Courier New" pitchFamily="-32" charset="0"/>
              </a:rPr>
              <a:t>SELECT * FROM EmpCTE</a:t>
            </a:r>
          </a:p>
        </p:txBody>
      </p:sp>
      <p:sp>
        <p:nvSpPr>
          <p:cNvPr id="7" name="Title 6"/>
          <p:cNvSpPr>
            <a:spLocks noGrp="1"/>
          </p:cNvSpPr>
          <p:nvPr>
            <p:ph type="title"/>
          </p:nvPr>
        </p:nvSpPr>
        <p:spPr>
          <a:xfrm>
            <a:off x="507868" y="228601"/>
            <a:ext cx="11424908" cy="646331"/>
          </a:xfrm>
        </p:spPr>
        <p:txBody>
          <a:bodyPr/>
          <a:lstStyle/>
          <a:p>
            <a:pPr eaLnBrk="1" hangingPunct="1">
              <a:defRPr/>
            </a:pPr>
            <a:r>
              <a:rPr lang="en-US" dirty="0"/>
              <a:t>Common Table Expressions Cont</a:t>
            </a:r>
          </a:p>
        </p:txBody>
      </p:sp>
      <p:sp>
        <p:nvSpPr>
          <p:cNvPr id="64517" name="Content Placeholder 7"/>
          <p:cNvSpPr>
            <a:spLocks noGrp="1"/>
          </p:cNvSpPr>
          <p:nvPr>
            <p:ph idx="1"/>
          </p:nvPr>
        </p:nvSpPr>
        <p:spPr>
          <a:xfrm>
            <a:off x="406294" y="990600"/>
            <a:ext cx="11477810" cy="1219200"/>
          </a:xfrm>
        </p:spPr>
        <p:txBody>
          <a:bodyPr/>
          <a:lstStyle/>
          <a:p>
            <a:pPr eaLnBrk="1" hangingPunct="1"/>
            <a:r>
              <a:rPr lang="en-US" sz="2000" dirty="0"/>
              <a:t>The easiest solution to this problem would be a </a:t>
            </a:r>
            <a:r>
              <a:rPr lang="en-US" sz="2000" b="1" dirty="0"/>
              <a:t>recursive CTE. </a:t>
            </a:r>
            <a:r>
              <a:rPr lang="en-US" sz="2000" dirty="0"/>
              <a:t>Recursive form of CTE</a:t>
            </a:r>
          </a:p>
          <a:p>
            <a:pPr lvl="1" eaLnBrk="1" hangingPunct="1">
              <a:spcBef>
                <a:spcPts val="300"/>
              </a:spcBef>
              <a:buFontTx/>
              <a:buNone/>
            </a:pPr>
            <a:r>
              <a:rPr lang="en-US" sz="2000" dirty="0"/>
              <a:t>&lt;non-recursive SELECT&gt;</a:t>
            </a:r>
          </a:p>
          <a:p>
            <a:pPr lvl="1" eaLnBrk="1" hangingPunct="1">
              <a:spcBef>
                <a:spcPts val="300"/>
              </a:spcBef>
              <a:buFontTx/>
              <a:buNone/>
            </a:pPr>
            <a:r>
              <a:rPr lang="en-US" sz="2000" dirty="0"/>
              <a:t>UNION ALL</a:t>
            </a:r>
          </a:p>
          <a:p>
            <a:pPr lvl="1" eaLnBrk="1" hangingPunct="1">
              <a:spcBef>
                <a:spcPts val="300"/>
              </a:spcBef>
              <a:buFontTx/>
              <a:buNone/>
            </a:pPr>
            <a:r>
              <a:rPr lang="en-US" sz="2000" dirty="0"/>
              <a:t>&lt;SELECT referencing CTE&gt;</a:t>
            </a:r>
            <a:endParaRPr lang="en-US" b="1" dirty="0"/>
          </a:p>
        </p:txBody>
      </p:sp>
    </p:spTree>
    <p:extLst>
      <p:ext uri="{BB962C8B-B14F-4D97-AF65-F5344CB8AC3E}">
        <p14:creationId xmlns:p14="http://schemas.microsoft.com/office/powerpoint/2010/main" val="3994189840"/>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304721" y="369888"/>
            <a:ext cx="11579384" cy="609600"/>
          </a:xfrm>
          <a:prstGeom prst="rect">
            <a:avLst/>
          </a:prstGeom>
          <a:noFill/>
          <a:ln w="9525">
            <a:noFill/>
            <a:miter lim="800000"/>
            <a:headEnd/>
            <a:tailEnd/>
          </a:ln>
        </p:spPr>
        <p:txBody>
          <a:bodyPr lIns="0" anchor="ctr"/>
          <a:lstStyle/>
          <a:p>
            <a:pPr>
              <a:defRPr/>
            </a:pPr>
            <a:endParaRPr lang="en-US" sz="2400" b="1" kern="0" dirty="0">
              <a:solidFill>
                <a:schemeClr val="accent2"/>
              </a:solidFill>
              <a:latin typeface="+mj-lt"/>
              <a:ea typeface="+mj-ea"/>
              <a:cs typeface="+mj-cs"/>
            </a:endParaRPr>
          </a:p>
        </p:txBody>
      </p:sp>
      <p:sp>
        <p:nvSpPr>
          <p:cNvPr id="6" name="Title 5"/>
          <p:cNvSpPr>
            <a:spLocks noGrp="1"/>
          </p:cNvSpPr>
          <p:nvPr>
            <p:ph type="title"/>
          </p:nvPr>
        </p:nvSpPr>
        <p:spPr>
          <a:xfrm>
            <a:off x="507868" y="228601"/>
            <a:ext cx="11424908" cy="646331"/>
          </a:xfrm>
        </p:spPr>
        <p:txBody>
          <a:bodyPr/>
          <a:lstStyle/>
          <a:p>
            <a:pPr eaLnBrk="1" hangingPunct="1">
              <a:defRPr/>
            </a:pPr>
            <a:r>
              <a:rPr lang="en-US" dirty="0"/>
              <a:t>Common Table Expressions Cont</a:t>
            </a:r>
          </a:p>
        </p:txBody>
      </p:sp>
      <p:sp>
        <p:nvSpPr>
          <p:cNvPr id="65541" name="Content Placeholder 6"/>
          <p:cNvSpPr>
            <a:spLocks noGrp="1"/>
          </p:cNvSpPr>
          <p:nvPr>
            <p:ph idx="1"/>
          </p:nvPr>
        </p:nvSpPr>
        <p:spPr>
          <a:xfrm>
            <a:off x="507868" y="1066800"/>
            <a:ext cx="11435488" cy="424732"/>
          </a:xfrm>
        </p:spPr>
        <p:txBody>
          <a:bodyPr/>
          <a:lstStyle/>
          <a:p>
            <a:pPr eaLnBrk="1" hangingPunct="1"/>
            <a:r>
              <a:rPr lang="en-US" sz="2000" dirty="0"/>
              <a:t>Here is the output</a:t>
            </a:r>
          </a:p>
        </p:txBody>
      </p:sp>
      <p:graphicFrame>
        <p:nvGraphicFramePr>
          <p:cNvPr id="7" name="Content Placeholder 5" descr="Table with multiple topic and category rows"/>
          <p:cNvGraphicFramePr>
            <a:graphicFrameLocks/>
          </p:cNvGraphicFramePr>
          <p:nvPr/>
        </p:nvGraphicFramePr>
        <p:xfrm>
          <a:off x="598494" y="2004245"/>
          <a:ext cx="10402882" cy="3840480"/>
        </p:xfrm>
        <a:graphic>
          <a:graphicData uri="http://schemas.openxmlformats.org/drawingml/2006/table">
            <a:tbl>
              <a:tblPr firstRow="1" bandRow="1">
                <a:tableStyleId>{5FD0F851-EC5A-4D38-B0AD-8093EC10F338}</a:tableStyleId>
              </a:tblPr>
              <a:tblGrid>
                <a:gridCol w="2461300">
                  <a:extLst>
                    <a:ext uri="{9D8B030D-6E8A-4147-A177-3AD203B41FA5}">
                      <a16:colId xmlns:a16="http://schemas.microsoft.com/office/drawing/2014/main" val="768047797"/>
                    </a:ext>
                  </a:extLst>
                </a:gridCol>
                <a:gridCol w="2647194">
                  <a:extLst>
                    <a:ext uri="{9D8B030D-6E8A-4147-A177-3AD203B41FA5}">
                      <a16:colId xmlns:a16="http://schemas.microsoft.com/office/drawing/2014/main" val="2160592720"/>
                    </a:ext>
                  </a:extLst>
                </a:gridCol>
                <a:gridCol w="2647194">
                  <a:extLst>
                    <a:ext uri="{9D8B030D-6E8A-4147-A177-3AD203B41FA5}">
                      <a16:colId xmlns:a16="http://schemas.microsoft.com/office/drawing/2014/main" val="20002"/>
                    </a:ext>
                  </a:extLst>
                </a:gridCol>
                <a:gridCol w="2647194">
                  <a:extLst>
                    <a:ext uri="{9D8B030D-6E8A-4147-A177-3AD203B41FA5}">
                      <a16:colId xmlns:a16="http://schemas.microsoft.com/office/drawing/2014/main" val="20003"/>
                    </a:ext>
                  </a:extLst>
                </a:gridCol>
              </a:tblGrid>
              <a:tr h="0">
                <a:tc>
                  <a:txBody>
                    <a:bodyPr/>
                    <a:lstStyle/>
                    <a:p>
                      <a:pPr algn="ctr"/>
                      <a:endParaRPr lang="en-US" sz="2000" dirty="0">
                        <a:latin typeface="+mn-lt"/>
                      </a:endParaRPr>
                    </a:p>
                  </a:txBody>
                  <a:tcPr anchor="ctr"/>
                </a:tc>
                <a:tc>
                  <a:txBody>
                    <a:bodyPr/>
                    <a:lstStyle/>
                    <a:p>
                      <a:pPr marL="0" marR="0" lvl="0" indent="0" algn="ctr" defTabSz="914400" rtl="0" eaLnBrk="1" fontAlgn="base" latinLnBrk="0" hangingPunct="1">
                        <a:lnSpc>
                          <a:spcPct val="100000"/>
                        </a:lnSpc>
                        <a:spcBef>
                          <a:spcPct val="0"/>
                        </a:spcBef>
                        <a:spcAft>
                          <a:spcPts val="0"/>
                        </a:spcAft>
                        <a:buClrTx/>
                        <a:buSzTx/>
                        <a:buFont typeface="Wingdings" pitchFamily="2" charset="2"/>
                        <a:buNone/>
                        <a:tabLst/>
                      </a:pPr>
                      <a:r>
                        <a:rPr kumimoji="0" lang="en-US" sz="2000" b="1" i="0" u="none" strike="noStrike" kern="1200" cap="none" normalizeH="0" baseline="0" dirty="0" err="1">
                          <a:ln>
                            <a:noFill/>
                          </a:ln>
                          <a:solidFill>
                            <a:schemeClr val="tx1"/>
                          </a:solidFill>
                          <a:effectLst/>
                          <a:latin typeface="+mn-lt"/>
                          <a:ea typeface="+mn-ea"/>
                          <a:cs typeface="+mn-cs"/>
                        </a:rPr>
                        <a:t>empid</a:t>
                      </a:r>
                      <a:endParaRPr kumimoji="0" lang="en-US" sz="2000" b="1" i="0" u="none" strike="noStrike" kern="1200" cap="none" normalizeH="0" baseline="0" dirty="0">
                        <a:ln>
                          <a:noFill/>
                        </a:ln>
                        <a:solidFill>
                          <a:schemeClr val="tx1"/>
                        </a:solidFill>
                        <a:effectLst/>
                        <a:latin typeface="+mn-lt"/>
                        <a:ea typeface="+mn-ea"/>
                        <a:cs typeface="+mn-cs"/>
                      </a:endParaRPr>
                    </a:p>
                  </a:txBody>
                  <a:tcPr marL="60944" marR="60944" marT="182880" marB="18288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 typeface="Wingdings" pitchFamily="2" charset="2"/>
                        <a:buNone/>
                        <a:tabLst/>
                      </a:pPr>
                      <a:r>
                        <a:rPr kumimoji="0" lang="en-US" sz="2000" b="1" i="0" u="none" strike="noStrike" kern="1200" cap="none" normalizeH="0" baseline="0" dirty="0" err="1">
                          <a:ln>
                            <a:noFill/>
                          </a:ln>
                          <a:solidFill>
                            <a:schemeClr val="tx1"/>
                          </a:solidFill>
                          <a:effectLst/>
                          <a:latin typeface="+mn-lt"/>
                          <a:ea typeface="+mn-ea"/>
                          <a:cs typeface="+mn-cs"/>
                        </a:rPr>
                        <a:t>empname</a:t>
                      </a:r>
                      <a:endParaRPr kumimoji="0" lang="en-US" sz="2000" b="1" i="0" u="none" strike="noStrike" kern="1200" cap="none" normalizeH="0" baseline="0" dirty="0">
                        <a:ln>
                          <a:noFill/>
                        </a:ln>
                        <a:solidFill>
                          <a:schemeClr val="tx1"/>
                        </a:solidFill>
                        <a:effectLst/>
                        <a:latin typeface="+mn-lt"/>
                        <a:ea typeface="+mn-ea"/>
                        <a:cs typeface="+mn-cs"/>
                      </a:endParaRPr>
                    </a:p>
                  </a:txBody>
                  <a:tcPr marL="60944" marR="60944" marT="182880" marB="18288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 typeface="Wingdings" pitchFamily="2" charset="2"/>
                        <a:buNone/>
                        <a:tabLst/>
                      </a:pPr>
                      <a:r>
                        <a:rPr kumimoji="0" lang="en-US" sz="2000" b="1" i="0" u="none" strike="noStrike" kern="1200" cap="none" normalizeH="0" baseline="0" dirty="0" err="1">
                          <a:ln>
                            <a:noFill/>
                          </a:ln>
                          <a:solidFill>
                            <a:schemeClr val="tx1"/>
                          </a:solidFill>
                          <a:effectLst/>
                          <a:latin typeface="+mn-lt"/>
                          <a:ea typeface="+mn-ea"/>
                          <a:cs typeface="+mn-cs"/>
                        </a:rPr>
                        <a:t>mgrid</a:t>
                      </a:r>
                      <a:endParaRPr kumimoji="0" lang="en-US" sz="2000" b="1" i="0" u="none" strike="noStrike" kern="1200" cap="none" normalizeH="0" baseline="0" dirty="0">
                        <a:ln>
                          <a:noFill/>
                        </a:ln>
                        <a:solidFill>
                          <a:schemeClr val="tx1"/>
                        </a:solidFill>
                        <a:effectLst/>
                        <a:latin typeface="+mn-lt"/>
                        <a:ea typeface="+mn-ea"/>
                        <a:cs typeface="+mn-cs"/>
                      </a:endParaRPr>
                    </a:p>
                  </a:txBody>
                  <a:tcPr marL="60944" marR="60944" marT="182880" marB="182880" anchor="ctr" horzOverflow="overflow"/>
                </a:tc>
                <a:extLst>
                  <a:ext uri="{0D108BD9-81ED-4DB2-BD59-A6C34878D82A}">
                    <a16:rowId xmlns:a16="http://schemas.microsoft.com/office/drawing/2014/main" val="4137053520"/>
                  </a:ext>
                </a:extLst>
              </a:tr>
              <a:tr h="21090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2000" b="0" i="0" u="none" strike="noStrike" cap="none" normalizeH="0" baseline="0" dirty="0">
                          <a:ln>
                            <a:noFill/>
                          </a:ln>
                          <a:solidFill>
                            <a:schemeClr val="tx1"/>
                          </a:solidFill>
                          <a:effectLst/>
                          <a:latin typeface="+mn-lt"/>
                        </a:rPr>
                        <a:t>1</a:t>
                      </a:r>
                    </a:p>
                  </a:txBody>
                  <a:tcPr anchor="ct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2000" b="0" i="0" u="none" strike="noStrike" cap="none" normalizeH="0" baseline="0" dirty="0">
                          <a:ln>
                            <a:noFill/>
                          </a:ln>
                          <a:solidFill>
                            <a:schemeClr val="tx1"/>
                          </a:solidFill>
                          <a:effectLst/>
                          <a:latin typeface="+mn-lt"/>
                        </a:rPr>
                        <a:t>3</a:t>
                      </a:r>
                    </a:p>
                  </a:txBody>
                  <a:tcPr anchor="ct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2000" b="0" i="0" u="none" strike="noStrike" cap="none" normalizeH="0" baseline="0" dirty="0">
                          <a:ln>
                            <a:noFill/>
                          </a:ln>
                          <a:solidFill>
                            <a:schemeClr val="tx1"/>
                          </a:solidFill>
                          <a:effectLst/>
                          <a:latin typeface="+mn-lt"/>
                        </a:rPr>
                        <a:t>Janet</a:t>
                      </a:r>
                    </a:p>
                  </a:txBody>
                  <a:tcPr anchor="ct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2000" b="0" i="0" u="none" strike="noStrike" cap="none" normalizeH="0" baseline="0" dirty="0">
                          <a:ln>
                            <a:noFill/>
                          </a:ln>
                          <a:solidFill>
                            <a:schemeClr val="tx1"/>
                          </a:solidFill>
                          <a:effectLst/>
                          <a:latin typeface="+mn-lt"/>
                        </a:rPr>
                        <a:t>1</a:t>
                      </a:r>
                    </a:p>
                  </a:txBody>
                  <a:tcPr anchor="ctr"/>
                </a:tc>
                <a:extLst>
                  <a:ext uri="{0D108BD9-81ED-4DB2-BD59-A6C34878D82A}">
                    <a16:rowId xmlns:a16="http://schemas.microsoft.com/office/drawing/2014/main" val="3556899677"/>
                  </a:ext>
                </a:extLst>
              </a:tr>
              <a:tr h="219643">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2000" b="0" i="0" u="none" strike="noStrike" cap="none" normalizeH="0" baseline="0" dirty="0">
                          <a:ln>
                            <a:noFill/>
                          </a:ln>
                          <a:solidFill>
                            <a:schemeClr val="tx1"/>
                          </a:solidFill>
                          <a:effectLst/>
                          <a:latin typeface="+mn-lt"/>
                        </a:rPr>
                        <a:t>2</a:t>
                      </a:r>
                    </a:p>
                  </a:txBody>
                  <a:tcPr anchor="ct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2000" b="0" i="0" u="none" strike="noStrike" cap="none" normalizeH="0" baseline="0" dirty="0">
                          <a:ln>
                            <a:noFill/>
                          </a:ln>
                          <a:solidFill>
                            <a:schemeClr val="tx1"/>
                          </a:solidFill>
                          <a:effectLst/>
                          <a:latin typeface="+mn-lt"/>
                        </a:rPr>
                        <a:t>7</a:t>
                      </a:r>
                    </a:p>
                  </a:txBody>
                  <a:tcPr anchor="ct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2000" b="0" i="0" u="none" strike="noStrike" cap="none" normalizeH="0" baseline="0" dirty="0">
                          <a:ln>
                            <a:noFill/>
                          </a:ln>
                          <a:solidFill>
                            <a:schemeClr val="tx1"/>
                          </a:solidFill>
                          <a:effectLst/>
                          <a:latin typeface="+mn-lt"/>
                        </a:rPr>
                        <a:t>Robert</a:t>
                      </a:r>
                    </a:p>
                  </a:txBody>
                  <a:tcPr anchor="ct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2000" b="0" i="0" u="none" strike="noStrike" cap="none" normalizeH="0" baseline="0" dirty="0">
                          <a:ln>
                            <a:noFill/>
                          </a:ln>
                          <a:solidFill>
                            <a:schemeClr val="tx1"/>
                          </a:solidFill>
                          <a:effectLst/>
                          <a:latin typeface="+mn-lt"/>
                        </a:rPr>
                        <a:t>3</a:t>
                      </a:r>
                    </a:p>
                  </a:txBody>
                  <a:tcPr anchor="ctr"/>
                </a:tc>
                <a:extLst>
                  <a:ext uri="{0D108BD9-81ED-4DB2-BD59-A6C34878D82A}">
                    <a16:rowId xmlns:a16="http://schemas.microsoft.com/office/drawing/2014/main" val="3329541866"/>
                  </a:ext>
                </a:extLst>
              </a:tr>
              <a:tr h="219643">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2000" b="0" i="0" u="none" strike="noStrike" cap="none" normalizeH="0" baseline="0" dirty="0">
                          <a:ln>
                            <a:noFill/>
                          </a:ln>
                          <a:solidFill>
                            <a:schemeClr val="tx1"/>
                          </a:solidFill>
                          <a:effectLst/>
                          <a:latin typeface="+mn-lt"/>
                        </a:rPr>
                        <a:t>3</a:t>
                      </a:r>
                    </a:p>
                  </a:txBody>
                  <a:tcPr anchor="ct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2000" b="0" i="0" u="none" strike="noStrike" cap="none" normalizeH="0" baseline="0" dirty="0">
                          <a:ln>
                            <a:noFill/>
                          </a:ln>
                          <a:solidFill>
                            <a:schemeClr val="tx1"/>
                          </a:solidFill>
                          <a:effectLst/>
                          <a:latin typeface="+mn-lt"/>
                        </a:rPr>
                        <a:t>8</a:t>
                      </a:r>
                    </a:p>
                  </a:txBody>
                  <a:tcPr anchor="ct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2000" b="0" i="0" u="none" strike="noStrike" cap="none" normalizeH="0" baseline="0" dirty="0">
                          <a:ln>
                            <a:noFill/>
                          </a:ln>
                          <a:solidFill>
                            <a:schemeClr val="tx1"/>
                          </a:solidFill>
                          <a:effectLst/>
                          <a:latin typeface="+mn-lt"/>
                        </a:rPr>
                        <a:t>Laura</a:t>
                      </a:r>
                    </a:p>
                  </a:txBody>
                  <a:tcPr anchor="ct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2000" b="0" i="0" u="none" strike="noStrike" cap="none" normalizeH="0" baseline="0" dirty="0">
                          <a:ln>
                            <a:noFill/>
                          </a:ln>
                          <a:solidFill>
                            <a:schemeClr val="tx1"/>
                          </a:solidFill>
                          <a:effectLst/>
                          <a:latin typeface="+mn-lt"/>
                        </a:rPr>
                        <a:t>3</a:t>
                      </a:r>
                    </a:p>
                  </a:txBody>
                  <a:tcPr anchor="ctr"/>
                </a:tc>
                <a:extLst>
                  <a:ext uri="{0D108BD9-81ED-4DB2-BD59-A6C34878D82A}">
                    <a16:rowId xmlns:a16="http://schemas.microsoft.com/office/drawing/2014/main" val="10003"/>
                  </a:ext>
                </a:extLst>
              </a:tr>
              <a:tr h="219643">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2000" b="0" i="0" u="none" strike="noStrike" cap="none" normalizeH="0" baseline="0" dirty="0">
                          <a:ln>
                            <a:noFill/>
                          </a:ln>
                          <a:solidFill>
                            <a:schemeClr val="tx1"/>
                          </a:solidFill>
                          <a:effectLst/>
                          <a:latin typeface="+mn-lt"/>
                        </a:rPr>
                        <a:t>4</a:t>
                      </a:r>
                    </a:p>
                  </a:txBody>
                  <a:tcPr anchor="ct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2000" b="0" i="0" u="none" strike="noStrike" cap="none" normalizeH="0" baseline="0" dirty="0">
                          <a:ln>
                            <a:noFill/>
                          </a:ln>
                          <a:solidFill>
                            <a:schemeClr val="tx1"/>
                          </a:solidFill>
                          <a:effectLst/>
                          <a:latin typeface="+mn-lt"/>
                        </a:rPr>
                        <a:t>9</a:t>
                      </a:r>
                    </a:p>
                  </a:txBody>
                  <a:tcPr anchor="ct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2000" b="0" i="0" u="none" strike="noStrike" cap="none" normalizeH="0" baseline="0" dirty="0">
                          <a:ln>
                            <a:noFill/>
                          </a:ln>
                          <a:solidFill>
                            <a:schemeClr val="tx1"/>
                          </a:solidFill>
                          <a:effectLst/>
                          <a:latin typeface="+mn-lt"/>
                        </a:rPr>
                        <a:t>Ann</a:t>
                      </a:r>
                    </a:p>
                  </a:txBody>
                  <a:tcPr anchor="ct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2000" b="0" i="0" u="none" strike="noStrike" cap="none" normalizeH="0" baseline="0" dirty="0">
                          <a:ln>
                            <a:noFill/>
                          </a:ln>
                          <a:solidFill>
                            <a:schemeClr val="tx1"/>
                          </a:solidFill>
                          <a:effectLst/>
                          <a:latin typeface="+mn-lt"/>
                        </a:rPr>
                        <a:t>3</a:t>
                      </a:r>
                    </a:p>
                  </a:txBody>
                  <a:tcPr anchor="ctr"/>
                </a:tc>
                <a:extLst>
                  <a:ext uri="{0D108BD9-81ED-4DB2-BD59-A6C34878D82A}">
                    <a16:rowId xmlns:a16="http://schemas.microsoft.com/office/drawing/2014/main" val="10004"/>
                  </a:ext>
                </a:extLst>
              </a:tr>
              <a:tr h="219643">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2000" b="0" i="0" u="none" strike="noStrike" cap="none" normalizeH="0" baseline="0" dirty="0">
                          <a:ln>
                            <a:noFill/>
                          </a:ln>
                          <a:solidFill>
                            <a:schemeClr val="tx1"/>
                          </a:solidFill>
                          <a:effectLst/>
                          <a:latin typeface="+mn-lt"/>
                        </a:rPr>
                        <a:t>5</a:t>
                      </a:r>
                    </a:p>
                  </a:txBody>
                  <a:tcPr anchor="ct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2000" b="0" i="0" u="none" strike="noStrike" cap="none" normalizeH="0" baseline="0" dirty="0">
                          <a:ln>
                            <a:noFill/>
                          </a:ln>
                          <a:solidFill>
                            <a:schemeClr val="tx1"/>
                          </a:solidFill>
                          <a:effectLst/>
                          <a:latin typeface="+mn-lt"/>
                        </a:rPr>
                        <a:t>11</a:t>
                      </a:r>
                    </a:p>
                  </a:txBody>
                  <a:tcPr anchor="ct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2000" b="0" i="0" u="none" strike="noStrike" cap="none" normalizeH="0" baseline="0" dirty="0">
                          <a:ln>
                            <a:noFill/>
                          </a:ln>
                          <a:solidFill>
                            <a:schemeClr val="tx1"/>
                          </a:solidFill>
                          <a:effectLst/>
                          <a:latin typeface="+mn-lt"/>
                        </a:rPr>
                        <a:t>David</a:t>
                      </a:r>
                    </a:p>
                  </a:txBody>
                  <a:tcPr anchor="ct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2000" b="0" i="0" u="none" strike="noStrike" cap="none" normalizeH="0" baseline="0" dirty="0">
                          <a:ln>
                            <a:noFill/>
                          </a:ln>
                          <a:solidFill>
                            <a:schemeClr val="tx1"/>
                          </a:solidFill>
                          <a:effectLst/>
                          <a:latin typeface="+mn-lt"/>
                        </a:rPr>
                        <a:t>7</a:t>
                      </a:r>
                    </a:p>
                  </a:txBody>
                  <a:tcPr anchor="ctr"/>
                </a:tc>
                <a:extLst>
                  <a:ext uri="{0D108BD9-81ED-4DB2-BD59-A6C34878D82A}">
                    <a16:rowId xmlns:a16="http://schemas.microsoft.com/office/drawing/2014/main" val="10005"/>
                  </a:ext>
                </a:extLst>
              </a:tr>
              <a:tr h="219643">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2000" b="0" i="0" u="none" strike="noStrike" cap="none" normalizeH="0" baseline="0" dirty="0">
                          <a:ln>
                            <a:noFill/>
                          </a:ln>
                          <a:solidFill>
                            <a:schemeClr val="tx1"/>
                          </a:solidFill>
                          <a:effectLst/>
                          <a:latin typeface="+mn-lt"/>
                        </a:rPr>
                        <a:t>6</a:t>
                      </a:r>
                    </a:p>
                  </a:txBody>
                  <a:tcPr anchor="ct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2000" b="0" i="0" u="none" strike="noStrike" cap="none" normalizeH="0" baseline="0" dirty="0">
                          <a:ln>
                            <a:noFill/>
                          </a:ln>
                          <a:solidFill>
                            <a:schemeClr val="tx1"/>
                          </a:solidFill>
                          <a:effectLst/>
                          <a:latin typeface="+mn-lt"/>
                        </a:rPr>
                        <a:t>12</a:t>
                      </a:r>
                    </a:p>
                  </a:txBody>
                  <a:tcPr anchor="ct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2000" b="0" i="0" u="none" strike="noStrike" cap="none" normalizeH="0" baseline="0" dirty="0">
                          <a:ln>
                            <a:noFill/>
                          </a:ln>
                          <a:solidFill>
                            <a:schemeClr val="tx1"/>
                          </a:solidFill>
                          <a:effectLst/>
                          <a:latin typeface="+mn-lt"/>
                        </a:rPr>
                        <a:t>Ron</a:t>
                      </a:r>
                    </a:p>
                  </a:txBody>
                  <a:tcPr anchor="ct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2000" b="0" i="0" u="none" strike="noStrike" cap="none" normalizeH="0" baseline="0" dirty="0">
                          <a:ln>
                            <a:noFill/>
                          </a:ln>
                          <a:solidFill>
                            <a:schemeClr val="tx1"/>
                          </a:solidFill>
                          <a:effectLst/>
                          <a:latin typeface="+mn-lt"/>
                        </a:rPr>
                        <a:t>7</a:t>
                      </a:r>
                    </a:p>
                  </a:txBody>
                  <a:tcPr anchor="ctr"/>
                </a:tc>
                <a:extLst>
                  <a:ext uri="{0D108BD9-81ED-4DB2-BD59-A6C34878D82A}">
                    <a16:rowId xmlns:a16="http://schemas.microsoft.com/office/drawing/2014/main" val="10006"/>
                  </a:ext>
                </a:extLst>
              </a:tr>
              <a:tr h="219643">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2000" b="0" i="0" u="none" strike="noStrike" cap="none" normalizeH="0" baseline="0" dirty="0">
                          <a:ln>
                            <a:noFill/>
                          </a:ln>
                          <a:solidFill>
                            <a:schemeClr val="tx1"/>
                          </a:solidFill>
                          <a:effectLst/>
                          <a:latin typeface="+mn-lt"/>
                        </a:rPr>
                        <a:t>7</a:t>
                      </a:r>
                    </a:p>
                  </a:txBody>
                  <a:tcPr anchor="ct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2000" b="0" i="0" u="none" strike="noStrike" cap="none" normalizeH="0" baseline="0" dirty="0">
                          <a:ln>
                            <a:noFill/>
                          </a:ln>
                          <a:solidFill>
                            <a:schemeClr val="tx1"/>
                          </a:solidFill>
                          <a:effectLst/>
                          <a:latin typeface="+mn-lt"/>
                        </a:rPr>
                        <a:t>13</a:t>
                      </a:r>
                    </a:p>
                  </a:txBody>
                  <a:tcPr anchor="ct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2000" b="0" i="0" u="none" strike="noStrike" cap="none" normalizeH="0" baseline="0" dirty="0">
                          <a:ln>
                            <a:noFill/>
                          </a:ln>
                          <a:solidFill>
                            <a:schemeClr val="tx1"/>
                          </a:solidFill>
                          <a:effectLst/>
                          <a:latin typeface="+mn-lt"/>
                        </a:rPr>
                        <a:t>Dan</a:t>
                      </a:r>
                    </a:p>
                  </a:txBody>
                  <a:tcPr anchor="ct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2000" b="0" i="0" u="none" strike="noStrike" cap="none" normalizeH="0" baseline="0" dirty="0">
                          <a:ln>
                            <a:noFill/>
                          </a:ln>
                          <a:solidFill>
                            <a:schemeClr val="tx1"/>
                          </a:solidFill>
                          <a:effectLst/>
                          <a:latin typeface="+mn-lt"/>
                        </a:rPr>
                        <a:t>7</a:t>
                      </a:r>
                    </a:p>
                  </a:txBody>
                  <a:tcPr anchor="ctr"/>
                </a:tc>
                <a:extLst>
                  <a:ext uri="{0D108BD9-81ED-4DB2-BD59-A6C34878D82A}">
                    <a16:rowId xmlns:a16="http://schemas.microsoft.com/office/drawing/2014/main" val="10007"/>
                  </a:ext>
                </a:extLst>
              </a:tr>
              <a:tr h="219643">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2000" b="0" i="0" u="none" strike="noStrike" cap="none" normalizeH="0" baseline="0" dirty="0">
                          <a:ln>
                            <a:noFill/>
                          </a:ln>
                          <a:solidFill>
                            <a:schemeClr val="tx1"/>
                          </a:solidFill>
                          <a:effectLst/>
                          <a:latin typeface="+mn-lt"/>
                        </a:rPr>
                        <a:t>8</a:t>
                      </a:r>
                    </a:p>
                  </a:txBody>
                  <a:tcPr anchor="ct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2000" b="0" i="0" u="none" strike="noStrike" cap="none" normalizeH="0" baseline="0" dirty="0">
                          <a:ln>
                            <a:noFill/>
                          </a:ln>
                          <a:solidFill>
                            <a:schemeClr val="tx1"/>
                          </a:solidFill>
                          <a:effectLst/>
                          <a:latin typeface="+mn-lt"/>
                        </a:rPr>
                        <a:t>14</a:t>
                      </a:r>
                    </a:p>
                  </a:txBody>
                  <a:tcPr anchor="ct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2000" b="0" i="0" u="none" strike="noStrike" cap="none" normalizeH="0" baseline="0" dirty="0">
                          <a:ln>
                            <a:noFill/>
                          </a:ln>
                          <a:solidFill>
                            <a:schemeClr val="tx1"/>
                          </a:solidFill>
                          <a:effectLst/>
                          <a:latin typeface="+mn-lt"/>
                        </a:rPr>
                        <a:t>James</a:t>
                      </a:r>
                    </a:p>
                  </a:txBody>
                  <a:tcPr anchor="ct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2000" b="0" i="0" u="none" strike="noStrike" cap="none" normalizeH="0" baseline="0" dirty="0">
                          <a:ln>
                            <a:noFill/>
                          </a:ln>
                          <a:solidFill>
                            <a:schemeClr val="tx1"/>
                          </a:solidFill>
                          <a:effectLst/>
                          <a:latin typeface="+mn-lt"/>
                        </a:rPr>
                        <a:t>1</a:t>
                      </a:r>
                    </a:p>
                  </a:txBody>
                  <a:tcPr anchor="ctr"/>
                </a:tc>
                <a:extLst>
                  <a:ext uri="{0D108BD9-81ED-4DB2-BD59-A6C34878D82A}">
                    <a16:rowId xmlns:a16="http://schemas.microsoft.com/office/drawing/2014/main" val="10008"/>
                  </a:ext>
                </a:extLst>
              </a:tr>
            </a:tbl>
          </a:graphicData>
        </a:graphic>
      </p:graphicFrame>
      <p:sp>
        <p:nvSpPr>
          <p:cNvPr id="8" name="TextBox 7"/>
          <p:cNvSpPr txBox="1"/>
          <p:nvPr/>
        </p:nvSpPr>
        <p:spPr>
          <a:xfrm>
            <a:off x="666749" y="1571625"/>
            <a:ext cx="7477125" cy="342900"/>
          </a:xfrm>
          <a:prstGeom prst="rect">
            <a:avLst/>
          </a:prstGeom>
          <a:noFill/>
        </p:spPr>
        <p:txBody>
          <a:bodyPr wrap="none" lIns="0" tIns="0" rIns="0" bIns="0" rtlCol="0">
            <a:noAutofit/>
          </a:bodyPr>
          <a:lstStyle/>
          <a:p>
            <a:pPr>
              <a:lnSpc>
                <a:spcPct val="90000"/>
              </a:lnSpc>
            </a:pPr>
            <a:r>
              <a:rPr lang="en-US" sz="2000" b="1" dirty="0"/>
              <a:t>Results       Messages</a:t>
            </a:r>
          </a:p>
        </p:txBody>
      </p:sp>
    </p:spTree>
    <p:extLst>
      <p:ext uri="{BB962C8B-B14F-4D97-AF65-F5344CB8AC3E}">
        <p14:creationId xmlns:p14="http://schemas.microsoft.com/office/powerpoint/2010/main" val="3316999294"/>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lstStyle/>
          <a:p>
            <a:pPr eaLnBrk="1" hangingPunct="1">
              <a:defRPr/>
            </a:pPr>
            <a:r>
              <a:rPr lang="en-US" dirty="0"/>
              <a:t>Temporary Tables </a:t>
            </a:r>
          </a:p>
        </p:txBody>
      </p:sp>
      <p:sp>
        <p:nvSpPr>
          <p:cNvPr id="201731" name="Rectangle 3"/>
          <p:cNvSpPr>
            <a:spLocks noGrp="1" noChangeArrowheads="1"/>
          </p:cNvSpPr>
          <p:nvPr>
            <p:ph type="body" idx="1"/>
          </p:nvPr>
        </p:nvSpPr>
        <p:spPr>
          <a:xfrm>
            <a:off x="507868" y="1416050"/>
            <a:ext cx="11435488" cy="4776788"/>
          </a:xfrm>
        </p:spPr>
        <p:txBody>
          <a:bodyPr/>
          <a:lstStyle/>
          <a:p>
            <a:pPr eaLnBrk="1" hangingPunct="1">
              <a:defRPr/>
            </a:pPr>
            <a:r>
              <a:rPr lang="en-US" sz="1800" dirty="0"/>
              <a:t>Temporary tables are defined just like regular tables, only they are automatically stored in the </a:t>
            </a:r>
            <a:r>
              <a:rPr lang="en-US" sz="1800" dirty="0" err="1"/>
              <a:t>tempdb</a:t>
            </a:r>
            <a:r>
              <a:rPr lang="en-US" sz="1800" dirty="0"/>
              <a:t> database.</a:t>
            </a:r>
          </a:p>
          <a:p>
            <a:pPr eaLnBrk="1" hangingPunct="1">
              <a:defRPr/>
            </a:pPr>
            <a:r>
              <a:rPr lang="en-US" sz="1800" dirty="0"/>
              <a:t>Temporary table types: </a:t>
            </a:r>
          </a:p>
          <a:p>
            <a:pPr eaLnBrk="1" hangingPunct="1">
              <a:buFont typeface="Wingdings" pitchFamily="2" charset="2"/>
              <a:buNone/>
              <a:defRPr/>
            </a:pPr>
            <a:r>
              <a:rPr lang="en-US" sz="1800" dirty="0"/>
              <a:t>	Local  : Local temporary tables are prefixed with a single # sign </a:t>
            </a:r>
          </a:p>
          <a:p>
            <a:pPr lvl="1" eaLnBrk="1" hangingPunct="1">
              <a:buFont typeface="Wingdings" pitchFamily="2" charset="2"/>
              <a:buNone/>
              <a:defRPr/>
            </a:pPr>
            <a:r>
              <a:rPr lang="en-US" sz="1800" dirty="0"/>
              <a:t>Global: global temporary tables with a double ## sign.</a:t>
            </a:r>
          </a:p>
          <a:p>
            <a:pPr eaLnBrk="1" hangingPunct="1">
              <a:defRPr/>
            </a:pPr>
            <a:r>
              <a:rPr lang="en-US" sz="1800" dirty="0"/>
              <a:t>Local temporary tables are available for use by the current user connection that created them. Multiple connections can create the same-named temporary table for local temporary tables without encountering conflicts. The internal representation of the local table is given a unique name, so as not to conflict with other temporary tables with the same name created by other connections in the </a:t>
            </a:r>
            <a:r>
              <a:rPr lang="en-US" sz="1800" dirty="0" err="1"/>
              <a:t>tempdb</a:t>
            </a:r>
            <a:r>
              <a:rPr lang="en-US" sz="1800" dirty="0"/>
              <a:t> database </a:t>
            </a:r>
          </a:p>
          <a:p>
            <a:pPr eaLnBrk="1" hangingPunct="1">
              <a:defRPr/>
            </a:pPr>
            <a:r>
              <a:rPr lang="en-US" sz="1800" dirty="0"/>
              <a:t>Global temporary tables have a different scope from local temporary tables. Once a connection creates a global temporary table, any user with proper permissions access to the current database they are in have </a:t>
            </a:r>
            <a:r>
              <a:rPr lang="en-US" sz="1800"/>
              <a:t>access to the </a:t>
            </a:r>
            <a:r>
              <a:rPr lang="en-US" sz="1800" dirty="0"/>
              <a:t>table. Unlike local temporary tables, you can’t create simultaneous versions of a global temporary table, as this will generate a naming conflict. Global temporary tables are removed from SQL Server if explicitly dropped by DROP TABLE. They are also automatically removed after the connection that created it exits and the global temporary table is no longer referenced by other connections </a:t>
            </a:r>
          </a:p>
        </p:txBody>
      </p:sp>
    </p:spTree>
    <p:extLst>
      <p:ext uri="{BB962C8B-B14F-4D97-AF65-F5344CB8AC3E}">
        <p14:creationId xmlns:p14="http://schemas.microsoft.com/office/powerpoint/2010/main" val="1619740165"/>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a:xfrm>
            <a:off x="531818" y="177801"/>
            <a:ext cx="11125199" cy="889000"/>
          </a:xfrm>
        </p:spPr>
        <p:txBody>
          <a:bodyPr/>
          <a:lstStyle/>
          <a:p>
            <a:pPr eaLnBrk="1" hangingPunct="1">
              <a:defRPr/>
            </a:pPr>
            <a:r>
              <a:rPr lang="en-US" dirty="0"/>
              <a:t>Creating Temp </a:t>
            </a:r>
            <a:r>
              <a:rPr lang="en-US" dirty="0" err="1"/>
              <a:t>Tabels</a:t>
            </a:r>
            <a:endParaRPr lang="en-US" dirty="0"/>
          </a:p>
        </p:txBody>
      </p:sp>
      <p:pic>
        <p:nvPicPr>
          <p:cNvPr id="3075" name="Picture 5"/>
          <p:cNvPicPr>
            <a:picLocks noChangeAspect="1" noChangeArrowheads="1"/>
          </p:cNvPicPr>
          <p:nvPr/>
        </p:nvPicPr>
        <p:blipFill>
          <a:blip r:embed="rId2" cstate="print"/>
          <a:srcRect/>
          <a:stretch>
            <a:fillRect/>
          </a:stretch>
        </p:blipFill>
        <p:spPr bwMode="auto">
          <a:xfrm>
            <a:off x="618887" y="1285875"/>
            <a:ext cx="9446339" cy="4572000"/>
          </a:xfrm>
          <a:prstGeom prst="rect">
            <a:avLst/>
          </a:prstGeom>
          <a:noFill/>
          <a:ln w="9525">
            <a:noFill/>
            <a:miter lim="800000"/>
            <a:headEnd/>
            <a:tailEnd/>
          </a:ln>
        </p:spPr>
      </p:pic>
    </p:spTree>
    <p:extLst>
      <p:ext uri="{BB962C8B-B14F-4D97-AF65-F5344CB8AC3E}">
        <p14:creationId xmlns:p14="http://schemas.microsoft.com/office/powerpoint/2010/main" val="483791133"/>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p:txBody>
          <a:bodyPr/>
          <a:lstStyle/>
          <a:p>
            <a:pPr eaLnBrk="1" hangingPunct="1">
              <a:defRPr/>
            </a:pPr>
            <a:r>
              <a:rPr lang="en-US" dirty="0"/>
              <a:t>Table Variable</a:t>
            </a:r>
          </a:p>
        </p:txBody>
      </p:sp>
      <p:sp>
        <p:nvSpPr>
          <p:cNvPr id="203779" name="Rectangle 3"/>
          <p:cNvSpPr>
            <a:spLocks noGrp="1" noChangeArrowheads="1"/>
          </p:cNvSpPr>
          <p:nvPr>
            <p:ph type="body" idx="1"/>
          </p:nvPr>
        </p:nvSpPr>
        <p:spPr>
          <a:xfrm>
            <a:off x="507868" y="1416050"/>
            <a:ext cx="11435488" cy="3735388"/>
          </a:xfrm>
        </p:spPr>
        <p:txBody>
          <a:bodyPr/>
          <a:lstStyle/>
          <a:p>
            <a:pPr eaLnBrk="1" hangingPunct="1">
              <a:defRPr/>
            </a:pPr>
            <a:r>
              <a:rPr lang="en-US" sz="1800" dirty="0"/>
              <a:t>Temporary tables causes performance issues </a:t>
            </a:r>
          </a:p>
          <a:p>
            <a:pPr eaLnBrk="1" hangingPunct="1">
              <a:defRPr/>
            </a:pPr>
            <a:r>
              <a:rPr lang="en-US" sz="1800" dirty="0"/>
              <a:t>Temporary tables may cause unwanted disk overhead in </a:t>
            </a:r>
            <a:r>
              <a:rPr lang="en-US" sz="1800" dirty="0" err="1"/>
              <a:t>tempdb</a:t>
            </a:r>
            <a:r>
              <a:rPr lang="en-US" sz="1800" dirty="0"/>
              <a:t>, locking of </a:t>
            </a:r>
            <a:r>
              <a:rPr lang="en-US" sz="1800" dirty="0" err="1"/>
              <a:t>tempdb</a:t>
            </a:r>
            <a:r>
              <a:rPr lang="en-US" sz="1800" dirty="0"/>
              <a:t> during their creation, as well as cause stored procedure recompilations, when included within a stored procedure’s definition </a:t>
            </a:r>
          </a:p>
          <a:p>
            <a:pPr eaLnBrk="1" hangingPunct="1">
              <a:defRPr/>
            </a:pPr>
            <a:r>
              <a:rPr lang="en-US" sz="1800" dirty="0"/>
              <a:t>Microsoft recommends table variables as a replacement of temporary tables when the data set is not very large </a:t>
            </a:r>
          </a:p>
          <a:p>
            <a:pPr eaLnBrk="1" hangingPunct="1">
              <a:defRPr/>
            </a:pPr>
            <a:r>
              <a:rPr lang="en-US" sz="1800" dirty="0"/>
              <a:t>A </a:t>
            </a:r>
            <a:r>
              <a:rPr lang="en-US" sz="1800" i="1" dirty="0"/>
              <a:t>table variable</a:t>
            </a:r>
            <a:r>
              <a:rPr lang="en-US" sz="1800" dirty="0"/>
              <a:t> is a data type that can be used within a Transact-SQL batch, stored procedure, or function—and is created and defined similarly to a table, only with a strictly defined lifetime scope. </a:t>
            </a:r>
          </a:p>
          <a:p>
            <a:pPr eaLnBrk="1" hangingPunct="1">
              <a:defRPr/>
            </a:pPr>
            <a:r>
              <a:rPr lang="en-US" sz="1800" dirty="0"/>
              <a:t>Unlike regular tables or temporary tables, table variables can’t have indexes or FOREIGN KEY constraints added to them. Table variables do allow some constraints to be used in the table definition (PRIMARY KEY, UNIQUE, CHECK).</a:t>
            </a:r>
          </a:p>
        </p:txBody>
      </p:sp>
    </p:spTree>
    <p:extLst>
      <p:ext uri="{BB962C8B-B14F-4D97-AF65-F5344CB8AC3E}">
        <p14:creationId xmlns:p14="http://schemas.microsoft.com/office/powerpoint/2010/main" val="1801145238"/>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pPr eaLnBrk="1" hangingPunct="1">
              <a:defRPr/>
            </a:pPr>
            <a:r>
              <a:rPr lang="en-US"/>
              <a:t>Table Variables</a:t>
            </a:r>
          </a:p>
        </p:txBody>
      </p:sp>
      <p:sp>
        <p:nvSpPr>
          <p:cNvPr id="204803" name="Rectangle 3"/>
          <p:cNvSpPr>
            <a:spLocks noGrp="1" noChangeArrowheads="1"/>
          </p:cNvSpPr>
          <p:nvPr>
            <p:ph type="body" idx="1"/>
          </p:nvPr>
        </p:nvSpPr>
        <p:spPr>
          <a:xfrm>
            <a:off x="507868" y="1416051"/>
            <a:ext cx="11435488" cy="587375"/>
          </a:xfrm>
        </p:spPr>
        <p:txBody>
          <a:bodyPr/>
          <a:lstStyle/>
          <a:p>
            <a:pPr eaLnBrk="1" hangingPunct="1">
              <a:defRPr/>
            </a:pPr>
            <a:r>
              <a:rPr lang="en-US" sz="2000" dirty="0"/>
              <a:t>DECLARE @</a:t>
            </a:r>
            <a:r>
              <a:rPr lang="en-US" sz="2000" dirty="0" err="1"/>
              <a:t>TableName</a:t>
            </a:r>
            <a:r>
              <a:rPr lang="en-US" sz="2000" dirty="0"/>
              <a:t> TABLE (</a:t>
            </a:r>
            <a:r>
              <a:rPr lang="en-US" sz="2000" dirty="0" err="1"/>
              <a:t>column_name</a:t>
            </a:r>
            <a:r>
              <a:rPr lang="en-US" sz="2000" dirty="0"/>
              <a:t> &lt;</a:t>
            </a:r>
            <a:r>
              <a:rPr lang="en-US" sz="2000" dirty="0" err="1"/>
              <a:t>data_type</a:t>
            </a:r>
            <a:r>
              <a:rPr lang="en-US" sz="2000" dirty="0"/>
              <a:t>&gt; [ NULL | NOT NULL ] [ ,...n ] ) </a:t>
            </a:r>
          </a:p>
        </p:txBody>
      </p:sp>
      <p:pic>
        <p:nvPicPr>
          <p:cNvPr id="5124" name="Picture 4"/>
          <p:cNvPicPr>
            <a:picLocks noChangeAspect="1" noChangeArrowheads="1"/>
          </p:cNvPicPr>
          <p:nvPr/>
        </p:nvPicPr>
        <p:blipFill>
          <a:blip r:embed="rId2" cstate="print"/>
          <a:srcRect/>
          <a:stretch>
            <a:fillRect/>
          </a:stretch>
        </p:blipFill>
        <p:spPr bwMode="auto">
          <a:xfrm>
            <a:off x="1625177" y="2000250"/>
            <a:ext cx="8724745" cy="3581400"/>
          </a:xfrm>
          <a:prstGeom prst="rect">
            <a:avLst/>
          </a:prstGeom>
          <a:noFill/>
          <a:ln w="9525">
            <a:noFill/>
            <a:miter lim="800000"/>
            <a:headEnd/>
            <a:tailEnd/>
          </a:ln>
        </p:spPr>
      </p:pic>
    </p:spTree>
    <p:extLst>
      <p:ext uri="{BB962C8B-B14F-4D97-AF65-F5344CB8AC3E}">
        <p14:creationId xmlns:p14="http://schemas.microsoft.com/office/powerpoint/2010/main" val="3810408424"/>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531818" y="273051"/>
            <a:ext cx="11125199" cy="889000"/>
          </a:xfrm>
        </p:spPr>
        <p:txBody>
          <a:bodyPr/>
          <a:lstStyle/>
          <a:p>
            <a:pPr eaLnBrk="1" hangingPunct="1">
              <a:defRPr/>
            </a:pPr>
            <a:r>
              <a:rPr lang="en-US" dirty="0"/>
              <a:t>Benefits</a:t>
            </a:r>
          </a:p>
        </p:txBody>
      </p:sp>
      <p:sp>
        <p:nvSpPr>
          <p:cNvPr id="205827" name="Rectangle 3"/>
          <p:cNvSpPr>
            <a:spLocks noGrp="1" noChangeArrowheads="1"/>
          </p:cNvSpPr>
          <p:nvPr>
            <p:ph type="body" idx="1"/>
          </p:nvPr>
        </p:nvSpPr>
        <p:spPr>
          <a:xfrm>
            <a:off x="507868" y="1416051"/>
            <a:ext cx="11435488" cy="1514475"/>
          </a:xfrm>
        </p:spPr>
        <p:txBody>
          <a:bodyPr/>
          <a:lstStyle/>
          <a:p>
            <a:pPr eaLnBrk="1" hangingPunct="1">
              <a:defRPr/>
            </a:pPr>
            <a:r>
              <a:rPr lang="en-US" sz="2000" dirty="0"/>
              <a:t>Well scoped. The lifetime of the table variable only lasts for the duration of the batch, function, or stored procedure </a:t>
            </a:r>
          </a:p>
          <a:p>
            <a:pPr eaLnBrk="1" hangingPunct="1">
              <a:defRPr/>
            </a:pPr>
            <a:r>
              <a:rPr lang="en-US" sz="2000" dirty="0"/>
              <a:t>Shorter locking periods (because of the tighter scope).</a:t>
            </a:r>
          </a:p>
          <a:p>
            <a:pPr eaLnBrk="1" hangingPunct="1">
              <a:defRPr/>
            </a:pPr>
            <a:r>
              <a:rPr lang="en-US" sz="2000" dirty="0"/>
              <a:t>Less recompilation when used in stored procedures </a:t>
            </a:r>
          </a:p>
          <a:p>
            <a:pPr eaLnBrk="1" hangingPunct="1">
              <a:defRPr/>
            </a:pPr>
            <a:r>
              <a:rPr lang="en-US" sz="2000" dirty="0"/>
              <a:t>Table variable performance suffers when the result set becomes too large </a:t>
            </a:r>
          </a:p>
        </p:txBody>
      </p:sp>
    </p:spTree>
    <p:extLst>
      <p:ext uri="{BB962C8B-B14F-4D97-AF65-F5344CB8AC3E}">
        <p14:creationId xmlns:p14="http://schemas.microsoft.com/office/powerpoint/2010/main" val="439659473"/>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Antra SEP Program</a:t>
            </a:r>
          </a:p>
        </p:txBody>
      </p:sp>
      <p:sp>
        <p:nvSpPr>
          <p:cNvPr id="3" name="Subtitle 2"/>
          <p:cNvSpPr>
            <a:spLocks noGrp="1"/>
          </p:cNvSpPr>
          <p:nvPr>
            <p:ph type="subTitle" idx="1"/>
          </p:nvPr>
        </p:nvSpPr>
        <p:spPr/>
        <p:txBody>
          <a:bodyPr/>
          <a:lstStyle/>
          <a:p>
            <a:r>
              <a:rPr lang="en-US" dirty="0"/>
              <a:t>SQL Server and Databases</a:t>
            </a:r>
          </a:p>
        </p:txBody>
      </p:sp>
      <p:sp>
        <p:nvSpPr>
          <p:cNvPr id="4" name="Text Placeholder 3"/>
          <p:cNvSpPr>
            <a:spLocks noGrp="1"/>
          </p:cNvSpPr>
          <p:nvPr>
            <p:ph type="body" sz="quarter" idx="13"/>
          </p:nvPr>
        </p:nvSpPr>
        <p:spPr/>
        <p:txBody>
          <a:bodyPr/>
          <a:lstStyle/>
          <a:p>
            <a:r>
              <a:rPr lang="en-US" dirty="0"/>
              <a:t>Day 3</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Rank</a:t>
            </a:r>
          </a:p>
        </p:txBody>
      </p:sp>
      <p:sp>
        <p:nvSpPr>
          <p:cNvPr id="3" name="Content Placeholder 2"/>
          <p:cNvSpPr>
            <a:spLocks noGrp="1"/>
          </p:cNvSpPr>
          <p:nvPr>
            <p:ph idx="1"/>
          </p:nvPr>
        </p:nvSpPr>
        <p:spPr/>
        <p:txBody>
          <a:bodyPr/>
          <a:lstStyle/>
          <a:p>
            <a:r>
              <a:rPr lang="en-US" dirty="0"/>
              <a:t>Returns the rank of each row within the partition of a result set. The rank of a row is one plus the number of ranks that come before the row in question.</a:t>
            </a:r>
          </a:p>
          <a:p>
            <a:r>
              <a:rPr lang="en-US" dirty="0"/>
              <a:t>ROW_NUMBER and RANK are similar. ROW_NUMBER numbers all rows sequentially (for example 1, 2, 3, 4, 5). RANK provides the same numeric value for ties (for example 1, 2, 2, 4, 5).</a:t>
            </a:r>
          </a:p>
          <a:p>
            <a:r>
              <a:rPr lang="en-US" dirty="0" err="1"/>
              <a:t>Dense_Rank</a:t>
            </a:r>
            <a:r>
              <a:rPr lang="en-US" dirty="0"/>
              <a:t> returns the rank of rows within the partition of a result set, without any gaps in the ranking.</a:t>
            </a:r>
          </a:p>
        </p:txBody>
      </p:sp>
      <p:sp>
        <p:nvSpPr>
          <p:cNvPr id="4" name="Slide Number Placeholder 3"/>
          <p:cNvSpPr>
            <a:spLocks noGrp="1"/>
          </p:cNvSpPr>
          <p:nvPr>
            <p:ph type="sldNum" sz="quarter" idx="12"/>
          </p:nvPr>
        </p:nvSpPr>
        <p:spPr/>
        <p:txBody>
          <a:bodyPr/>
          <a:lstStyle/>
          <a:p>
            <a:fld id="{C51EAA63-D034-42AE-91FA-B13B9518C7BE}" type="slidenum">
              <a:rPr lang="en-US" smtClean="0"/>
              <a:pPr/>
              <a:t>20</a:t>
            </a:fld>
            <a:endParaRPr lang="en-US" dirty="0"/>
          </a:p>
        </p:txBody>
      </p:sp>
    </p:spTree>
    <p:extLst>
      <p:ext uri="{BB962C8B-B14F-4D97-AF65-F5344CB8AC3E}">
        <p14:creationId xmlns:p14="http://schemas.microsoft.com/office/powerpoint/2010/main" val="2544602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Rank</a:t>
            </a:r>
          </a:p>
        </p:txBody>
      </p:sp>
      <p:pic>
        <p:nvPicPr>
          <p:cNvPr id="5" name="Content Placeholder 4"/>
          <p:cNvPicPr>
            <a:picLocks noGrp="1" noChangeAspect="1"/>
          </p:cNvPicPr>
          <p:nvPr>
            <p:ph idx="1"/>
          </p:nvPr>
        </p:nvPicPr>
        <p:blipFill>
          <a:blip r:embed="rId2"/>
          <a:stretch>
            <a:fillRect/>
          </a:stretch>
        </p:blipFill>
        <p:spPr>
          <a:xfrm>
            <a:off x="637837" y="1724103"/>
            <a:ext cx="7043655" cy="1843556"/>
          </a:xfrm>
          <a:prstGeom prst="rect">
            <a:avLst/>
          </a:prstGeom>
        </p:spPr>
      </p:pic>
      <p:sp>
        <p:nvSpPr>
          <p:cNvPr id="4" name="Slide Number Placeholder 3"/>
          <p:cNvSpPr>
            <a:spLocks noGrp="1"/>
          </p:cNvSpPr>
          <p:nvPr>
            <p:ph type="sldNum" sz="quarter" idx="12"/>
          </p:nvPr>
        </p:nvSpPr>
        <p:spPr/>
        <p:txBody>
          <a:bodyPr/>
          <a:lstStyle/>
          <a:p>
            <a:fld id="{C51EAA63-D034-42AE-91FA-B13B9518C7BE}" type="slidenum">
              <a:rPr lang="en-US" smtClean="0"/>
              <a:pPr/>
              <a:t>21</a:t>
            </a:fld>
            <a:endParaRPr lang="en-US" dirty="0"/>
          </a:p>
        </p:txBody>
      </p:sp>
      <p:pic>
        <p:nvPicPr>
          <p:cNvPr id="6" name="Picture 5"/>
          <p:cNvPicPr>
            <a:picLocks noChangeAspect="1"/>
          </p:cNvPicPr>
          <p:nvPr/>
        </p:nvPicPr>
        <p:blipFill>
          <a:blip r:embed="rId3"/>
          <a:stretch>
            <a:fillRect/>
          </a:stretch>
        </p:blipFill>
        <p:spPr>
          <a:xfrm>
            <a:off x="637837" y="3795165"/>
            <a:ext cx="7707716" cy="1601293"/>
          </a:xfrm>
          <a:prstGeom prst="rect">
            <a:avLst/>
          </a:prstGeom>
        </p:spPr>
      </p:pic>
    </p:spTree>
    <p:extLst>
      <p:ext uri="{BB962C8B-B14F-4D97-AF65-F5344CB8AC3E}">
        <p14:creationId xmlns:p14="http://schemas.microsoft.com/office/powerpoint/2010/main" val="1414923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CTE with Rank</a:t>
            </a:r>
          </a:p>
        </p:txBody>
      </p:sp>
      <p:pic>
        <p:nvPicPr>
          <p:cNvPr id="5" name="Content Placeholder 4"/>
          <p:cNvPicPr>
            <a:picLocks noGrp="1" noChangeAspect="1"/>
          </p:cNvPicPr>
          <p:nvPr>
            <p:ph idx="1"/>
          </p:nvPr>
        </p:nvPicPr>
        <p:blipFill>
          <a:blip r:embed="rId2"/>
          <a:stretch>
            <a:fillRect/>
          </a:stretch>
        </p:blipFill>
        <p:spPr>
          <a:xfrm>
            <a:off x="531818" y="1782699"/>
            <a:ext cx="9814524" cy="1994822"/>
          </a:xfrm>
          <a:prstGeom prst="rect">
            <a:avLst/>
          </a:prstGeom>
        </p:spPr>
      </p:pic>
      <p:sp>
        <p:nvSpPr>
          <p:cNvPr id="4" name="Slide Number Placeholder 3"/>
          <p:cNvSpPr>
            <a:spLocks noGrp="1"/>
          </p:cNvSpPr>
          <p:nvPr>
            <p:ph type="sldNum" sz="quarter" idx="12"/>
          </p:nvPr>
        </p:nvSpPr>
        <p:spPr/>
        <p:txBody>
          <a:bodyPr/>
          <a:lstStyle/>
          <a:p>
            <a:fld id="{C51EAA63-D034-42AE-91FA-B13B9518C7BE}" type="slidenum">
              <a:rPr lang="en-US" smtClean="0"/>
              <a:pPr/>
              <a:t>22</a:t>
            </a:fld>
            <a:endParaRPr lang="en-US" dirty="0"/>
          </a:p>
        </p:txBody>
      </p:sp>
    </p:spTree>
    <p:extLst>
      <p:ext uri="{BB962C8B-B14F-4D97-AF65-F5344CB8AC3E}">
        <p14:creationId xmlns:p14="http://schemas.microsoft.com/office/powerpoint/2010/main" val="3321510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Cursor</a:t>
            </a:r>
            <a:endParaRPr lang="en-US" dirty="0"/>
          </a:p>
        </p:txBody>
      </p:sp>
      <p:sp>
        <p:nvSpPr>
          <p:cNvPr id="3" name="Content Placeholder 2"/>
          <p:cNvSpPr>
            <a:spLocks noGrp="1"/>
          </p:cNvSpPr>
          <p:nvPr>
            <p:ph idx="1"/>
          </p:nvPr>
        </p:nvSpPr>
        <p:spPr/>
        <p:txBody>
          <a:bodyPr/>
          <a:lstStyle/>
          <a:p>
            <a:r>
              <a:rPr lang="en-US" dirty="0"/>
              <a:t>IT is a object to be applied on a result set to read and load the result row by row, so you can operate on each row.</a:t>
            </a:r>
          </a:p>
          <a:p>
            <a:r>
              <a:rPr lang="en-US" dirty="0"/>
              <a:t>It will be a performance killer but it is still useful on data migration processes. </a:t>
            </a:r>
          </a:p>
          <a:p>
            <a:r>
              <a:rPr lang="en-US" dirty="0"/>
              <a:t>Defines the attributes of a Transact-SQL server cursor, such as its scrolling behavior and the query used to build the result set on which the cursor operates. DECLARE CURSOR accepts both a syntax based on the ISO standard and a syntax using a set of Transact-SQL extensions.</a:t>
            </a:r>
          </a:p>
        </p:txBody>
      </p:sp>
      <p:sp>
        <p:nvSpPr>
          <p:cNvPr id="4" name="Slide Number Placeholder 3"/>
          <p:cNvSpPr>
            <a:spLocks noGrp="1"/>
          </p:cNvSpPr>
          <p:nvPr>
            <p:ph type="sldNum" sz="quarter" idx="12"/>
          </p:nvPr>
        </p:nvSpPr>
        <p:spPr/>
        <p:txBody>
          <a:bodyPr/>
          <a:lstStyle/>
          <a:p>
            <a:fld id="{C51EAA63-D034-42AE-91FA-B13B9518C7BE}" type="slidenum">
              <a:rPr lang="en-US" smtClean="0"/>
              <a:pPr/>
              <a:t>23</a:t>
            </a:fld>
            <a:endParaRPr lang="en-US" dirty="0"/>
          </a:p>
        </p:txBody>
      </p:sp>
    </p:spTree>
    <p:extLst>
      <p:ext uri="{BB962C8B-B14F-4D97-AF65-F5344CB8AC3E}">
        <p14:creationId xmlns:p14="http://schemas.microsoft.com/office/powerpoint/2010/main" val="957992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Cursor</a:t>
            </a:r>
          </a:p>
        </p:txBody>
      </p:sp>
      <p:pic>
        <p:nvPicPr>
          <p:cNvPr id="6" name="Content Placeholder 5"/>
          <p:cNvPicPr>
            <a:picLocks noGrp="1" noChangeAspect="1"/>
          </p:cNvPicPr>
          <p:nvPr>
            <p:ph idx="1"/>
          </p:nvPr>
        </p:nvPicPr>
        <p:blipFill>
          <a:blip r:embed="rId2"/>
          <a:stretch>
            <a:fillRect/>
          </a:stretch>
        </p:blipFill>
        <p:spPr>
          <a:xfrm>
            <a:off x="2549708" y="2146482"/>
            <a:ext cx="6477804" cy="3879564"/>
          </a:xfrm>
          <a:prstGeom prst="rect">
            <a:avLst/>
          </a:prstGeom>
        </p:spPr>
      </p:pic>
      <p:sp>
        <p:nvSpPr>
          <p:cNvPr id="4" name="Slide Number Placeholder 3"/>
          <p:cNvSpPr>
            <a:spLocks noGrp="1"/>
          </p:cNvSpPr>
          <p:nvPr>
            <p:ph type="sldNum" sz="quarter" idx="12"/>
          </p:nvPr>
        </p:nvSpPr>
        <p:spPr/>
        <p:txBody>
          <a:bodyPr/>
          <a:lstStyle/>
          <a:p>
            <a:fld id="{C51EAA63-D034-42AE-91FA-B13B9518C7BE}" type="slidenum">
              <a:rPr lang="en-US" smtClean="0"/>
              <a:pPr/>
              <a:t>24</a:t>
            </a:fld>
            <a:endParaRPr lang="en-US" dirty="0"/>
          </a:p>
        </p:txBody>
      </p:sp>
    </p:spTree>
    <p:extLst>
      <p:ext uri="{BB962C8B-B14F-4D97-AF65-F5344CB8AC3E}">
        <p14:creationId xmlns:p14="http://schemas.microsoft.com/office/powerpoint/2010/main" val="27074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a:xfrm>
            <a:off x="531818" y="380999"/>
            <a:ext cx="11125199" cy="571501"/>
          </a:xfrm>
        </p:spPr>
        <p:txBody>
          <a:bodyPr/>
          <a:lstStyle/>
          <a:p>
            <a:r>
              <a:rPr lang="en-US" dirty="0"/>
              <a:t>Insert</a:t>
            </a:r>
          </a:p>
        </p:txBody>
      </p:sp>
      <p:sp>
        <p:nvSpPr>
          <p:cNvPr id="186371" name="Rectangle 3"/>
          <p:cNvSpPr>
            <a:spLocks noGrp="1" noChangeArrowheads="1"/>
          </p:cNvSpPr>
          <p:nvPr>
            <p:ph type="body" idx="1"/>
          </p:nvPr>
        </p:nvSpPr>
        <p:spPr>
          <a:xfrm>
            <a:off x="507868" y="1073151"/>
            <a:ext cx="11435488" cy="1825625"/>
          </a:xfrm>
        </p:spPr>
        <p:txBody>
          <a:bodyPr/>
          <a:lstStyle/>
          <a:p>
            <a:r>
              <a:rPr lang="en-US" sz="2000" dirty="0"/>
              <a:t>The simplified syntax for the INSERT command </a:t>
            </a:r>
          </a:p>
          <a:p>
            <a:r>
              <a:rPr lang="en-US" sz="2000" dirty="0"/>
              <a:t>INSERT [ INTO] </a:t>
            </a:r>
            <a:r>
              <a:rPr lang="en-US" sz="2000" dirty="0" err="1"/>
              <a:t>table_or_view_name</a:t>
            </a:r>
            <a:r>
              <a:rPr lang="en-US" sz="2000" dirty="0"/>
              <a:t> [ ( </a:t>
            </a:r>
            <a:r>
              <a:rPr lang="en-US" sz="2000" dirty="0" err="1"/>
              <a:t>column_list</a:t>
            </a:r>
            <a:r>
              <a:rPr lang="en-US" sz="2000" dirty="0"/>
              <a:t> ) ] VALUES ({DEFAULT | NULL | expression } [ ,...n ]) </a:t>
            </a:r>
          </a:p>
          <a:p>
            <a:r>
              <a:rPr lang="en-US" sz="2000" dirty="0"/>
              <a:t>INSERT </a:t>
            </a:r>
            <a:r>
              <a:rPr lang="en-US" sz="2000" dirty="0" err="1"/>
              <a:t>Production.Location</a:t>
            </a:r>
            <a:r>
              <a:rPr lang="en-US" sz="2000" dirty="0"/>
              <a:t> (Name, </a:t>
            </a:r>
            <a:r>
              <a:rPr lang="en-US" sz="2000" dirty="0" err="1"/>
              <a:t>CostRate</a:t>
            </a:r>
            <a:r>
              <a:rPr lang="en-US" sz="2000" dirty="0"/>
              <a:t>, Availability) VALUES ('Wheel Storage', 11.25, 80.00 ) Values(…)</a:t>
            </a:r>
          </a:p>
          <a:p>
            <a:endParaRPr lang="en-US" sz="1800" dirty="0"/>
          </a:p>
        </p:txBody>
      </p:sp>
    </p:spTree>
    <p:extLst>
      <p:ext uri="{BB962C8B-B14F-4D97-AF65-F5344CB8AC3E}">
        <p14:creationId xmlns:p14="http://schemas.microsoft.com/office/powerpoint/2010/main" val="3775058550"/>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a:xfrm>
            <a:off x="536443" y="314325"/>
            <a:ext cx="11424908" cy="609601"/>
          </a:xfrm>
        </p:spPr>
        <p:txBody>
          <a:bodyPr/>
          <a:lstStyle/>
          <a:p>
            <a:r>
              <a:rPr lang="en-US" dirty="0"/>
              <a:t>Inserting Rows Using an INSERT...SELECT Statement </a:t>
            </a:r>
          </a:p>
        </p:txBody>
      </p:sp>
      <p:pic>
        <p:nvPicPr>
          <p:cNvPr id="171013" name="Picture 5"/>
          <p:cNvPicPr>
            <a:picLocks noChangeAspect="1" noChangeArrowheads="1"/>
          </p:cNvPicPr>
          <p:nvPr/>
        </p:nvPicPr>
        <p:blipFill>
          <a:blip r:embed="rId2" cstate="print"/>
          <a:srcRect/>
          <a:stretch>
            <a:fillRect/>
          </a:stretch>
        </p:blipFill>
        <p:spPr bwMode="auto">
          <a:xfrm>
            <a:off x="501385" y="990600"/>
            <a:ext cx="8454788" cy="1447800"/>
          </a:xfrm>
          <a:prstGeom prst="rect">
            <a:avLst/>
          </a:prstGeom>
          <a:noFill/>
          <a:ln w="9525">
            <a:noFill/>
            <a:miter lim="800000"/>
            <a:headEnd/>
            <a:tailEnd/>
          </a:ln>
          <a:effectLst/>
        </p:spPr>
      </p:pic>
    </p:spTree>
    <p:extLst>
      <p:ext uri="{BB962C8B-B14F-4D97-AF65-F5344CB8AC3E}">
        <p14:creationId xmlns:p14="http://schemas.microsoft.com/office/powerpoint/2010/main" val="898806570"/>
      </p:ext>
    </p:extLst>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a:xfrm>
            <a:off x="531818" y="406401"/>
            <a:ext cx="11125199" cy="536574"/>
          </a:xfrm>
        </p:spPr>
        <p:txBody>
          <a:bodyPr/>
          <a:lstStyle/>
          <a:p>
            <a:r>
              <a:rPr lang="en-US" dirty="0"/>
              <a:t>Update </a:t>
            </a:r>
          </a:p>
        </p:txBody>
      </p:sp>
      <p:sp>
        <p:nvSpPr>
          <p:cNvPr id="189443" name="Rectangle 3"/>
          <p:cNvSpPr>
            <a:spLocks noGrp="1" noChangeArrowheads="1"/>
          </p:cNvSpPr>
          <p:nvPr>
            <p:ph type="body" idx="1"/>
          </p:nvPr>
        </p:nvSpPr>
        <p:spPr>
          <a:xfrm>
            <a:off x="406294" y="1066801"/>
            <a:ext cx="11435488" cy="2898775"/>
          </a:xfrm>
        </p:spPr>
        <p:txBody>
          <a:bodyPr/>
          <a:lstStyle/>
          <a:p>
            <a:r>
              <a:rPr lang="en-US" sz="2000" dirty="0"/>
              <a:t>Basic syntax for the UPDATE statement</a:t>
            </a:r>
          </a:p>
          <a:p>
            <a:r>
              <a:rPr lang="en-US" sz="2000" dirty="0"/>
              <a:t>UPDATE &lt;</a:t>
            </a:r>
            <a:r>
              <a:rPr lang="en-US" sz="2000" dirty="0" err="1"/>
              <a:t>table_or_view_name</a:t>
            </a:r>
            <a:r>
              <a:rPr lang="en-US" sz="2000" dirty="0"/>
              <a:t>&gt; SET </a:t>
            </a:r>
            <a:r>
              <a:rPr lang="en-US" sz="2000" dirty="0" err="1"/>
              <a:t>column_name</a:t>
            </a:r>
            <a:r>
              <a:rPr lang="en-US" sz="2000" dirty="0"/>
              <a:t> = {expression | DEFAULT | NULL} [ ,...</a:t>
            </a:r>
            <a:r>
              <a:rPr lang="en-US" sz="2000" i="1" dirty="0"/>
              <a:t>n</a:t>
            </a:r>
            <a:r>
              <a:rPr lang="en-US" sz="2000" dirty="0"/>
              <a:t> ] WHERE &lt;</a:t>
            </a:r>
            <a:r>
              <a:rPr lang="en-US" sz="2000" dirty="0" err="1"/>
              <a:t>search_condition</a:t>
            </a:r>
            <a:r>
              <a:rPr lang="en-US" sz="2000" dirty="0"/>
              <a:t>&gt; </a:t>
            </a:r>
          </a:p>
          <a:p>
            <a:r>
              <a:rPr lang="en-US" sz="2000" dirty="0"/>
              <a:t>UPDATE </a:t>
            </a:r>
            <a:r>
              <a:rPr lang="en-US" sz="2000" dirty="0" err="1"/>
              <a:t>Sales.SpecialOffer</a:t>
            </a:r>
            <a:r>
              <a:rPr lang="en-US" sz="2000" dirty="0"/>
              <a:t> SET </a:t>
            </a:r>
            <a:r>
              <a:rPr lang="en-US" sz="2000" dirty="0" err="1"/>
              <a:t>DiscountPct</a:t>
            </a:r>
            <a:r>
              <a:rPr lang="en-US" sz="2000" dirty="0"/>
              <a:t> = 0.15 WHERE </a:t>
            </a:r>
            <a:r>
              <a:rPr lang="en-US" sz="2000" dirty="0" err="1"/>
              <a:t>SpecialOfferID</a:t>
            </a:r>
            <a:r>
              <a:rPr lang="en-US" sz="2000" dirty="0"/>
              <a:t> = 10 </a:t>
            </a:r>
          </a:p>
          <a:p>
            <a:r>
              <a:rPr lang="en-US" sz="2000" dirty="0"/>
              <a:t>UPDATE </a:t>
            </a:r>
            <a:r>
              <a:rPr lang="en-US" sz="2000" dirty="0" err="1"/>
              <a:t>Sales.ShoppingCartItem</a:t>
            </a:r>
            <a:r>
              <a:rPr lang="en-US" sz="2000" dirty="0"/>
              <a:t> SET Quantity =2, </a:t>
            </a:r>
            <a:r>
              <a:rPr lang="en-US" sz="2000" dirty="0" err="1"/>
              <a:t>ModifiedDate</a:t>
            </a:r>
            <a:r>
              <a:rPr lang="en-US" sz="2000" dirty="0"/>
              <a:t> = GETDATE() FROM </a:t>
            </a:r>
            <a:r>
              <a:rPr lang="en-US" sz="2000" dirty="0" err="1"/>
              <a:t>Sales.ShoppingCartItem</a:t>
            </a:r>
            <a:r>
              <a:rPr lang="en-US" sz="2000" dirty="0"/>
              <a:t> c INNER JOIN </a:t>
            </a:r>
            <a:r>
              <a:rPr lang="en-US" sz="2000" dirty="0" err="1"/>
              <a:t>Production.Product</a:t>
            </a:r>
            <a:r>
              <a:rPr lang="en-US" sz="2000" dirty="0"/>
              <a:t> p ON </a:t>
            </a:r>
            <a:r>
              <a:rPr lang="en-US" sz="2000" dirty="0" err="1"/>
              <a:t>c.ProductID</a:t>
            </a:r>
            <a:r>
              <a:rPr lang="en-US" sz="2000" dirty="0"/>
              <a:t> = </a:t>
            </a:r>
            <a:r>
              <a:rPr lang="en-US" sz="2000" dirty="0" err="1"/>
              <a:t>p.ProductID</a:t>
            </a:r>
            <a:r>
              <a:rPr lang="en-US" sz="2000" dirty="0"/>
              <a:t> WHERE </a:t>
            </a:r>
            <a:r>
              <a:rPr lang="en-US" sz="2000" dirty="0" err="1"/>
              <a:t>p.Name</a:t>
            </a:r>
            <a:r>
              <a:rPr lang="en-US" sz="2000" dirty="0"/>
              <a:t> = 'Full-Finger Gloves, M ' AND </a:t>
            </a:r>
            <a:r>
              <a:rPr lang="en-US" sz="2000" dirty="0" err="1"/>
              <a:t>c.Quantity</a:t>
            </a:r>
            <a:r>
              <a:rPr lang="en-US" sz="2000" dirty="0"/>
              <a:t> &gt; 2 </a:t>
            </a:r>
          </a:p>
          <a:p>
            <a:endParaRPr lang="en-US" sz="1800" dirty="0"/>
          </a:p>
        </p:txBody>
      </p:sp>
    </p:spTree>
    <p:extLst>
      <p:ext uri="{BB962C8B-B14F-4D97-AF65-F5344CB8AC3E}">
        <p14:creationId xmlns:p14="http://schemas.microsoft.com/office/powerpoint/2010/main" val="920937452"/>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a:xfrm>
            <a:off x="531818" y="158751"/>
            <a:ext cx="11125199" cy="889000"/>
          </a:xfrm>
        </p:spPr>
        <p:txBody>
          <a:bodyPr/>
          <a:lstStyle/>
          <a:p>
            <a:r>
              <a:rPr lang="en-US" dirty="0"/>
              <a:t>Delete </a:t>
            </a:r>
          </a:p>
        </p:txBody>
      </p:sp>
      <p:sp>
        <p:nvSpPr>
          <p:cNvPr id="190467" name="Rectangle 3"/>
          <p:cNvSpPr>
            <a:spLocks noGrp="1" noChangeArrowheads="1"/>
          </p:cNvSpPr>
          <p:nvPr>
            <p:ph type="body" idx="1"/>
          </p:nvPr>
        </p:nvSpPr>
        <p:spPr>
          <a:xfrm>
            <a:off x="507868" y="1168401"/>
            <a:ext cx="11435488" cy="2651125"/>
          </a:xfrm>
        </p:spPr>
        <p:txBody>
          <a:bodyPr/>
          <a:lstStyle/>
          <a:p>
            <a:r>
              <a:rPr lang="en-US" sz="2000" dirty="0"/>
              <a:t>Syntax for DELETE </a:t>
            </a:r>
          </a:p>
          <a:p>
            <a:r>
              <a:rPr lang="en-US" sz="2000" dirty="0"/>
              <a:t>DELETE FROM </a:t>
            </a:r>
            <a:r>
              <a:rPr lang="en-US" sz="2000" dirty="0" err="1"/>
              <a:t>table_or_view_name</a:t>
            </a:r>
            <a:r>
              <a:rPr lang="en-US" sz="2000" dirty="0"/>
              <a:t> WHERE </a:t>
            </a:r>
            <a:r>
              <a:rPr lang="en-US" sz="2000" dirty="0" err="1"/>
              <a:t>search_condition</a:t>
            </a:r>
            <a:r>
              <a:rPr lang="en-US" sz="2000" dirty="0"/>
              <a:t> </a:t>
            </a:r>
          </a:p>
          <a:p>
            <a:r>
              <a:rPr lang="en-US" sz="2000" dirty="0"/>
              <a:t>DELETE FROM Production.Example_ProductProductPhoto </a:t>
            </a:r>
          </a:p>
          <a:p>
            <a:r>
              <a:rPr lang="en-US" sz="2000" dirty="0"/>
              <a:t>DELETE FROM Production.Example_ProductProductPhoto WHERE </a:t>
            </a:r>
            <a:r>
              <a:rPr lang="en-US" sz="2000" dirty="0" err="1"/>
              <a:t>ProductID</a:t>
            </a:r>
            <a:r>
              <a:rPr lang="en-US" sz="2000" dirty="0"/>
              <a:t> NOT IN (SELECT </a:t>
            </a:r>
            <a:r>
              <a:rPr lang="en-US" sz="2000" dirty="0" err="1"/>
              <a:t>ProductID</a:t>
            </a:r>
            <a:r>
              <a:rPr lang="en-US" sz="2000" dirty="0"/>
              <a:t> FROM </a:t>
            </a:r>
            <a:r>
              <a:rPr lang="en-US" sz="2000" dirty="0" err="1"/>
              <a:t>Production.Product</a:t>
            </a:r>
            <a:r>
              <a:rPr lang="en-US" sz="2000" dirty="0"/>
              <a:t>) </a:t>
            </a:r>
          </a:p>
          <a:p>
            <a:r>
              <a:rPr lang="en-US" sz="2000" dirty="0"/>
              <a:t>DELETE </a:t>
            </a:r>
            <a:r>
              <a:rPr lang="en-US" sz="2000" dirty="0" err="1"/>
              <a:t>Production.ProductProductPhoto</a:t>
            </a:r>
            <a:r>
              <a:rPr lang="en-US" sz="2000" dirty="0"/>
              <a:t> FROM Production.Example_ProductProductPhoto </a:t>
            </a:r>
            <a:r>
              <a:rPr lang="en-US" sz="2000" dirty="0" err="1"/>
              <a:t>ppp</a:t>
            </a:r>
            <a:r>
              <a:rPr lang="en-US" sz="2000" dirty="0"/>
              <a:t> LEFT OUTER JOIN </a:t>
            </a:r>
            <a:r>
              <a:rPr lang="en-US" sz="2000" dirty="0" err="1"/>
              <a:t>Production.Product</a:t>
            </a:r>
            <a:r>
              <a:rPr lang="en-US" sz="2000" dirty="0"/>
              <a:t> p ON </a:t>
            </a:r>
            <a:r>
              <a:rPr lang="en-US" sz="2000" dirty="0" err="1"/>
              <a:t>ppp.ProductID</a:t>
            </a:r>
            <a:r>
              <a:rPr lang="en-US" sz="2000" dirty="0"/>
              <a:t> = </a:t>
            </a:r>
            <a:r>
              <a:rPr lang="en-US" sz="2000" dirty="0" err="1"/>
              <a:t>p.ProductID</a:t>
            </a:r>
            <a:r>
              <a:rPr lang="en-US" sz="2000" dirty="0"/>
              <a:t> WHERE </a:t>
            </a:r>
            <a:r>
              <a:rPr lang="en-US" sz="2000" dirty="0" err="1"/>
              <a:t>p.ProductID</a:t>
            </a:r>
            <a:r>
              <a:rPr lang="en-US" sz="2000" dirty="0"/>
              <a:t> IS NULL </a:t>
            </a:r>
          </a:p>
        </p:txBody>
      </p:sp>
    </p:spTree>
    <p:extLst>
      <p:ext uri="{BB962C8B-B14F-4D97-AF65-F5344CB8AC3E}">
        <p14:creationId xmlns:p14="http://schemas.microsoft.com/office/powerpoint/2010/main" val="671501885"/>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lstStyle/>
          <a:p>
            <a:r>
              <a:rPr lang="en-US"/>
              <a:t>Truncating a Table </a:t>
            </a:r>
          </a:p>
        </p:txBody>
      </p:sp>
      <p:sp>
        <p:nvSpPr>
          <p:cNvPr id="191491" name="Rectangle 3"/>
          <p:cNvSpPr>
            <a:spLocks noGrp="1" noChangeArrowheads="1"/>
          </p:cNvSpPr>
          <p:nvPr>
            <p:ph type="body" idx="1"/>
          </p:nvPr>
        </p:nvSpPr>
        <p:spPr>
          <a:xfrm>
            <a:off x="507868" y="1416051"/>
            <a:ext cx="11435488" cy="860425"/>
          </a:xfrm>
        </p:spPr>
        <p:txBody>
          <a:bodyPr/>
          <a:lstStyle/>
          <a:p>
            <a:r>
              <a:rPr lang="en-US" sz="2000" dirty="0"/>
              <a:t>TRUNCATE TABLE </a:t>
            </a:r>
            <a:r>
              <a:rPr lang="en-US" sz="2000" dirty="0" err="1"/>
              <a:t>table_name</a:t>
            </a:r>
            <a:r>
              <a:rPr lang="en-US" sz="2000" dirty="0"/>
              <a:t> </a:t>
            </a:r>
          </a:p>
          <a:p>
            <a:r>
              <a:rPr lang="en-US" sz="2000" dirty="0"/>
              <a:t>TRUNCATE TABLE </a:t>
            </a:r>
            <a:r>
              <a:rPr lang="en-US" sz="2000" dirty="0" err="1"/>
              <a:t>Sales.Example_StoreContact</a:t>
            </a:r>
            <a:r>
              <a:rPr lang="en-US" sz="2000" dirty="0"/>
              <a:t> </a:t>
            </a:r>
          </a:p>
        </p:txBody>
      </p:sp>
    </p:spTree>
    <p:extLst>
      <p:ext uri="{BB962C8B-B14F-4D97-AF65-F5344CB8AC3E}">
        <p14:creationId xmlns:p14="http://schemas.microsoft.com/office/powerpoint/2010/main" val="3389975305"/>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r>
              <a:rPr lang="en-US"/>
              <a:t>Sub Queries</a:t>
            </a:r>
          </a:p>
        </p:txBody>
      </p:sp>
      <p:sp>
        <p:nvSpPr>
          <p:cNvPr id="176131" name="Rectangle 3"/>
          <p:cNvSpPr>
            <a:spLocks noGrp="1" noChangeArrowheads="1"/>
          </p:cNvSpPr>
          <p:nvPr>
            <p:ph type="body" idx="1"/>
          </p:nvPr>
        </p:nvSpPr>
        <p:spPr>
          <a:xfrm>
            <a:off x="507868" y="1416050"/>
            <a:ext cx="11435488" cy="915988"/>
          </a:xfrm>
        </p:spPr>
        <p:txBody>
          <a:bodyPr/>
          <a:lstStyle/>
          <a:p>
            <a:r>
              <a:rPr lang="en-US" sz="2000" dirty="0"/>
              <a:t>A </a:t>
            </a:r>
            <a:r>
              <a:rPr lang="en-US" sz="2000" dirty="0" err="1"/>
              <a:t>subquery</a:t>
            </a:r>
            <a:r>
              <a:rPr lang="en-US" sz="2000" dirty="0"/>
              <a:t> is a SELECT query that is nested within another SELECT, INSERT, UPDATE, or DELETE statement. A </a:t>
            </a:r>
            <a:r>
              <a:rPr lang="en-US" sz="2000" dirty="0" err="1"/>
              <a:t>subquery</a:t>
            </a:r>
            <a:r>
              <a:rPr lang="en-US" sz="2000" dirty="0"/>
              <a:t> can also be nested inside another </a:t>
            </a:r>
            <a:r>
              <a:rPr lang="en-US" sz="2000" dirty="0" err="1"/>
              <a:t>subquery</a:t>
            </a:r>
            <a:r>
              <a:rPr lang="en-US" sz="2000" dirty="0"/>
              <a:t> </a:t>
            </a:r>
          </a:p>
        </p:txBody>
      </p:sp>
      <p:pic>
        <p:nvPicPr>
          <p:cNvPr id="176133" name="Picture 5"/>
          <p:cNvPicPr>
            <a:picLocks noChangeAspect="1" noChangeArrowheads="1"/>
          </p:cNvPicPr>
          <p:nvPr/>
        </p:nvPicPr>
        <p:blipFill>
          <a:blip r:embed="rId2" cstate="print"/>
          <a:srcRect/>
          <a:stretch>
            <a:fillRect/>
          </a:stretch>
        </p:blipFill>
        <p:spPr bwMode="auto">
          <a:xfrm>
            <a:off x="1199833" y="2247901"/>
            <a:ext cx="10025488" cy="3124199"/>
          </a:xfrm>
          <a:prstGeom prst="rect">
            <a:avLst/>
          </a:prstGeom>
          <a:noFill/>
          <a:ln w="9525">
            <a:noFill/>
            <a:miter lim="800000"/>
            <a:headEnd/>
            <a:tailEnd/>
          </a:ln>
          <a:effectLst/>
        </p:spPr>
      </p:pic>
    </p:spTree>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r>
              <a:rPr lang="en-US" dirty="0"/>
              <a:t>Differences </a:t>
            </a:r>
          </a:p>
        </p:txBody>
      </p:sp>
      <p:sp>
        <p:nvSpPr>
          <p:cNvPr id="3" name="Content Placeholder 2">
            <a:extLst>
              <a:ext uri="{FF2B5EF4-FFF2-40B4-BE49-F238E27FC236}">
                <a16:creationId xmlns:a16="http://schemas.microsoft.com/office/drawing/2014/main" id="{32A2F1F3-20B9-4421-B801-9712441EA8F8}"/>
              </a:ext>
            </a:extLst>
          </p:cNvPr>
          <p:cNvSpPr>
            <a:spLocks noGrp="1"/>
          </p:cNvSpPr>
          <p:nvPr>
            <p:ph idx="1"/>
          </p:nvPr>
        </p:nvSpPr>
        <p:spPr/>
        <p:txBody>
          <a:bodyPr/>
          <a:lstStyle/>
          <a:p>
            <a:r>
              <a:rPr lang="en-US" dirty="0"/>
              <a:t>Truncate reseeds identity values, whereas delete doesn't.</a:t>
            </a:r>
          </a:p>
          <a:p>
            <a:r>
              <a:rPr lang="en-US" dirty="0"/>
              <a:t>Truncate removes all records and doesn't fire triggers.</a:t>
            </a:r>
          </a:p>
          <a:p>
            <a:r>
              <a:rPr lang="en-US" dirty="0"/>
              <a:t>Truncate is faster compared to delete as it makes less use of the transaction log.</a:t>
            </a:r>
          </a:p>
          <a:p>
            <a:r>
              <a:rPr lang="en-US" dirty="0"/>
              <a:t>Truncate is not possible when a table is referenced by a Foreign Key or tables are used in replication or with indexed views.</a:t>
            </a:r>
            <a:endParaRPr lang="en-IN" dirty="0"/>
          </a:p>
        </p:txBody>
      </p:sp>
      <p:sp>
        <p:nvSpPr>
          <p:cNvPr id="2" name="TextBox 1">
            <a:extLst>
              <a:ext uri="{FF2B5EF4-FFF2-40B4-BE49-F238E27FC236}">
                <a16:creationId xmlns:a16="http://schemas.microsoft.com/office/drawing/2014/main" id="{9A4A89DB-0F1A-42F3-AD10-139F15AC48F5}"/>
              </a:ext>
            </a:extLst>
          </p:cNvPr>
          <p:cNvSpPr txBox="1"/>
          <p:nvPr/>
        </p:nvSpPr>
        <p:spPr>
          <a:xfrm>
            <a:off x="531818" y="1813302"/>
            <a:ext cx="914400" cy="914400"/>
          </a:xfrm>
          <a:prstGeom prst="rect">
            <a:avLst/>
          </a:prstGeom>
          <a:noFill/>
        </p:spPr>
        <p:txBody>
          <a:bodyPr wrap="none" lIns="0" tIns="0" rIns="0" bIns="0" rtlCol="0">
            <a:noAutofit/>
          </a:bodyPr>
          <a:lstStyle/>
          <a:p>
            <a:pPr>
              <a:lnSpc>
                <a:spcPct val="90000"/>
              </a:lnSpc>
            </a:pPr>
            <a:endParaRPr lang="en-IN" dirty="0"/>
          </a:p>
        </p:txBody>
      </p:sp>
    </p:spTree>
    <p:extLst>
      <p:ext uri="{BB962C8B-B14F-4D97-AF65-F5344CB8AC3E}">
        <p14:creationId xmlns:p14="http://schemas.microsoft.com/office/powerpoint/2010/main" val="840322295"/>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Subquery</a:t>
            </a:r>
          </a:p>
        </p:txBody>
      </p:sp>
      <p:sp>
        <p:nvSpPr>
          <p:cNvPr id="3" name="Content Placeholder 2"/>
          <p:cNvSpPr>
            <a:spLocks noGrp="1"/>
          </p:cNvSpPr>
          <p:nvPr>
            <p:ph idx="1"/>
          </p:nvPr>
        </p:nvSpPr>
        <p:spPr/>
        <p:txBody>
          <a:bodyPr/>
          <a:lstStyle/>
          <a:p>
            <a:r>
              <a:rPr lang="en-US" dirty="0"/>
              <a:t>Sub query usually involves an operation in the where condition: &gt;, &lt;, EXIST, ALL, IN, =, </a:t>
            </a:r>
          </a:p>
          <a:p>
            <a:endParaRPr lang="en-US" dirty="0"/>
          </a:p>
          <a:p>
            <a:endParaRPr lang="en-US" dirty="0"/>
          </a:p>
        </p:txBody>
      </p:sp>
      <p:sp>
        <p:nvSpPr>
          <p:cNvPr id="4" name="Slide Number Placeholder 3"/>
          <p:cNvSpPr>
            <a:spLocks noGrp="1"/>
          </p:cNvSpPr>
          <p:nvPr>
            <p:ph type="sldNum" sz="quarter" idx="12"/>
          </p:nvPr>
        </p:nvSpPr>
        <p:spPr/>
        <p:txBody>
          <a:bodyPr/>
          <a:lstStyle/>
          <a:p>
            <a:fld id="{C51EAA63-D034-42AE-91FA-B13B9518C7BE}" type="slidenum">
              <a:rPr lang="en-US" smtClean="0"/>
              <a:pPr/>
              <a:t>4</a:t>
            </a:fld>
            <a:endParaRPr lang="en-US" dirty="0"/>
          </a:p>
        </p:txBody>
      </p:sp>
      <p:pic>
        <p:nvPicPr>
          <p:cNvPr id="5" name="Picture 4"/>
          <p:cNvPicPr>
            <a:picLocks noChangeAspect="1"/>
          </p:cNvPicPr>
          <p:nvPr/>
        </p:nvPicPr>
        <p:blipFill>
          <a:blip r:embed="rId2"/>
          <a:stretch>
            <a:fillRect/>
          </a:stretch>
        </p:blipFill>
        <p:spPr>
          <a:xfrm>
            <a:off x="274325" y="2557305"/>
            <a:ext cx="5245110" cy="2059665"/>
          </a:xfrm>
          <a:prstGeom prst="rect">
            <a:avLst/>
          </a:prstGeom>
        </p:spPr>
      </p:pic>
      <p:pic>
        <p:nvPicPr>
          <p:cNvPr id="6" name="Picture 5"/>
          <p:cNvPicPr>
            <a:picLocks noChangeAspect="1"/>
          </p:cNvPicPr>
          <p:nvPr/>
        </p:nvPicPr>
        <p:blipFill>
          <a:blip r:embed="rId3"/>
          <a:stretch>
            <a:fillRect/>
          </a:stretch>
        </p:blipFill>
        <p:spPr>
          <a:xfrm>
            <a:off x="5776266" y="2453662"/>
            <a:ext cx="5521389" cy="2807886"/>
          </a:xfrm>
          <a:prstGeom prst="rect">
            <a:avLst/>
          </a:prstGeom>
        </p:spPr>
      </p:pic>
    </p:spTree>
    <p:extLst>
      <p:ext uri="{BB962C8B-B14F-4D97-AF65-F5344CB8AC3E}">
        <p14:creationId xmlns:p14="http://schemas.microsoft.com/office/powerpoint/2010/main" val="4229608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Correlated subquery</a:t>
            </a:r>
          </a:p>
        </p:txBody>
      </p:sp>
      <p:sp>
        <p:nvSpPr>
          <p:cNvPr id="3" name="Content Placeholder 2"/>
          <p:cNvSpPr>
            <a:spLocks noGrp="1"/>
          </p:cNvSpPr>
          <p:nvPr>
            <p:ph idx="1"/>
          </p:nvPr>
        </p:nvSpPr>
        <p:spPr/>
        <p:txBody>
          <a:bodyPr/>
          <a:lstStyle/>
          <a:p>
            <a:r>
              <a:rPr lang="en-US" dirty="0"/>
              <a:t>In a SQL database query, a correlated subquery (also known as a synchronized subquery) is a subquery (a query nested inside another query) that uses values from the outer query. Because the subquery may be evaluated once for each row processed by the outer query, it can be inefficient.</a:t>
            </a:r>
          </a:p>
          <a:p>
            <a:r>
              <a:rPr lang="en-US" dirty="0"/>
              <a:t>Same reason to use temp table, </a:t>
            </a:r>
            <a:r>
              <a:rPr lang="en-US" dirty="0" err="1"/>
              <a:t>cte</a:t>
            </a:r>
            <a:r>
              <a:rPr lang="en-US" dirty="0"/>
              <a:t> and </a:t>
            </a:r>
            <a:r>
              <a:rPr lang="en-US" dirty="0" err="1"/>
              <a:t>tb</a:t>
            </a:r>
            <a:r>
              <a:rPr lang="en-US" dirty="0"/>
              <a:t> </a:t>
            </a:r>
            <a:r>
              <a:rPr lang="en-US" dirty="0" err="1"/>
              <a:t>var</a:t>
            </a:r>
            <a:r>
              <a:rPr lang="en-US" dirty="0"/>
              <a:t> if needed.</a:t>
            </a:r>
          </a:p>
        </p:txBody>
      </p:sp>
      <p:sp>
        <p:nvSpPr>
          <p:cNvPr id="4" name="Slide Number Placeholder 3"/>
          <p:cNvSpPr>
            <a:spLocks noGrp="1"/>
          </p:cNvSpPr>
          <p:nvPr>
            <p:ph type="sldNum" sz="quarter" idx="12"/>
          </p:nvPr>
        </p:nvSpPr>
        <p:spPr/>
        <p:txBody>
          <a:bodyPr/>
          <a:lstStyle/>
          <a:p>
            <a:fld id="{C51EAA63-D034-42AE-91FA-B13B9518C7BE}" type="slidenum">
              <a:rPr lang="en-US" smtClean="0"/>
              <a:pPr/>
              <a:t>5</a:t>
            </a:fld>
            <a:endParaRPr lang="en-US" dirty="0"/>
          </a:p>
        </p:txBody>
      </p:sp>
      <p:pic>
        <p:nvPicPr>
          <p:cNvPr id="5" name="Picture 4"/>
          <p:cNvPicPr>
            <a:picLocks noChangeAspect="1"/>
          </p:cNvPicPr>
          <p:nvPr/>
        </p:nvPicPr>
        <p:blipFill>
          <a:blip r:embed="rId2"/>
          <a:stretch>
            <a:fillRect/>
          </a:stretch>
        </p:blipFill>
        <p:spPr>
          <a:xfrm>
            <a:off x="531157" y="4105977"/>
            <a:ext cx="4575560" cy="1837624"/>
          </a:xfrm>
          <a:prstGeom prst="rect">
            <a:avLst/>
          </a:prstGeom>
        </p:spPr>
      </p:pic>
      <p:pic>
        <p:nvPicPr>
          <p:cNvPr id="6" name="Picture 5"/>
          <p:cNvPicPr>
            <a:picLocks noChangeAspect="1"/>
          </p:cNvPicPr>
          <p:nvPr/>
        </p:nvPicPr>
        <p:blipFill>
          <a:blip r:embed="rId3"/>
          <a:stretch>
            <a:fillRect/>
          </a:stretch>
        </p:blipFill>
        <p:spPr>
          <a:xfrm>
            <a:off x="4865759" y="4131545"/>
            <a:ext cx="7032879" cy="1786487"/>
          </a:xfrm>
          <a:prstGeom prst="rect">
            <a:avLst/>
          </a:prstGeom>
        </p:spPr>
      </p:pic>
    </p:spTree>
    <p:extLst>
      <p:ext uri="{BB962C8B-B14F-4D97-AF65-F5344CB8AC3E}">
        <p14:creationId xmlns:p14="http://schemas.microsoft.com/office/powerpoint/2010/main" val="2016228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Union and Union ALL</a:t>
            </a:r>
          </a:p>
        </p:txBody>
      </p:sp>
      <p:sp>
        <p:nvSpPr>
          <p:cNvPr id="3" name="Content Placeholder 2"/>
          <p:cNvSpPr>
            <a:spLocks noGrp="1"/>
          </p:cNvSpPr>
          <p:nvPr>
            <p:ph idx="1"/>
          </p:nvPr>
        </p:nvSpPr>
        <p:spPr/>
        <p:txBody>
          <a:bodyPr/>
          <a:lstStyle/>
          <a:p>
            <a:pPr fontAlgn="base"/>
            <a:r>
              <a:rPr lang="en-US" dirty="0"/>
              <a:t>Union and Union All are all for combining result set together, vertically.</a:t>
            </a:r>
          </a:p>
          <a:p>
            <a:pPr fontAlgn="base"/>
            <a:r>
              <a:rPr lang="en-US" dirty="0"/>
              <a:t>UNION removes duplicate records (where all columns in the results are the same), UNION ALL does not.</a:t>
            </a:r>
          </a:p>
          <a:p>
            <a:pPr fontAlgn="base"/>
            <a:r>
              <a:rPr lang="en-US" dirty="0"/>
              <a:t>There is a performance hit when using UNION vs UNION ALL, since the database server must do additional work to remove the duplicate rows, but usually you do not want the duplicates (especially when developing reports).</a:t>
            </a:r>
          </a:p>
          <a:p>
            <a:r>
              <a:rPr lang="en-US" dirty="0"/>
              <a:t>When using Union and Union All, you need to make sure the numbers of  columns and date type of each column from all result set should be the same.</a:t>
            </a:r>
          </a:p>
        </p:txBody>
      </p:sp>
      <p:sp>
        <p:nvSpPr>
          <p:cNvPr id="4" name="Slide Number Placeholder 3"/>
          <p:cNvSpPr>
            <a:spLocks noGrp="1"/>
          </p:cNvSpPr>
          <p:nvPr>
            <p:ph type="sldNum" sz="quarter" idx="12"/>
          </p:nvPr>
        </p:nvSpPr>
        <p:spPr/>
        <p:txBody>
          <a:bodyPr/>
          <a:lstStyle/>
          <a:p>
            <a:fld id="{C51EAA63-D034-42AE-91FA-B13B9518C7BE}" type="slidenum">
              <a:rPr lang="en-US" smtClean="0"/>
              <a:pPr/>
              <a:t>6</a:t>
            </a:fld>
            <a:endParaRPr lang="en-US" dirty="0"/>
          </a:p>
        </p:txBody>
      </p:sp>
    </p:spTree>
    <p:extLst>
      <p:ext uri="{BB962C8B-B14F-4D97-AF65-F5344CB8AC3E}">
        <p14:creationId xmlns:p14="http://schemas.microsoft.com/office/powerpoint/2010/main" val="4292077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Union</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C51EAA63-D034-42AE-91FA-B13B9518C7BE}" type="slidenum">
              <a:rPr lang="en-US" smtClean="0"/>
              <a:pPr/>
              <a:t>7</a:t>
            </a:fld>
            <a:endParaRPr lang="en-US" dirty="0"/>
          </a:p>
        </p:txBody>
      </p:sp>
      <p:pic>
        <p:nvPicPr>
          <p:cNvPr id="5" name="Picture 4"/>
          <p:cNvPicPr>
            <a:picLocks noChangeAspect="1"/>
          </p:cNvPicPr>
          <p:nvPr/>
        </p:nvPicPr>
        <p:blipFill>
          <a:blip r:embed="rId2"/>
          <a:stretch>
            <a:fillRect/>
          </a:stretch>
        </p:blipFill>
        <p:spPr>
          <a:xfrm>
            <a:off x="531156" y="1524001"/>
            <a:ext cx="4610307" cy="1998688"/>
          </a:xfrm>
          <a:prstGeom prst="rect">
            <a:avLst/>
          </a:prstGeom>
        </p:spPr>
      </p:pic>
    </p:spTree>
    <p:extLst>
      <p:ext uri="{BB962C8B-B14F-4D97-AF65-F5344CB8AC3E}">
        <p14:creationId xmlns:p14="http://schemas.microsoft.com/office/powerpoint/2010/main" val="4075478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pPr eaLnBrk="1" hangingPunct="1">
              <a:defRPr/>
            </a:pPr>
            <a:r>
              <a:rPr lang="en-US" dirty="0"/>
              <a:t>Common Table Expressions</a:t>
            </a:r>
          </a:p>
        </p:txBody>
      </p:sp>
      <p:sp>
        <p:nvSpPr>
          <p:cNvPr id="59395" name="Content Placeholder 2"/>
          <p:cNvSpPr>
            <a:spLocks noGrp="1"/>
          </p:cNvSpPr>
          <p:nvPr>
            <p:ph idx="1"/>
          </p:nvPr>
        </p:nvSpPr>
        <p:spPr>
          <a:xfrm>
            <a:off x="507868" y="1416051"/>
            <a:ext cx="11435488" cy="4164217"/>
          </a:xfrm>
        </p:spPr>
        <p:txBody>
          <a:bodyPr/>
          <a:lstStyle/>
          <a:p>
            <a:pPr eaLnBrk="1" hangingPunct="1">
              <a:buFontTx/>
              <a:buNone/>
            </a:pPr>
            <a:r>
              <a:rPr lang="en-US" sz="2000" dirty="0"/>
              <a:t>A CTE can be used to: </a:t>
            </a:r>
          </a:p>
          <a:p>
            <a:pPr eaLnBrk="1" hangingPunct="1"/>
            <a:r>
              <a:rPr lang="en-US" sz="2000" dirty="0"/>
              <a:t>Create a recursive query.</a:t>
            </a:r>
          </a:p>
          <a:p>
            <a:pPr eaLnBrk="1" hangingPunct="1"/>
            <a:r>
              <a:rPr lang="en-US" sz="2000" dirty="0"/>
              <a:t>Substitute for a view when the general use of a view is not required; that is, you do not have to store the definition in metadata.</a:t>
            </a:r>
          </a:p>
          <a:p>
            <a:pPr eaLnBrk="1" hangingPunct="1"/>
            <a:r>
              <a:rPr lang="en-US" sz="2000" dirty="0"/>
              <a:t>Using a CTE offers the advantages of improved readability and ease in maintenance of complex queries. The query can be divided into separate, simple, logical building blocks. These simple blocks can then be used to build more complex, interim CTEs until the final result set is generated. </a:t>
            </a:r>
          </a:p>
          <a:p>
            <a:pPr eaLnBrk="1" hangingPunct="1"/>
            <a:r>
              <a:rPr lang="en-US" sz="2000" dirty="0"/>
              <a:t>CTEs can be defined in user-defined routines, such as functions, stored procedures, triggers, or views.</a:t>
            </a:r>
            <a:endParaRPr lang="en-US" sz="2000" b="1" dirty="0">
              <a:solidFill>
                <a:schemeClr val="accent2"/>
              </a:solidFill>
            </a:endParaRPr>
          </a:p>
          <a:p>
            <a:pPr eaLnBrk="1" hangingPunct="1">
              <a:buFontTx/>
              <a:buNone/>
            </a:pPr>
            <a:endParaRPr lang="en-US" sz="2000" b="1" dirty="0">
              <a:solidFill>
                <a:schemeClr val="accent2"/>
              </a:solidFill>
            </a:endParaRPr>
          </a:p>
        </p:txBody>
      </p:sp>
    </p:spTree>
    <p:extLst>
      <p:ext uri="{BB962C8B-B14F-4D97-AF65-F5344CB8AC3E}">
        <p14:creationId xmlns:p14="http://schemas.microsoft.com/office/powerpoint/2010/main" val="2946154042"/>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47"/>
          <p:cNvSpPr>
            <a:spLocks noChangeArrowheads="1"/>
          </p:cNvSpPr>
          <p:nvPr/>
        </p:nvSpPr>
        <p:spPr bwMode="auto">
          <a:xfrm>
            <a:off x="304721" y="369888"/>
            <a:ext cx="11579384" cy="609600"/>
          </a:xfrm>
          <a:prstGeom prst="rect">
            <a:avLst/>
          </a:prstGeom>
          <a:noFill/>
          <a:ln w="9525">
            <a:noFill/>
            <a:miter lim="800000"/>
            <a:headEnd/>
            <a:tailEnd/>
          </a:ln>
        </p:spPr>
        <p:txBody>
          <a:bodyPr lIns="0" anchor="ctr"/>
          <a:lstStyle/>
          <a:p>
            <a:endParaRPr lang="en-US" sz="2400" b="1">
              <a:solidFill>
                <a:schemeClr val="accent2"/>
              </a:solidFill>
            </a:endParaRPr>
          </a:p>
        </p:txBody>
      </p:sp>
      <p:sp>
        <p:nvSpPr>
          <p:cNvPr id="60419" name="Rectangle 49"/>
          <p:cNvSpPr>
            <a:spLocks noChangeArrowheads="1"/>
          </p:cNvSpPr>
          <p:nvPr/>
        </p:nvSpPr>
        <p:spPr bwMode="auto">
          <a:xfrm>
            <a:off x="0" y="1143000"/>
            <a:ext cx="11477810" cy="4868863"/>
          </a:xfrm>
          <a:prstGeom prst="rect">
            <a:avLst/>
          </a:prstGeom>
          <a:noFill/>
          <a:ln w="9525">
            <a:noFill/>
            <a:miter lim="800000"/>
            <a:headEnd/>
            <a:tailEnd/>
          </a:ln>
        </p:spPr>
        <p:txBody>
          <a:bodyPr lIns="0" tIns="0"/>
          <a:lstStyle/>
          <a:p>
            <a:pPr marL="190500" indent="-190500">
              <a:spcBef>
                <a:spcPct val="20000"/>
              </a:spcBef>
              <a:buClr>
                <a:schemeClr val="tx2"/>
              </a:buClr>
            </a:pPr>
            <a:endParaRPr lang="en-US"/>
          </a:p>
        </p:txBody>
      </p:sp>
      <p:sp>
        <p:nvSpPr>
          <p:cNvPr id="60420" name="Rectangle 50"/>
          <p:cNvSpPr>
            <a:spLocks noChangeArrowheads="1"/>
          </p:cNvSpPr>
          <p:nvPr/>
        </p:nvSpPr>
        <p:spPr bwMode="auto">
          <a:xfrm>
            <a:off x="711015" y="2114550"/>
            <a:ext cx="10969943" cy="2688558"/>
          </a:xfrm>
          <a:prstGeom prst="rect">
            <a:avLst/>
          </a:prstGeom>
          <a:solidFill>
            <a:schemeClr val="tx2">
              <a:lumMod val="20000"/>
              <a:lumOff val="80000"/>
            </a:schemeClr>
          </a:solidFill>
          <a:ln w="12700" algn="ctr">
            <a:solidFill>
              <a:schemeClr val="tx1"/>
            </a:solidFill>
            <a:miter lim="800000"/>
            <a:headEnd/>
            <a:tailEnd/>
          </a:ln>
        </p:spPr>
        <p:txBody>
          <a:bodyPr lIns="92075" tIns="46038" rIns="92075" bIns="46038">
            <a:spAutoFit/>
          </a:bodyPr>
          <a:lstStyle/>
          <a:p>
            <a:pPr indent="-173038">
              <a:spcBef>
                <a:spcPts val="100"/>
              </a:spcBef>
              <a:defRPr/>
            </a:pPr>
            <a:r>
              <a:rPr lang="en-US" sz="1800" dirty="0">
                <a:solidFill>
                  <a:srgbClr val="C00000"/>
                </a:solidFill>
                <a:cs typeface="Courier New" pitchFamily="-32" charset="0"/>
              </a:rPr>
              <a:t>--Ex: List all Sales Persons and their number of orders.</a:t>
            </a:r>
          </a:p>
          <a:p>
            <a:pPr indent="-173038">
              <a:spcBef>
                <a:spcPts val="100"/>
              </a:spcBef>
              <a:defRPr/>
            </a:pPr>
            <a:r>
              <a:rPr lang="en-US" sz="1800" dirty="0">
                <a:solidFill>
                  <a:schemeClr val="accent5">
                    <a:lumMod val="75000"/>
                  </a:schemeClr>
                </a:solidFill>
                <a:cs typeface="Courier New" pitchFamily="-32" charset="0"/>
              </a:rPr>
              <a:t>WITH </a:t>
            </a:r>
            <a:r>
              <a:rPr lang="en-US" sz="1800" dirty="0" err="1">
                <a:solidFill>
                  <a:schemeClr val="accent5">
                    <a:lumMod val="75000"/>
                  </a:schemeClr>
                </a:solidFill>
                <a:cs typeface="Courier New" pitchFamily="-32" charset="0"/>
              </a:rPr>
              <a:t>Sales_CTE</a:t>
            </a:r>
            <a:r>
              <a:rPr lang="en-US" sz="1800" dirty="0">
                <a:solidFill>
                  <a:schemeClr val="accent5">
                    <a:lumMod val="75000"/>
                  </a:schemeClr>
                </a:solidFill>
                <a:cs typeface="Courier New" pitchFamily="-32" charset="0"/>
              </a:rPr>
              <a:t> (</a:t>
            </a:r>
            <a:r>
              <a:rPr lang="en-US" sz="1800" dirty="0" err="1">
                <a:solidFill>
                  <a:schemeClr val="accent5">
                    <a:lumMod val="75000"/>
                  </a:schemeClr>
                </a:solidFill>
                <a:cs typeface="Courier New" pitchFamily="-32" charset="0"/>
              </a:rPr>
              <a:t>SalesPersonID</a:t>
            </a:r>
            <a:r>
              <a:rPr lang="en-US" sz="1800" dirty="0">
                <a:solidFill>
                  <a:schemeClr val="accent5">
                    <a:lumMod val="75000"/>
                  </a:schemeClr>
                </a:solidFill>
                <a:cs typeface="Courier New" pitchFamily="-32" charset="0"/>
              </a:rPr>
              <a:t>, </a:t>
            </a:r>
            <a:r>
              <a:rPr lang="en-US" sz="1800" dirty="0" err="1">
                <a:solidFill>
                  <a:schemeClr val="accent5">
                    <a:lumMod val="75000"/>
                  </a:schemeClr>
                </a:solidFill>
                <a:cs typeface="Courier New" pitchFamily="-32" charset="0"/>
              </a:rPr>
              <a:t>NumberOfOrders</a:t>
            </a:r>
            <a:r>
              <a:rPr lang="en-US" sz="1800" dirty="0">
                <a:solidFill>
                  <a:schemeClr val="accent5">
                    <a:lumMod val="75000"/>
                  </a:schemeClr>
                </a:solidFill>
                <a:cs typeface="Courier New" pitchFamily="-32" charset="0"/>
              </a:rPr>
              <a:t>, </a:t>
            </a:r>
            <a:r>
              <a:rPr lang="en-US" sz="1800" dirty="0" err="1">
                <a:solidFill>
                  <a:schemeClr val="accent5">
                    <a:lumMod val="75000"/>
                  </a:schemeClr>
                </a:solidFill>
                <a:cs typeface="Courier New" pitchFamily="-32" charset="0"/>
              </a:rPr>
              <a:t>MaxDate</a:t>
            </a:r>
            <a:r>
              <a:rPr lang="en-US" sz="1800" dirty="0">
                <a:solidFill>
                  <a:schemeClr val="accent5">
                    <a:lumMod val="75000"/>
                  </a:schemeClr>
                </a:solidFill>
                <a:cs typeface="Courier New" pitchFamily="-32" charset="0"/>
              </a:rPr>
              <a:t>)</a:t>
            </a:r>
          </a:p>
          <a:p>
            <a:pPr indent="-173038">
              <a:spcBef>
                <a:spcPts val="100"/>
              </a:spcBef>
              <a:defRPr/>
            </a:pPr>
            <a:r>
              <a:rPr lang="en-US" sz="1800" dirty="0">
                <a:solidFill>
                  <a:schemeClr val="accent5">
                    <a:lumMod val="75000"/>
                  </a:schemeClr>
                </a:solidFill>
                <a:cs typeface="Courier New" pitchFamily="-32" charset="0"/>
              </a:rPr>
              <a:t>AS</a:t>
            </a:r>
          </a:p>
          <a:p>
            <a:pPr indent="-173038">
              <a:spcBef>
                <a:spcPts val="100"/>
              </a:spcBef>
              <a:defRPr/>
            </a:pPr>
            <a:r>
              <a:rPr lang="en-US" sz="1800" dirty="0">
                <a:solidFill>
                  <a:schemeClr val="accent5">
                    <a:lumMod val="75000"/>
                  </a:schemeClr>
                </a:solidFill>
                <a:cs typeface="Courier New" pitchFamily="-32" charset="0"/>
              </a:rPr>
              <a:t>(</a:t>
            </a:r>
          </a:p>
          <a:p>
            <a:pPr indent="-173038">
              <a:spcBef>
                <a:spcPts val="100"/>
              </a:spcBef>
              <a:defRPr/>
            </a:pPr>
            <a:r>
              <a:rPr lang="en-US" sz="1800" dirty="0">
                <a:solidFill>
                  <a:schemeClr val="accent5">
                    <a:lumMod val="75000"/>
                  </a:schemeClr>
                </a:solidFill>
                <a:cs typeface="Courier New" pitchFamily="-32" charset="0"/>
              </a:rPr>
              <a:t>    SELECT </a:t>
            </a:r>
            <a:r>
              <a:rPr lang="en-US" sz="1800" dirty="0" err="1">
                <a:solidFill>
                  <a:schemeClr val="accent5">
                    <a:lumMod val="75000"/>
                  </a:schemeClr>
                </a:solidFill>
                <a:cs typeface="Courier New" pitchFamily="-32" charset="0"/>
              </a:rPr>
              <a:t>SalesPersonID</a:t>
            </a:r>
            <a:r>
              <a:rPr lang="en-US" sz="1800" dirty="0">
                <a:solidFill>
                  <a:schemeClr val="accent5">
                    <a:lumMod val="75000"/>
                  </a:schemeClr>
                </a:solidFill>
                <a:cs typeface="Courier New" pitchFamily="-32" charset="0"/>
              </a:rPr>
              <a:t>, COUNT(*), MAX(</a:t>
            </a:r>
            <a:r>
              <a:rPr lang="en-US" sz="1800" dirty="0" err="1">
                <a:solidFill>
                  <a:schemeClr val="accent5">
                    <a:lumMod val="75000"/>
                  </a:schemeClr>
                </a:solidFill>
                <a:cs typeface="Courier New" pitchFamily="-32" charset="0"/>
              </a:rPr>
              <a:t>OrderDate</a:t>
            </a:r>
            <a:r>
              <a:rPr lang="en-US" sz="1800" dirty="0">
                <a:solidFill>
                  <a:schemeClr val="accent5">
                    <a:lumMod val="75000"/>
                  </a:schemeClr>
                </a:solidFill>
                <a:cs typeface="Courier New" pitchFamily="-32" charset="0"/>
              </a:rPr>
              <a:t>)</a:t>
            </a:r>
          </a:p>
          <a:p>
            <a:pPr indent="-173038">
              <a:spcBef>
                <a:spcPts val="100"/>
              </a:spcBef>
              <a:defRPr/>
            </a:pPr>
            <a:r>
              <a:rPr lang="en-US" sz="1800" dirty="0">
                <a:solidFill>
                  <a:schemeClr val="accent5">
                    <a:lumMod val="75000"/>
                  </a:schemeClr>
                </a:solidFill>
                <a:cs typeface="Courier New" pitchFamily="-32" charset="0"/>
              </a:rPr>
              <a:t>    FROM </a:t>
            </a:r>
            <a:r>
              <a:rPr lang="en-US" sz="1800" dirty="0" err="1">
                <a:solidFill>
                  <a:schemeClr val="accent5">
                    <a:lumMod val="75000"/>
                  </a:schemeClr>
                </a:solidFill>
                <a:cs typeface="Courier New" pitchFamily="-32" charset="0"/>
              </a:rPr>
              <a:t>Sales.SalesOrderHeader</a:t>
            </a:r>
            <a:endParaRPr lang="en-US" sz="1800" dirty="0">
              <a:solidFill>
                <a:schemeClr val="accent5">
                  <a:lumMod val="75000"/>
                </a:schemeClr>
              </a:solidFill>
              <a:cs typeface="Courier New" pitchFamily="-32" charset="0"/>
            </a:endParaRPr>
          </a:p>
          <a:p>
            <a:pPr indent="-173038">
              <a:spcBef>
                <a:spcPts val="100"/>
              </a:spcBef>
              <a:defRPr/>
            </a:pPr>
            <a:r>
              <a:rPr lang="en-US" sz="1800" dirty="0">
                <a:solidFill>
                  <a:schemeClr val="accent5">
                    <a:lumMod val="75000"/>
                  </a:schemeClr>
                </a:solidFill>
                <a:cs typeface="Courier New" pitchFamily="-32" charset="0"/>
              </a:rPr>
              <a:t>    GROUP BY </a:t>
            </a:r>
            <a:r>
              <a:rPr lang="en-US" sz="1800" dirty="0" err="1">
                <a:solidFill>
                  <a:schemeClr val="accent5">
                    <a:lumMod val="75000"/>
                  </a:schemeClr>
                </a:solidFill>
                <a:cs typeface="Courier New" pitchFamily="-32" charset="0"/>
              </a:rPr>
              <a:t>SalesPersonID</a:t>
            </a:r>
            <a:endParaRPr lang="en-US" sz="1800" dirty="0">
              <a:solidFill>
                <a:schemeClr val="accent5">
                  <a:lumMod val="75000"/>
                </a:schemeClr>
              </a:solidFill>
              <a:cs typeface="Courier New" pitchFamily="-32" charset="0"/>
            </a:endParaRPr>
          </a:p>
          <a:p>
            <a:pPr indent="-173038">
              <a:spcBef>
                <a:spcPts val="100"/>
              </a:spcBef>
              <a:defRPr/>
            </a:pPr>
            <a:r>
              <a:rPr lang="en-US" sz="1800" dirty="0">
                <a:solidFill>
                  <a:schemeClr val="accent5">
                    <a:lumMod val="75000"/>
                  </a:schemeClr>
                </a:solidFill>
                <a:cs typeface="Courier New" pitchFamily="-32" charset="0"/>
              </a:rPr>
              <a:t>)</a:t>
            </a:r>
          </a:p>
          <a:p>
            <a:pPr indent="-173038">
              <a:spcBef>
                <a:spcPts val="100"/>
              </a:spcBef>
              <a:defRPr/>
            </a:pPr>
            <a:r>
              <a:rPr lang="en-US" sz="1800" dirty="0">
                <a:solidFill>
                  <a:schemeClr val="accent5">
                    <a:lumMod val="75000"/>
                  </a:schemeClr>
                </a:solidFill>
                <a:cs typeface="Courier New" pitchFamily="-32" charset="0"/>
              </a:rPr>
              <a:t>SELECT * FROM </a:t>
            </a:r>
            <a:r>
              <a:rPr lang="en-US" sz="1800" dirty="0" err="1">
                <a:solidFill>
                  <a:schemeClr val="accent5">
                    <a:lumMod val="75000"/>
                  </a:schemeClr>
                </a:solidFill>
                <a:cs typeface="Courier New" pitchFamily="-32" charset="0"/>
              </a:rPr>
              <a:t>Sales_CTE</a:t>
            </a:r>
            <a:r>
              <a:rPr lang="en-US" sz="1800" dirty="0">
                <a:solidFill>
                  <a:schemeClr val="accent5">
                    <a:lumMod val="75000"/>
                  </a:schemeClr>
                </a:solidFill>
                <a:cs typeface="Courier New" pitchFamily="-32" charset="0"/>
              </a:rPr>
              <a:t> where </a:t>
            </a:r>
            <a:r>
              <a:rPr lang="en-US" sz="1800" dirty="0" err="1">
                <a:solidFill>
                  <a:schemeClr val="accent5">
                    <a:lumMod val="75000"/>
                  </a:schemeClr>
                </a:solidFill>
                <a:cs typeface="Courier New" pitchFamily="-32" charset="0"/>
              </a:rPr>
              <a:t>MaxDate</a:t>
            </a:r>
            <a:r>
              <a:rPr lang="en-US" sz="1800" dirty="0">
                <a:solidFill>
                  <a:schemeClr val="accent5">
                    <a:lumMod val="75000"/>
                  </a:schemeClr>
                </a:solidFill>
                <a:cs typeface="Courier New" pitchFamily="-32" charset="0"/>
              </a:rPr>
              <a:t> &gt; ‘2017-01-01’</a:t>
            </a:r>
          </a:p>
        </p:txBody>
      </p:sp>
      <p:sp>
        <p:nvSpPr>
          <p:cNvPr id="6" name="Title 5"/>
          <p:cNvSpPr>
            <a:spLocks noGrp="1"/>
          </p:cNvSpPr>
          <p:nvPr>
            <p:ph type="title"/>
          </p:nvPr>
        </p:nvSpPr>
        <p:spPr>
          <a:xfrm>
            <a:off x="507868" y="228601"/>
            <a:ext cx="11424908" cy="646331"/>
          </a:xfrm>
        </p:spPr>
        <p:txBody>
          <a:bodyPr/>
          <a:lstStyle/>
          <a:p>
            <a:pPr eaLnBrk="1" hangingPunct="1">
              <a:defRPr/>
            </a:pPr>
            <a:r>
              <a:rPr lang="en-US" dirty="0"/>
              <a:t>Common Table Expressions Cont</a:t>
            </a:r>
          </a:p>
        </p:txBody>
      </p:sp>
      <p:sp>
        <p:nvSpPr>
          <p:cNvPr id="7" name="Content Placeholder 6"/>
          <p:cNvSpPr>
            <a:spLocks noGrp="1"/>
          </p:cNvSpPr>
          <p:nvPr>
            <p:ph idx="1"/>
          </p:nvPr>
        </p:nvSpPr>
        <p:spPr>
          <a:xfrm>
            <a:off x="531157" y="914401"/>
            <a:ext cx="11126522" cy="1066799"/>
          </a:xfrm>
        </p:spPr>
        <p:txBody>
          <a:bodyPr/>
          <a:lstStyle/>
          <a:p>
            <a:pPr marL="266700" eaLnBrk="1" hangingPunct="1">
              <a:buClr>
                <a:schemeClr val="tx2"/>
              </a:buClr>
              <a:buNone/>
              <a:defRPr/>
            </a:pPr>
            <a:r>
              <a:rPr lang="en-US" sz="2000" dirty="0"/>
              <a:t>It is applied for</a:t>
            </a:r>
          </a:p>
          <a:p>
            <a:pPr marL="666750" lvl="1" eaLnBrk="1" hangingPunct="1">
              <a:buClr>
                <a:schemeClr val="tx2"/>
              </a:buClr>
              <a:buFontTx/>
              <a:buChar char="–"/>
              <a:defRPr/>
            </a:pPr>
            <a:r>
              <a:rPr lang="en-US" sz="2000" dirty="0"/>
              <a:t>Temporary Views </a:t>
            </a:r>
          </a:p>
          <a:p>
            <a:pPr marL="666750" lvl="1" eaLnBrk="1" hangingPunct="1">
              <a:buClr>
                <a:schemeClr val="tx2"/>
              </a:buClr>
              <a:buFontTx/>
              <a:buChar char="–"/>
              <a:defRPr/>
            </a:pPr>
            <a:r>
              <a:rPr lang="en-US" sz="2000" dirty="0"/>
              <a:t>Enable Recursive Queries</a:t>
            </a:r>
          </a:p>
        </p:txBody>
      </p:sp>
    </p:spTree>
    <p:extLst>
      <p:ext uri="{BB962C8B-B14F-4D97-AF65-F5344CB8AC3E}">
        <p14:creationId xmlns:p14="http://schemas.microsoft.com/office/powerpoint/2010/main" val="63879195"/>
      </p:ext>
    </p:extLst>
  </p:cSld>
  <p:clrMapOvr>
    <a:masterClrMapping/>
  </p:clrMapOvr>
  <p:transition spd="med">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Oracle_16x9_2014_521">
  <a:themeElements>
    <a:clrScheme name="Antra Color Palette 2">
      <a:dk1>
        <a:sysClr val="windowText" lastClr="000000"/>
      </a:dk1>
      <a:lt1>
        <a:sysClr val="window" lastClr="FFFFFF"/>
      </a:lt1>
      <a:dk2>
        <a:srgbClr val="2F5897"/>
      </a:dk2>
      <a:lt2>
        <a:srgbClr val="E4E9EF"/>
      </a:lt2>
      <a:accent1>
        <a:srgbClr val="699A60"/>
      </a:accent1>
      <a:accent2>
        <a:srgbClr val="9C5252"/>
      </a:accent2>
      <a:accent3>
        <a:srgbClr val="E68422"/>
      </a:accent3>
      <a:accent4>
        <a:srgbClr val="846648"/>
      </a:accent4>
      <a:accent5>
        <a:srgbClr val="157EBD"/>
      </a:accent5>
      <a:accent6>
        <a:srgbClr val="189FEF"/>
      </a:accent6>
      <a:hlink>
        <a:srgbClr val="4D95CA"/>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9050">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5"/>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extLst>
    <a:ext uri="{05A4C25C-085E-4340-85A3-A5531E510DB2}">
      <thm15:themeFamily xmlns:thm15="http://schemas.microsoft.com/office/thememl/2012/main" name="Oracle_16x9_2014_521" id="{11138A86-4CFD-4AAE-84ED-85FDB159739F}" vid="{ADD436DE-0EC9-4932-BD4C-5E9FA04FA01B}"/>
    </a:ext>
  </a:extLst>
</a:theme>
</file>

<file path=ppt/theme/theme2.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19478</TotalTime>
  <Words>1516</Words>
  <Application>Microsoft Office PowerPoint</Application>
  <PresentationFormat>Custom</PresentationFormat>
  <Paragraphs>250</Paragraphs>
  <Slides>30</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Courier New</vt:lpstr>
      <vt:lpstr>Times New Roman</vt:lpstr>
      <vt:lpstr>Wingdings</vt:lpstr>
      <vt:lpstr>Oracle_16x9_2014_521</vt:lpstr>
      <vt:lpstr>PowerPoint Presentation</vt:lpstr>
      <vt:lpstr>Antra SEP Program</vt:lpstr>
      <vt:lpstr>Sub Queries</vt:lpstr>
      <vt:lpstr>Subquery</vt:lpstr>
      <vt:lpstr>Correlated subquery</vt:lpstr>
      <vt:lpstr>Union and Union ALL</vt:lpstr>
      <vt:lpstr>Union</vt:lpstr>
      <vt:lpstr>Common Table Expressions</vt:lpstr>
      <vt:lpstr>Common Table Expressions Cont</vt:lpstr>
      <vt:lpstr>Common Table Expressions Cont</vt:lpstr>
      <vt:lpstr>CTE Example</vt:lpstr>
      <vt:lpstr>Common Table Expressions Cont</vt:lpstr>
      <vt:lpstr>Common Table Expressions Cont</vt:lpstr>
      <vt:lpstr>Common Table Expressions Cont</vt:lpstr>
      <vt:lpstr>Temporary Tables </vt:lpstr>
      <vt:lpstr>Creating Temp Tabels</vt:lpstr>
      <vt:lpstr>Table Variable</vt:lpstr>
      <vt:lpstr>Table Variables</vt:lpstr>
      <vt:lpstr>Benefits</vt:lpstr>
      <vt:lpstr>Rank</vt:lpstr>
      <vt:lpstr>Example: Rank</vt:lpstr>
      <vt:lpstr>Example: CTE with Rank</vt:lpstr>
      <vt:lpstr>Cursor</vt:lpstr>
      <vt:lpstr>Cursor</vt:lpstr>
      <vt:lpstr>Insert</vt:lpstr>
      <vt:lpstr>Inserting Rows Using an INSERT...SELECT Statement </vt:lpstr>
      <vt:lpstr>Update </vt:lpstr>
      <vt:lpstr>Delete </vt:lpstr>
      <vt:lpstr>Truncating a Table </vt:lpstr>
      <vt:lpstr>Differences </vt:lpstr>
    </vt:vector>
  </TitlesOfParts>
  <Company>Antra,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Antra, Inc. PowerPoint Template</dc:title>
  <dc:creator>Madhu Reddy</dc:creator>
  <cp:lastModifiedBy>Madhusudan Sharma</cp:lastModifiedBy>
  <cp:revision>974</cp:revision>
  <dcterms:created xsi:type="dcterms:W3CDTF">2014-05-22T00:02:59Z</dcterms:created>
  <dcterms:modified xsi:type="dcterms:W3CDTF">2019-10-18T14:42:07Z</dcterms:modified>
</cp:coreProperties>
</file>