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3565321"/>
            <a:ext cx="8915399" cy="1212060"/>
          </a:xfrm>
        </p:spPr>
        <p:txBody>
          <a:bodyPr/>
          <a:lstStyle/>
          <a:p>
            <a:r>
              <a:rPr lang="en-US" dirty="0" err="1"/>
              <a:t>Comunicare</a:t>
            </a:r>
            <a:r>
              <a:rPr lang="en-US" dirty="0"/>
              <a:t> </a:t>
            </a:r>
            <a:r>
              <a:rPr lang="ro-RO" dirty="0"/>
              <a:t>și leadership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81"/>
            <a:ext cx="8915399" cy="1581474"/>
          </a:xfrm>
        </p:spPr>
        <p:txBody>
          <a:bodyPr>
            <a:normAutofit/>
          </a:bodyPr>
          <a:lstStyle/>
          <a:p>
            <a:r>
              <a:rPr lang="ro-RO" b="1" dirty="0"/>
              <a:t>Modul I.</a:t>
            </a:r>
            <a:r>
              <a:rPr lang="en-US" b="1" dirty="0"/>
              <a:t>										</a:t>
            </a:r>
            <a:endParaRPr lang="ro-RO" b="1" dirty="0"/>
          </a:p>
          <a:p>
            <a:r>
              <a:rPr lang="ro-RO" b="1" dirty="0"/>
              <a:t>Comunicarea eficientă</a:t>
            </a:r>
            <a:endParaRPr lang="en-US" b="1" dirty="0"/>
          </a:p>
          <a:p>
            <a:r>
              <a:rPr lang="hu-HU" b="1" dirty="0"/>
              <a:t>Zágoni Melinda</a:t>
            </a:r>
          </a:p>
          <a:p>
            <a:r>
              <a:rPr lang="hu-HU" b="1"/>
              <a:t>Liceul Teoretic „Báthory István”, Cluj-Napoca</a:t>
            </a:r>
            <a:endParaRPr lang="en-US" b="1" dirty="0"/>
          </a:p>
          <a:p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301752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18186"/>
            <a:ext cx="8915399" cy="1481070"/>
          </a:xfrm>
        </p:spPr>
        <p:txBody>
          <a:bodyPr/>
          <a:lstStyle/>
          <a:p>
            <a:r>
              <a:rPr lang="ro-RO" dirty="0"/>
              <a:t>Scrisoarea de intenție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8255" y="2691685"/>
            <a:ext cx="8915399" cy="3181081"/>
          </a:xfrm>
        </p:spPr>
        <p:txBody>
          <a:bodyPr>
            <a:normAutofit/>
          </a:bodyPr>
          <a:lstStyle/>
          <a:p>
            <a:r>
              <a:rPr lang="ro-RO" dirty="0"/>
              <a:t>- primul contact stabilit cu angajatorul sau coordonatorul programului la care vrei să participi şi poate fi singura şansă prin care îi poţi stărni acestuia curiozitatea şi îl poţi determina să-ţi dea un răspuns favorabil</a:t>
            </a:r>
          </a:p>
          <a:p>
            <a:r>
              <a:rPr lang="ro-RO" dirty="0"/>
              <a:t> - trebuie să expirme în linii generale motivul pentru care ai ales programul respectiv, argumentele care te recomandă în a fi potrivit pentru participare</a:t>
            </a:r>
          </a:p>
          <a:p>
            <a:r>
              <a:rPr lang="ro-RO" dirty="0"/>
              <a:t>- trebuie să reflecte stilul personal, aspectele care te diferenţiază de ceilalţi candidaţi, capacitatea de argumentare, profesionalismul şi abilitatea de persuasiune.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1790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DA76-419F-4519-8D95-30651C16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Structură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37021-D393-4A63-AB3B-825573CD7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/>
              <a:t>Identificarea</a:t>
            </a:r>
            <a:r>
              <a:rPr lang="ro-RO" dirty="0"/>
              <a:t>: expeditor, destinatar</a:t>
            </a:r>
          </a:p>
          <a:p>
            <a:r>
              <a:rPr lang="ro-RO" b="1" dirty="0"/>
              <a:t>Introducerea</a:t>
            </a:r>
            <a:r>
              <a:rPr lang="ro-RO" dirty="0"/>
              <a:t>: mi-am exprimat motivul pentru care doresc să particip la program</a:t>
            </a:r>
          </a:p>
          <a:p>
            <a:r>
              <a:rPr lang="ro-RO" b="1" dirty="0"/>
              <a:t>Cuprins</a:t>
            </a:r>
            <a:r>
              <a:rPr lang="ro-RO" dirty="0"/>
              <a:t>:   am motivat ce m-a determinat să aleg acest program</a:t>
            </a:r>
          </a:p>
          <a:p>
            <a:pPr marL="1371600" lvl="3" indent="0">
              <a:buNone/>
            </a:pPr>
            <a:r>
              <a:rPr lang="ro-RO" sz="1800" dirty="0"/>
              <a:t>  mi-am prezentat competenţele şi experienţa care corespund profilului solicitat</a:t>
            </a:r>
            <a:endParaRPr lang="en-US" sz="1800" dirty="0"/>
          </a:p>
          <a:p>
            <a:r>
              <a:rPr lang="ro-RO" b="1" dirty="0"/>
              <a:t>Încheierea</a:t>
            </a:r>
            <a:r>
              <a:rPr lang="ro-RO" dirty="0"/>
              <a:t>: în ultimul paragraf am formulat concluziile şi am arătat disponibilitatea pentru a participa la acest program.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297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</TotalTime>
  <Words>102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Comunicare și leadership</vt:lpstr>
      <vt:lpstr>Scrisoarea de intenție</vt:lpstr>
      <vt:lpstr>Structură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Comunicare și leadership</dc:title>
  <dc:creator>Zagoni Melinda</dc:creator>
  <cp:lastModifiedBy>Elemer Zagoni</cp:lastModifiedBy>
  <cp:revision>24</cp:revision>
  <dcterms:created xsi:type="dcterms:W3CDTF">2018-12-05T17:10:46Z</dcterms:created>
  <dcterms:modified xsi:type="dcterms:W3CDTF">2019-02-09T07:36:10Z</dcterms:modified>
</cp:coreProperties>
</file>