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2" r:id="rId8"/>
    <p:sldId id="264" r:id="rId9"/>
    <p:sldId id="263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1704B89-4AF2-4BD7-A3E8-E4BC25F712C8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849B1EB-74D6-466F-8248-904469B8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MyNewMedia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Stephanie </a:t>
            </a:r>
            <a:r>
              <a:rPr lang="en-US" dirty="0" err="1"/>
              <a:t>Koesters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Zachary </a:t>
            </a:r>
            <a:r>
              <a:rPr lang="en-US" dirty="0" smtClean="0"/>
              <a:t>Merrill</a:t>
            </a:r>
            <a:br>
              <a:rPr lang="en-US" dirty="0" smtClean="0"/>
            </a:br>
            <a:r>
              <a:rPr lang="en-US" dirty="0" smtClean="0"/>
              <a:t>John De Los Reyes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2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Issues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Problems using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Syncing issues, inconsistent test data</a:t>
            </a:r>
            <a:endParaRPr lang="en-US" dirty="0" smtClean="0"/>
          </a:p>
          <a:p>
            <a:r>
              <a:rPr lang="en-US" dirty="0" smtClean="0"/>
              <a:t>Downloading multiple third party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Older versions with deprecated functions</a:t>
            </a:r>
            <a:endParaRPr lang="en-US" dirty="0" smtClean="0"/>
          </a:p>
          <a:p>
            <a:r>
              <a:rPr lang="en-US" dirty="0" smtClean="0"/>
              <a:t>Setting up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New to Python</a:t>
            </a:r>
          </a:p>
          <a:p>
            <a:pPr lvl="1"/>
            <a:r>
              <a:rPr lang="en-US" dirty="0" smtClean="0"/>
              <a:t>New to models/views/templates</a:t>
            </a:r>
          </a:p>
          <a:p>
            <a:r>
              <a:rPr lang="en-US" dirty="0" smtClean="0"/>
              <a:t>Client absence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6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Success: The site functions as intended</a:t>
            </a:r>
          </a:p>
          <a:p>
            <a:pPr lvl="1"/>
            <a:r>
              <a:rPr lang="en-US" dirty="0" smtClean="0"/>
              <a:t>Users can create channels, subscribe, and track viewed media</a:t>
            </a:r>
          </a:p>
          <a:p>
            <a:pPr lvl="1"/>
            <a:r>
              <a:rPr lang="en-US" dirty="0" smtClean="0"/>
              <a:t>Users are recommended new channels based on their interests</a:t>
            </a:r>
          </a:p>
          <a:p>
            <a:r>
              <a:rPr lang="en-US" dirty="0" smtClean="0"/>
              <a:t>Problem: Unable to deploy site</a:t>
            </a:r>
          </a:p>
          <a:p>
            <a:pPr lvl="1"/>
            <a:r>
              <a:rPr lang="en-US" dirty="0" smtClean="0"/>
              <a:t>Unknown statu</a:t>
            </a:r>
            <a:r>
              <a:rPr lang="en-US" dirty="0" smtClean="0"/>
              <a:t>s </a:t>
            </a:r>
            <a:r>
              <a:rPr lang="en-US" smtClean="0"/>
              <a:t>of client’s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MyNewMedia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 site to combine different types of hosted media into one site</a:t>
            </a:r>
          </a:p>
          <a:p>
            <a:r>
              <a:rPr lang="en-US" dirty="0" smtClean="0"/>
              <a:t>Goal: To unite media in one place</a:t>
            </a:r>
          </a:p>
          <a:p>
            <a:pPr lvl="1"/>
            <a:r>
              <a:rPr lang="en-US" dirty="0" smtClean="0"/>
              <a:t>Solve the problem for podcasters</a:t>
            </a:r>
          </a:p>
          <a:p>
            <a:r>
              <a:rPr lang="en-US" dirty="0" smtClean="0"/>
              <a:t>Need for a user-friendly site</a:t>
            </a:r>
          </a:p>
          <a:p>
            <a:pPr lvl="1"/>
            <a:r>
              <a:rPr lang="en-US" dirty="0" smtClean="0"/>
              <a:t>Client referred to layout issues, inconsistencies</a:t>
            </a:r>
          </a:p>
          <a:p>
            <a:pPr lvl="1"/>
            <a:r>
              <a:rPr lang="en-US" dirty="0" smtClean="0"/>
              <a:t>Make it easier to share with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accounts</a:t>
            </a:r>
          </a:p>
          <a:p>
            <a:r>
              <a:rPr lang="en-US" dirty="0" smtClean="0"/>
              <a:t>Create channels</a:t>
            </a:r>
          </a:p>
          <a:p>
            <a:pPr lvl="1"/>
            <a:r>
              <a:rPr lang="en-US" dirty="0" smtClean="0"/>
              <a:t>Made from links and RSS feed media content</a:t>
            </a:r>
          </a:p>
          <a:p>
            <a:r>
              <a:rPr lang="en-US" dirty="0" smtClean="0"/>
              <a:t>Subscribe to channels</a:t>
            </a:r>
          </a:p>
          <a:p>
            <a:r>
              <a:rPr lang="en-US" dirty="0" smtClean="0"/>
              <a:t>Promote channels</a:t>
            </a:r>
          </a:p>
          <a:p>
            <a:pPr lvl="1"/>
            <a:r>
              <a:rPr lang="en-US" dirty="0" smtClean="0"/>
              <a:t>Link to aggregated content</a:t>
            </a:r>
          </a:p>
          <a:p>
            <a:r>
              <a:rPr lang="en-US" dirty="0" smtClean="0"/>
              <a:t>Recommend channels</a:t>
            </a:r>
          </a:p>
          <a:p>
            <a:pPr lvl="1"/>
            <a:r>
              <a:rPr lang="en-US" dirty="0" smtClean="0"/>
              <a:t>Use subscription data to recommend new channels to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user must be able to create accounts</a:t>
            </a:r>
          </a:p>
          <a:p>
            <a:pPr lvl="1"/>
            <a:r>
              <a:rPr lang="en-US" dirty="0" smtClean="0"/>
              <a:t>Used for basic functions of site and </a:t>
            </a:r>
            <a:r>
              <a:rPr lang="en-US" dirty="0" smtClean="0"/>
              <a:t>to log data</a:t>
            </a:r>
          </a:p>
          <a:p>
            <a:r>
              <a:rPr lang="en-US" dirty="0" smtClean="0"/>
              <a:t>The user must be able to create channe</a:t>
            </a:r>
            <a:r>
              <a:rPr lang="en-US" dirty="0" smtClean="0"/>
              <a:t>ls</a:t>
            </a:r>
          </a:p>
          <a:p>
            <a:pPr lvl="1"/>
            <a:r>
              <a:rPr lang="en-US" dirty="0" smtClean="0"/>
              <a:t>Must populate channels with owned media from other sites</a:t>
            </a:r>
          </a:p>
          <a:p>
            <a:pPr lvl="1"/>
            <a:r>
              <a:rPr lang="en-US" dirty="0" smtClean="0"/>
              <a:t>Shall promote site with an HTML button</a:t>
            </a:r>
          </a:p>
          <a:p>
            <a:r>
              <a:rPr lang="en-US" dirty="0" smtClean="0"/>
              <a:t>The user must be able to subscribe to channels</a:t>
            </a:r>
          </a:p>
          <a:p>
            <a:pPr lvl="1"/>
            <a:r>
              <a:rPr lang="en-US" dirty="0" smtClean="0"/>
              <a:t>The subscribed content is what is presented to the user on the dashboard</a:t>
            </a:r>
            <a:endParaRPr lang="en-US" dirty="0" smtClean="0"/>
          </a:p>
          <a:p>
            <a:r>
              <a:rPr lang="en-US" dirty="0" smtClean="0"/>
              <a:t>The user should be able to search for more channels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79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layout must be simple for users</a:t>
            </a:r>
          </a:p>
          <a:p>
            <a:pPr lvl="1"/>
            <a:r>
              <a:rPr lang="en-US" dirty="0" smtClean="0"/>
              <a:t>Viewing or listening to media shall take minimal button clicks</a:t>
            </a:r>
          </a:p>
          <a:p>
            <a:pPr lvl="1"/>
            <a:r>
              <a:rPr lang="en-US" dirty="0" smtClean="0"/>
              <a:t>Subscribing shall require one click</a:t>
            </a:r>
          </a:p>
          <a:p>
            <a:pPr lvl="1"/>
            <a:r>
              <a:rPr lang="en-US" dirty="0" smtClean="0"/>
              <a:t>Recommendations and other layout elements shall not complicate the interface</a:t>
            </a:r>
          </a:p>
          <a:p>
            <a:r>
              <a:rPr lang="en-US" dirty="0" smtClean="0"/>
              <a:t>The site must accommodate multiple types of media</a:t>
            </a:r>
            <a:endParaRPr lang="en-US" dirty="0"/>
          </a:p>
          <a:p>
            <a:r>
              <a:rPr lang="en-US" dirty="0" smtClean="0"/>
              <a:t>Information must be secured</a:t>
            </a:r>
          </a:p>
          <a:p>
            <a:r>
              <a:rPr lang="en-US" dirty="0" smtClean="0"/>
              <a:t>The project shall follow the minimal budget requirements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48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and Design	</a:t>
            </a:r>
            <a:endParaRPr lang="en-US" dirty="0"/>
          </a:p>
        </p:txBody>
      </p:sp>
      <p:pic>
        <p:nvPicPr>
          <p:cNvPr id="4" name="Content Placeholder 3" descr="C:\Users\jmdelosreyes\Desktop\Capture.PNG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34056" cy="353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191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and Design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 of how the architecture will work is when a user subscribing or unsubscribing from another user’s channel.</a:t>
            </a:r>
          </a:p>
          <a:p>
            <a:pPr lvl="1"/>
            <a:r>
              <a:rPr lang="en-US" dirty="0" smtClean="0"/>
              <a:t>Subscription Model</a:t>
            </a:r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Subscription View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9762087"/>
              </p:ext>
            </p:extLst>
          </p:nvPr>
        </p:nvGraphicFramePr>
        <p:xfrm>
          <a:off x="2362200" y="2895600"/>
          <a:ext cx="4251960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830"/>
                <a:gridCol w="3326130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Subscription Methods and Properties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 to the authenticated user.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Channel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 relationship to the channel.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Unread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unread posts.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6050616"/>
              </p:ext>
            </p:extLst>
          </p:nvPr>
        </p:nvGraphicFramePr>
        <p:xfrm>
          <a:off x="2362200" y="4724400"/>
          <a:ext cx="426720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970"/>
                <a:gridCol w="2963230"/>
              </a:tblGrid>
              <a:tr h="2012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View Methods and Properties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Subscribe()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Adds a subscription under the logged in user for the passed extension.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Unsubscribe()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the user is subscribed to another user’s channel, this will remove a subscription.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0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User </a:t>
            </a:r>
            <a:r>
              <a:rPr lang="en-US" b="1" dirty="0" smtClean="0"/>
              <a:t>Interface</a:t>
            </a:r>
          </a:p>
          <a:p>
            <a:endParaRPr lang="en-US" dirty="0"/>
          </a:p>
        </p:txBody>
      </p:sp>
      <p:pic>
        <p:nvPicPr>
          <p:cNvPr id="4" name="Picture 3" descr="46d132f2-4dcf-4aa6-bc71-5c014d06aa5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4304" y="1981200"/>
            <a:ext cx="4000296" cy="1828799"/>
          </a:xfrm>
          <a:prstGeom prst="rect">
            <a:avLst/>
          </a:prstGeom>
          <a:noFill/>
        </p:spPr>
      </p:pic>
      <p:pic>
        <p:nvPicPr>
          <p:cNvPr id="5" name="Picture 4" descr="f5dbe9de-b761-4cf4-95ab-36f15f22e4a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4574" y="3962400"/>
            <a:ext cx="4010025" cy="1861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59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and Design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Third Party Plugins:</a:t>
            </a:r>
          </a:p>
          <a:p>
            <a:pPr lvl="2"/>
            <a:r>
              <a:rPr lang="en-US" b="1" dirty="0" err="1" smtClean="0"/>
              <a:t>Django-hitcount</a:t>
            </a:r>
            <a:endParaRPr lang="en-US" b="1" dirty="0" smtClean="0"/>
          </a:p>
          <a:p>
            <a:pPr lvl="2"/>
            <a:r>
              <a:rPr lang="en-US" b="1" dirty="0" err="1" smtClean="0"/>
              <a:t>Feedparser</a:t>
            </a:r>
            <a:endParaRPr lang="en-US" b="1" dirty="0" smtClean="0"/>
          </a:p>
          <a:p>
            <a:pPr lvl="2"/>
            <a:r>
              <a:rPr lang="en-US" b="1" dirty="0" err="1" smtClean="0"/>
              <a:t>Unipath</a:t>
            </a:r>
            <a:endParaRPr lang="en-US" b="1" dirty="0" smtClean="0"/>
          </a:p>
          <a:p>
            <a:pPr lvl="2"/>
            <a:r>
              <a:rPr lang="en-US" b="1" dirty="0" err="1" smtClean="0"/>
              <a:t>Django</a:t>
            </a:r>
            <a:r>
              <a:rPr lang="en-US" b="1" dirty="0" smtClean="0"/>
              <a:t>-messages</a:t>
            </a:r>
          </a:p>
          <a:p>
            <a:pPr lvl="2"/>
            <a:r>
              <a:rPr lang="en-US" b="1" dirty="0" err="1" smtClean="0"/>
              <a:t>Django-taggit</a:t>
            </a:r>
            <a:endParaRPr lang="en-US" b="1" dirty="0" smtClean="0"/>
          </a:p>
          <a:p>
            <a:pPr lvl="2"/>
            <a:r>
              <a:rPr lang="en-US" b="1" dirty="0" err="1"/>
              <a:t>Django</a:t>
            </a:r>
            <a:r>
              <a:rPr lang="en-US" b="1" dirty="0"/>
              <a:t>-registration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9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67</TotalTime>
  <Words>395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 Stephanie Koesters Zachary Merrill John De Los Reyes</vt:lpstr>
      <vt:lpstr>Introduction</vt:lpstr>
      <vt:lpstr>System Functions</vt:lpstr>
      <vt:lpstr>Functional Requirements</vt:lpstr>
      <vt:lpstr>Nonfunctional Requirements</vt:lpstr>
      <vt:lpstr>Architecture and Design </vt:lpstr>
      <vt:lpstr>Architecture and Design </vt:lpstr>
      <vt:lpstr>Architecture and Design</vt:lpstr>
      <vt:lpstr>Architecture and Design </vt:lpstr>
      <vt:lpstr>Implementation Issues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Stephanie Koesters Zachary Merrill John De Los Reyes</dc:title>
  <dc:creator>NetTech</dc:creator>
  <cp:lastModifiedBy>Stephanie</cp:lastModifiedBy>
  <cp:revision>11</cp:revision>
  <dcterms:created xsi:type="dcterms:W3CDTF">2013-04-27T16:16:59Z</dcterms:created>
  <dcterms:modified xsi:type="dcterms:W3CDTF">2013-04-29T04:34:04Z</dcterms:modified>
</cp:coreProperties>
</file>