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592" autoAdjust="0"/>
  </p:normalViewPr>
  <p:slideViewPr>
    <p:cSldViewPr snapToGrid="0">
      <p:cViewPr varScale="1">
        <p:scale>
          <a:sx n="56" d="100"/>
          <a:sy n="56" d="100"/>
        </p:scale>
        <p:origin x="14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734A-5683-4B1C-BDB9-65AB4ECDAB2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12FB-D8B6-4728-A2DA-AD776732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7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a log file? A log file is any file that’s generated from observed information. This data can come from networks or hosts.</a:t>
            </a:r>
          </a:p>
          <a:p>
            <a:endParaRPr lang="en-US" dirty="0"/>
          </a:p>
          <a:p>
            <a:r>
              <a:rPr lang="en-US" dirty="0"/>
              <a:t>They are important because they are used in every job that you could get in cybersecurity (Sysadmin/Threat hunter).</a:t>
            </a:r>
          </a:p>
          <a:p>
            <a:endParaRPr lang="en-US" dirty="0"/>
          </a:p>
          <a:p>
            <a:r>
              <a:rPr lang="en-US" dirty="0"/>
              <a:t>Where can they be found?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Linux - /var/log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Windows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712FB-D8B6-4728-A2DA-AD77673215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13A7-5B0A-468D-BFBF-028A05B0C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56C37-3EB4-4365-8902-3CBB29155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6CD60-6746-41AC-9123-7805C5AB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F1DC-7301-445E-AB03-FFDB5B1A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3200-C468-48C5-BEEE-01184BB0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3A4B-FB21-4505-B184-06FC9277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305B1-2D27-4AE8-9295-3EFCC41E8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E5AF2-45DA-46BD-8C19-DE19CD73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4676-86D2-4E78-A494-0AFD34D6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258C-D51F-46B3-93D0-1BE4DE31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DBF8A-6784-4B60-BF88-69628B9EA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50957-1439-485C-A709-41A34A55E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228D-FF0C-4160-BC49-B1B7E613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032FA-8E75-4099-98D7-8E677DDC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D3C9C-9BA8-47C2-9440-74FAF850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6BC3-7209-4BD2-B116-251CFB30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B836-B1C9-448A-AB26-AE8B869C4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5674-D408-4971-95FA-3B56FCEA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F5CB-182A-4CA5-90D5-B5B0D4E3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D641-378F-4BEB-A8CD-D9E25054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5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32CB-3FFE-476C-9989-8C5CA99F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62035-02FE-43D8-B576-16C76B06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716FB-8952-4819-BAB2-E45574EC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7FC1-5286-4D61-9354-B99977B2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39EE-F471-42DB-BD6D-C94A6797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D7E8-3429-455B-81B6-0CB6F722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9E79-66AA-46E7-B7E1-6A501BD72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6AA65-BB31-48E2-A91E-7115585C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40E9E-0CF5-4827-BC39-F345E836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432B2-D0E5-4C4B-84A7-33E437DB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BD0D-27FF-48F7-9319-85B43E2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71BF-69E4-473B-84C7-8CD1E89D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3780F-26ED-4978-B0B2-6EB94C71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CD318-1E33-491F-BD24-456D05D43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34C4C-091E-4A73-B517-C18476A81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905A8-3E82-4FB9-8DE4-59F16141D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14ECF-C617-4424-8E4F-19C9D2F6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DF045-1E97-4A7B-84A1-A8DFC30F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2F80E-C4E7-4E1D-BA05-E33F9488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B139-6959-4E27-B141-E78F6CE0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58259-69AC-478A-A324-1B757ADE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8E187-3881-459B-9D5C-C9727739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800E2-398F-4F3A-B0DA-398B915E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9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8B24A-16BA-48E1-AB7E-54C52949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43C42-AA0D-4F11-B81C-7F30594D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A56A-9844-4018-B34A-2056C50B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0564-0FB7-4512-956D-46F25F59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7D7A-CB97-4395-9D51-79AFE8E7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7F86B-F0FA-46CD-B5F1-E3847E579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FD738-ADCC-4C2A-A073-44514E9F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7EF8C-E6AD-4622-85D1-86FF5FA2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65D4-5E9D-4CB8-B1E1-3F68E4BD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B32-92BB-48B6-B2F6-B338B455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1777F-1905-4496-AD1B-4C96DD47D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6A21B-76F1-4703-8224-A061589D5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9C78-225D-4013-AB62-232DCB12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959E6-2226-4FB0-B512-B844B7DC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37640-42E7-4427-9939-440879D8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14A0A-BE06-471A-9556-9A0B8E47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CBA96-D364-4C42-90A6-CC9A245C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EF3B9-A8AA-470F-856F-A6A46C190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3EA9-6F79-4C8E-B04B-A5E2E3147A9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6526-72CB-4547-BE49-87096421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D556-9B8B-4516-B598-471C733F3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7840-0ABC-49E0-A7E7-A51392CD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77F3E-E096-46BB-95AA-F70D87B9F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cs typeface="Arial" panose="020B0604020202020204" pitchFamily="34" charset="0"/>
              </a:rPr>
              <a:t>Introduction to Log File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201DA-E940-4B6A-A71B-753448CBD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689" y="4963425"/>
            <a:ext cx="6037467" cy="758843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  <a:cs typeface="Arial" panose="020B0604020202020204" pitchFamily="34" charset="0"/>
              </a:rPr>
              <a:t>By Zach Mewshaw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Document">
            <a:extLst>
              <a:ext uri="{FF2B5EF4-FFF2-40B4-BE49-F238E27FC236}">
                <a16:creationId xmlns:a16="http://schemas.microsoft.com/office/drawing/2014/main" id="{5EAD4ABC-208F-44E6-B548-C5D983CF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395" y="1418907"/>
            <a:ext cx="2961361" cy="29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6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E073D-C558-40E1-9D2F-B666CE89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What are log files?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C54D4BB7-A54F-47C3-BA3E-1BAA2080C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939AB-F633-4995-9639-BB5DF47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Why should we care about them?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Where can we find them?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What can we do with them?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9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99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Log File Analysis</vt:lpstr>
      <vt:lpstr>What are log files?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Log File Analysis</dc:title>
  <dc:creator>Zachary P Mewshaw</dc:creator>
  <cp:lastModifiedBy>Zachary P Mewshaw</cp:lastModifiedBy>
  <cp:revision>1</cp:revision>
  <dcterms:created xsi:type="dcterms:W3CDTF">2021-10-29T02:36:02Z</dcterms:created>
  <dcterms:modified xsi:type="dcterms:W3CDTF">2021-10-29T07:38:12Z</dcterms:modified>
</cp:coreProperties>
</file>