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</p:sldIdLst>
  <p:sldSz cx="12192000" cy="6858000"/>
  <p:notesSz cx="6858000" cy="9144000"/>
  <p:embeddedFontLst>
    <p:embeddedFont>
      <p:font typeface="等线" panose="02010600030101010101" pitchFamily="2" charset="-122"/>
      <p:regular r:id="rId7"/>
      <p:bold r:id="rId8"/>
    </p:embeddedFont>
    <p:embeddedFont>
      <p:font typeface="等线 Light" panose="02010600030101010101" pitchFamily="2" charset="-122"/>
      <p:regular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8C39E-7D6E-48FB-9FC5-B0622707D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B95BDA-5364-4926-B7D5-B72A3186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EF9BA-1E04-4D00-ADEF-B6FD8BB2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AC9FE-1EF9-4C8D-B3B2-CBD74758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02F2D-FCD5-4F48-B923-0289B3BB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2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408D7-155E-420B-919A-630A1CC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05803-A523-47F3-B5F1-081D84D6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87491-0E8B-42A9-977C-4F27FC3C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8A2BF-5DF7-4BF3-BD62-7FBF44A0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D2729-B892-4EB2-957F-B7BAE0C8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40F12-2825-4115-A123-8058B63CD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086CA-9139-45B4-B13A-0145DB5B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5F68D-B231-41BD-836E-7789EC47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4C5F0-6C37-4BAB-8219-2A7FD49D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502C3-4D92-42C2-91B9-7C87FF29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A35A2-C359-48A7-AE70-48739E6B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E88F2-DAB7-44C4-8816-110F004F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F4C9C-5FA3-42EA-90BD-7CC1FDCD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D8C7F-CF4B-43CE-8E0F-6D84BA5D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C6C5F-5EEC-41BE-AFB3-FA42CB8E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B1D8C-9F8C-442B-B7CC-D3196C8E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DD90F-5D84-40AB-9CEB-3A9CE624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F03E6-70F9-43FC-A575-1EE25AD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8CF4E-03FA-40CF-BA8D-92DAC226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68E6B-BC31-4F83-8371-149AB3CC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21BE-37A0-4C93-87A7-34102DD1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092F6-0A70-44C6-A510-4C0759D71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E14A2-F57A-4569-817A-3DB3FD82F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9E7FE-2626-4BD8-A25C-13B94E15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4FB82-9407-44B5-B34E-12F09B43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AB9A-AF81-4ADF-B738-399A73D6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5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7DD6-9290-455A-8902-8AAD7E67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6671D-1974-46B6-87BB-E18510E5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0193E-1813-48CD-87DD-8ECC85D0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8FD45-0DF8-4BE3-9AAA-85E851CFD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C7E9C-A8B6-42AD-9547-519F83EA8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5D7DE3-9692-4B30-985C-E174A948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7CFB74-98BC-46AB-A144-8BDD19F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6D9E20-DE5B-4838-B3C9-8D9BFB40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B581-FFC3-4957-9D63-EC3CFE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1C407-2D87-437F-936B-55AE7F08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6BEB7-EFCD-4791-973A-FB60EEE9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340511-2B27-4443-B0BB-6CDBB59B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65A8B-3738-4C98-A632-53EFF38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EF8C05-4F08-4760-80DC-8DB899D0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2266A-C76A-451B-823A-93DA8F4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5DBC-6125-4B19-9E03-F26363F1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FD142-CDF1-400F-B443-FC5ADA0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0BE2A-054B-425A-8502-54258FA54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E7D65-5F7A-4F12-82D1-CD12B75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175B1-5640-478F-981F-4DF6CF50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A4CC4-5969-4006-A9D9-D434FF98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5E02-5803-449E-AECC-89B9B560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43DB5-0A24-476B-9DE4-3607AC3A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9ED68-7D84-40FC-B8C8-5467445C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B0B30-EEA1-4BEA-9A23-30F1780A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D6844-546B-4FBD-9EC2-7198DA8B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7DC66-0052-4EFB-84D5-E4BD5B49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07E7B-4460-4857-9D35-417282B1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7B7F1-67C5-43A5-8FAD-9EB2C3A7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8A18A-9CC7-4550-B512-9C2669888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99DE-51D7-4AB9-AA66-C17A8BE124BE}" type="datetimeFigureOut">
              <a:rPr lang="zh-CN" altLang="en-US" smtClean="0"/>
              <a:t>2021/9/17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BA2D-5F67-4F7B-8F4C-A573254FC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9A8A0-BF24-41E9-B94A-12C1858C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7A95-81EC-4010-A63C-7861E7E37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8C8A-8673-494C-82DA-0106CDF4D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排期表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649DB8C-184C-4AE0-A4DB-5B63851F7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白日梦小组</a:t>
            </a:r>
          </a:p>
        </p:txBody>
      </p:sp>
    </p:spTree>
    <p:extLst>
      <p:ext uri="{BB962C8B-B14F-4D97-AF65-F5344CB8AC3E}">
        <p14:creationId xmlns:p14="http://schemas.microsoft.com/office/powerpoint/2010/main" val="21033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B8B52-9927-40C7-95B7-FBAB175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剧本</a:t>
            </a:r>
            <a:r>
              <a:rPr lang="en-US" altLang="zh-CN" dirty="0"/>
              <a:t>——</a:t>
            </a:r>
            <a:r>
              <a:rPr lang="zh-CN" altLang="en-US" dirty="0"/>
              <a:t>需求策划</a:t>
            </a:r>
            <a:r>
              <a:rPr lang="en-US" altLang="zh-CN" dirty="0"/>
              <a:t>——</a:t>
            </a:r>
            <a:r>
              <a:rPr lang="zh-CN" altLang="en-US" dirty="0"/>
              <a:t>概设</a:t>
            </a:r>
            <a:r>
              <a:rPr lang="en-US" altLang="zh-CN" dirty="0"/>
              <a:t>——</a:t>
            </a:r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动画</a:t>
            </a:r>
            <a:r>
              <a:rPr lang="en-US" altLang="zh-CN" dirty="0"/>
              <a:t>——</a:t>
            </a:r>
            <a:r>
              <a:rPr lang="zh-CN" altLang="en-US" dirty="0"/>
              <a:t>程序实现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B9D8B8-97A9-463D-A346-529779B95CF1}"/>
              </a:ext>
            </a:extLst>
          </p:cNvPr>
          <p:cNvSpPr txBox="1"/>
          <p:nvPr/>
        </p:nvSpPr>
        <p:spPr>
          <a:xfrm>
            <a:off x="4421080" y="2911876"/>
            <a:ext cx="96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8C30FC-5BDD-4883-82FF-7F576ABD19EA}"/>
              </a:ext>
            </a:extLst>
          </p:cNvPr>
          <p:cNvSpPr txBox="1"/>
          <p:nvPr/>
        </p:nvSpPr>
        <p:spPr>
          <a:xfrm>
            <a:off x="7227903" y="2880357"/>
            <a:ext cx="96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地编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CC56E0-A809-46C1-8809-D373A5749987}"/>
              </a:ext>
            </a:extLst>
          </p:cNvPr>
          <p:cNvSpPr txBox="1"/>
          <p:nvPr/>
        </p:nvSpPr>
        <p:spPr>
          <a:xfrm>
            <a:off x="4272378" y="5586489"/>
            <a:ext cx="364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程序搭建基层代码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E18749-4A0E-4280-B643-5C6573D06916}"/>
              </a:ext>
            </a:extLst>
          </p:cNvPr>
          <p:cNvSpPr txBox="1"/>
          <p:nvPr/>
        </p:nvSpPr>
        <p:spPr>
          <a:xfrm>
            <a:off x="10869967" y="2292658"/>
            <a:ext cx="96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渲染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3E2159-23EC-47C5-99D9-00298E25DA68}"/>
              </a:ext>
            </a:extLst>
          </p:cNvPr>
          <p:cNvSpPr txBox="1"/>
          <p:nvPr/>
        </p:nvSpPr>
        <p:spPr>
          <a:xfrm>
            <a:off x="6974149" y="3468155"/>
            <a:ext cx="187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渲染尝试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870009-4A91-471B-8992-49510FEFC606}"/>
              </a:ext>
            </a:extLst>
          </p:cNvPr>
          <p:cNvCxnSpPr>
            <a:cxnSpLocks/>
          </p:cNvCxnSpPr>
          <p:nvPr/>
        </p:nvCxnSpPr>
        <p:spPr>
          <a:xfrm>
            <a:off x="3373515" y="1825625"/>
            <a:ext cx="6897949" cy="728643"/>
          </a:xfrm>
          <a:prstGeom prst="bentConnector3">
            <a:avLst>
              <a:gd name="adj1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405FCD-6794-484B-8B77-FAD0D6C53CFA}"/>
              </a:ext>
            </a:extLst>
          </p:cNvPr>
          <p:cNvCxnSpPr/>
          <p:nvPr/>
        </p:nvCxnSpPr>
        <p:spPr>
          <a:xfrm flipV="1">
            <a:off x="3373515" y="1825625"/>
            <a:ext cx="0" cy="36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AD69B1A-BEF1-4575-89D1-B86FD0EE51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4890" y="2978458"/>
            <a:ext cx="2610035" cy="2476870"/>
          </a:xfrm>
          <a:prstGeom prst="bentConnector3">
            <a:avLst>
              <a:gd name="adj1" fmla="val 30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5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CA38C6-9375-4343-895E-0B6CE858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" y="0"/>
            <a:ext cx="3943900" cy="3496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B42FC7-3EED-46FD-BA4A-F6FE03D2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79" y="9526"/>
            <a:ext cx="4048690" cy="3496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9ED73B-1426-4460-A49D-028D4A261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79" y="0"/>
            <a:ext cx="4086795" cy="3505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8EEE4D-8971-4BFA-8B54-F9C919898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89" y="3429000"/>
            <a:ext cx="3962953" cy="3400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412D76-E9E2-4938-A66E-8AEE4CAEF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800" y="3505689"/>
            <a:ext cx="4058216" cy="254353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02F05B7-883E-47EB-8007-4FA99A552153}"/>
              </a:ext>
            </a:extLst>
          </p:cNvPr>
          <p:cNvSpPr/>
          <p:nvPr/>
        </p:nvSpPr>
        <p:spPr>
          <a:xfrm>
            <a:off x="4065578" y="2972380"/>
            <a:ext cx="506027" cy="52378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48D943-57B8-49A9-91E7-F007543A3CA1}"/>
              </a:ext>
            </a:extLst>
          </p:cNvPr>
          <p:cNvSpPr txBox="1"/>
          <p:nvPr/>
        </p:nvSpPr>
        <p:spPr>
          <a:xfrm>
            <a:off x="8371642" y="3854124"/>
            <a:ext cx="415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上半段（年前） </a:t>
            </a:r>
            <a:r>
              <a:rPr lang="en-US" altLang="zh-CN" dirty="0"/>
              <a:t>4</a:t>
            </a:r>
            <a:r>
              <a:rPr lang="zh-CN" altLang="en-US" dirty="0"/>
              <a:t>个月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en-US" altLang="zh-CN" dirty="0"/>
              <a:t>110</a:t>
            </a:r>
            <a:r>
              <a:rPr lang="zh-CN" altLang="en-US" dirty="0"/>
              <a:t>天</a:t>
            </a:r>
            <a:endParaRPr lang="en-US" altLang="zh-CN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5E1651-DE64-452B-9003-115D5423130A}"/>
              </a:ext>
            </a:extLst>
          </p:cNvPr>
          <p:cNvSpPr/>
          <p:nvPr/>
        </p:nvSpPr>
        <p:spPr>
          <a:xfrm>
            <a:off x="9903626" y="2395980"/>
            <a:ext cx="506027" cy="52378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B0B512A-B853-4259-9DD5-4AD164B53148}"/>
              </a:ext>
            </a:extLst>
          </p:cNvPr>
          <p:cNvSpPr/>
          <p:nvPr/>
        </p:nvSpPr>
        <p:spPr>
          <a:xfrm>
            <a:off x="59828" y="5787327"/>
            <a:ext cx="506027" cy="52378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3CDE59-92C8-45FF-BFDE-0F224BBA0F1B}"/>
              </a:ext>
            </a:extLst>
          </p:cNvPr>
          <p:cNvCxnSpPr/>
          <p:nvPr/>
        </p:nvCxnSpPr>
        <p:spPr>
          <a:xfrm flipH="1">
            <a:off x="4690815" y="2271694"/>
            <a:ext cx="559293" cy="648069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5CA1A4E-906C-4B99-9810-94EE08CBE7B5}"/>
              </a:ext>
            </a:extLst>
          </p:cNvPr>
          <p:cNvSpPr/>
          <p:nvPr/>
        </p:nvSpPr>
        <p:spPr>
          <a:xfrm>
            <a:off x="1716995" y="1935331"/>
            <a:ext cx="506027" cy="5237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07FEAAA-1553-4BE4-9FB3-5EBC21D3FFF8}"/>
              </a:ext>
            </a:extLst>
          </p:cNvPr>
          <p:cNvSpPr/>
          <p:nvPr/>
        </p:nvSpPr>
        <p:spPr>
          <a:xfrm>
            <a:off x="7466289" y="5416858"/>
            <a:ext cx="506027" cy="5237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F08FA8-FA76-4CCA-93C6-F074B1C32073}"/>
              </a:ext>
            </a:extLst>
          </p:cNvPr>
          <p:cNvSpPr txBox="1"/>
          <p:nvPr/>
        </p:nvSpPr>
        <p:spPr>
          <a:xfrm>
            <a:off x="5510644" y="1739947"/>
            <a:ext cx="172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最最最基础的</a:t>
            </a:r>
            <a:r>
              <a:rPr lang="en-US" altLang="zh-CN" dirty="0">
                <a:highlight>
                  <a:srgbClr val="FFFF00"/>
                </a:highlight>
              </a:rPr>
              <a:t>demo</a:t>
            </a:r>
            <a:r>
              <a:rPr lang="zh-CN" altLang="en-US" dirty="0">
                <a:highlight>
                  <a:srgbClr val="FFFF00"/>
                </a:highlight>
              </a:rPr>
              <a:t>，做完一段剧情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D41EF6-46F2-4B75-BBCA-29920F43E346}"/>
              </a:ext>
            </a:extLst>
          </p:cNvPr>
          <p:cNvCxnSpPr>
            <a:cxnSpLocks/>
          </p:cNvCxnSpPr>
          <p:nvPr/>
        </p:nvCxnSpPr>
        <p:spPr>
          <a:xfrm>
            <a:off x="8922531" y="1686784"/>
            <a:ext cx="807396" cy="709196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C783D67-1425-4171-A464-F50FC6DECF4C}"/>
              </a:ext>
            </a:extLst>
          </p:cNvPr>
          <p:cNvSpPr txBox="1"/>
          <p:nvPr/>
        </p:nvSpPr>
        <p:spPr>
          <a:xfrm>
            <a:off x="7373195" y="671121"/>
            <a:ext cx="1720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调研采风后对前一个</a:t>
            </a:r>
            <a:r>
              <a:rPr lang="en-US" altLang="zh-CN" dirty="0">
                <a:highlight>
                  <a:srgbClr val="FFFF00"/>
                </a:highlight>
              </a:rPr>
              <a:t>demo</a:t>
            </a:r>
            <a:r>
              <a:rPr lang="zh-CN" altLang="en-US" dirty="0">
                <a:highlight>
                  <a:srgbClr val="FFFF00"/>
                </a:highlight>
              </a:rPr>
              <a:t>进行美术与剧本上的改善（量产前的制定后苏开发标准的</a:t>
            </a:r>
            <a:r>
              <a:rPr lang="en-US" altLang="zh-CN" dirty="0">
                <a:highlight>
                  <a:srgbClr val="FFFF00"/>
                </a:highlight>
              </a:rPr>
              <a:t>demo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FBC0B3-67B7-46DE-97A6-973907966A4A}"/>
              </a:ext>
            </a:extLst>
          </p:cNvPr>
          <p:cNvSpPr txBox="1"/>
          <p:nvPr/>
        </p:nvSpPr>
        <p:spPr>
          <a:xfrm>
            <a:off x="351956" y="4529285"/>
            <a:ext cx="172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（如果前面有变动，这个是标准</a:t>
            </a:r>
            <a:r>
              <a:rPr lang="en-US" altLang="zh-CN" dirty="0">
                <a:highlight>
                  <a:srgbClr val="FFFF00"/>
                </a:highlight>
              </a:rPr>
              <a:t>demo</a:t>
            </a:r>
            <a:r>
              <a:rPr lang="zh-CN" altLang="en-US" dirty="0">
                <a:highlight>
                  <a:srgbClr val="FFFF00"/>
                </a:highlight>
              </a:rPr>
              <a:t>的死线）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1FFF373-E29E-4394-BA7E-27AB65F591D3}"/>
              </a:ext>
            </a:extLst>
          </p:cNvPr>
          <p:cNvCxnSpPr/>
          <p:nvPr/>
        </p:nvCxnSpPr>
        <p:spPr>
          <a:xfrm flipH="1">
            <a:off x="676827" y="5463292"/>
            <a:ext cx="559293" cy="648069"/>
          </a:xfrm>
          <a:prstGeom prst="straightConnector1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FB5790-A17B-4040-927B-82E5963AFA66}"/>
              </a:ext>
            </a:extLst>
          </p:cNvPr>
          <p:cNvSpPr txBox="1"/>
          <p:nvPr/>
        </p:nvSpPr>
        <p:spPr>
          <a:xfrm>
            <a:off x="6867912" y="4770527"/>
            <a:ext cx="172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ighlight>
                  <a:srgbClr val="FF0000"/>
                </a:highlight>
              </a:rPr>
              <a:t>量产启动</a:t>
            </a:r>
            <a:endParaRPr lang="en-US" altLang="zh-CN" dirty="0">
              <a:highlight>
                <a:srgbClr val="FF0000"/>
              </a:highlight>
            </a:endParaRPr>
          </a:p>
          <a:p>
            <a:pPr algn="ctr"/>
            <a:r>
              <a:rPr lang="zh-CN" altLang="en-US" dirty="0">
                <a:highlight>
                  <a:srgbClr val="FF0000"/>
                </a:highlight>
              </a:rPr>
              <a:t>上半年总结</a:t>
            </a:r>
          </a:p>
        </p:txBody>
      </p:sp>
    </p:spTree>
    <p:extLst>
      <p:ext uri="{BB962C8B-B14F-4D97-AF65-F5344CB8AC3E}">
        <p14:creationId xmlns:p14="http://schemas.microsoft.com/office/powerpoint/2010/main" val="190971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CA38C6-9375-4343-895E-0B6CE858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" y="0"/>
            <a:ext cx="3943900" cy="3496163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5CA1A4E-906C-4B99-9810-94EE08CBE7B5}"/>
              </a:ext>
            </a:extLst>
          </p:cNvPr>
          <p:cNvSpPr/>
          <p:nvPr/>
        </p:nvSpPr>
        <p:spPr>
          <a:xfrm>
            <a:off x="1716995" y="1935331"/>
            <a:ext cx="506027" cy="5237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66B01-4AD8-4BB0-B44A-C40D247897C7}"/>
              </a:ext>
            </a:extLst>
          </p:cNvPr>
          <p:cNvSpPr/>
          <p:nvPr/>
        </p:nvSpPr>
        <p:spPr>
          <a:xfrm>
            <a:off x="2842481" y="1935331"/>
            <a:ext cx="506027" cy="523783"/>
          </a:xfrm>
          <a:prstGeom prst="roundRect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EDFC77-543C-4682-B2FE-E00C598599A3}"/>
              </a:ext>
            </a:extLst>
          </p:cNvPr>
          <p:cNvCxnSpPr>
            <a:cxnSpLocks/>
          </p:cNvCxnSpPr>
          <p:nvPr/>
        </p:nvCxnSpPr>
        <p:spPr>
          <a:xfrm>
            <a:off x="3348508" y="2325949"/>
            <a:ext cx="1367161" cy="26633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2D2D497-4BAE-4F76-932A-B8ED8D60CE00}"/>
              </a:ext>
            </a:extLst>
          </p:cNvPr>
          <p:cNvSpPr txBox="1"/>
          <p:nvPr/>
        </p:nvSpPr>
        <p:spPr>
          <a:xfrm>
            <a:off x="4684597" y="2407613"/>
            <a:ext cx="428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【17</a:t>
            </a:r>
            <a:r>
              <a:rPr lang="zh-CN" altLang="en-US" dirty="0"/>
              <a:t>日开会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出剧本（初）</a:t>
            </a:r>
            <a:endParaRPr lang="en-US" altLang="zh-CN" dirty="0"/>
          </a:p>
          <a:p>
            <a:r>
              <a:rPr lang="zh-CN" altLang="en-US" dirty="0"/>
              <a:t>角色概设</a:t>
            </a:r>
            <a:endParaRPr lang="en-US" altLang="zh-CN" dirty="0"/>
          </a:p>
          <a:p>
            <a:r>
              <a:rPr lang="zh-CN" altLang="en-US" dirty="0"/>
              <a:t>出给程序的可能会需要的大概需求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F912594-3287-4E3A-B18A-B15BAE33B233}"/>
              </a:ext>
            </a:extLst>
          </p:cNvPr>
          <p:cNvSpPr/>
          <p:nvPr/>
        </p:nvSpPr>
        <p:spPr>
          <a:xfrm>
            <a:off x="1137377" y="2432480"/>
            <a:ext cx="506027" cy="523783"/>
          </a:xfrm>
          <a:prstGeom prst="roundRect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C004CB-E57B-4273-A407-50105BF9AD26}"/>
              </a:ext>
            </a:extLst>
          </p:cNvPr>
          <p:cNvCxnSpPr>
            <a:cxnSpLocks/>
          </p:cNvCxnSpPr>
          <p:nvPr/>
        </p:nvCxnSpPr>
        <p:spPr>
          <a:xfrm>
            <a:off x="1555737" y="2956263"/>
            <a:ext cx="321519" cy="1438182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5331750-0427-42E3-84C6-EEB422BFFB3A}"/>
              </a:ext>
            </a:extLst>
          </p:cNvPr>
          <p:cNvSpPr txBox="1"/>
          <p:nvPr/>
        </p:nvSpPr>
        <p:spPr>
          <a:xfrm>
            <a:off x="1462575" y="4522262"/>
            <a:ext cx="7503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【22</a:t>
            </a:r>
            <a:r>
              <a:rPr lang="zh-CN" altLang="en-US" dirty="0"/>
              <a:t>日开会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剧本（改）</a:t>
            </a:r>
            <a:endParaRPr lang="en-US" altLang="zh-CN" dirty="0"/>
          </a:p>
          <a:p>
            <a:r>
              <a:rPr lang="zh-CN" altLang="en-US" dirty="0"/>
              <a:t>出具体的需求（角色，道具，道具对应的剧本，剧本分镜，哪些场景）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需要描述清楚一段游玩的流程，怎样开始</a:t>
            </a:r>
            <a:r>
              <a:rPr lang="en-US" altLang="zh-CN" dirty="0"/>
              <a:t>-</a:t>
            </a:r>
            <a:r>
              <a:rPr lang="zh-CN" altLang="en-US" dirty="0"/>
              <a:t>中间干嘛</a:t>
            </a:r>
            <a:r>
              <a:rPr lang="en-US" altLang="zh-CN" dirty="0"/>
              <a:t>-</a:t>
            </a:r>
            <a:r>
              <a:rPr lang="zh-CN" altLang="en-US" dirty="0"/>
              <a:t>最终反馈</a:t>
            </a:r>
            <a:endParaRPr lang="en-US" altLang="zh-CN" dirty="0"/>
          </a:p>
          <a:p>
            <a:r>
              <a:rPr lang="zh-CN" altLang="en-US" dirty="0"/>
              <a:t>汇报</a:t>
            </a:r>
            <a:r>
              <a:rPr lang="en-US" altLang="zh-CN" dirty="0"/>
              <a:t>ppt</a:t>
            </a:r>
            <a:r>
              <a:rPr lang="zh-CN" altLang="en-US" dirty="0"/>
              <a:t>补充</a:t>
            </a:r>
            <a:endParaRPr lang="en-US" altLang="zh-CN" dirty="0"/>
          </a:p>
          <a:p>
            <a:r>
              <a:rPr lang="zh-CN" altLang="en-US" dirty="0"/>
              <a:t>每个组员的生活排期以及产出效率给到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8A153A-E017-46C8-867D-22C2AB33E1A9}"/>
              </a:ext>
            </a:extLst>
          </p:cNvPr>
          <p:cNvSpPr/>
          <p:nvPr/>
        </p:nvSpPr>
        <p:spPr>
          <a:xfrm>
            <a:off x="1725126" y="2432479"/>
            <a:ext cx="506027" cy="52378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854F31-0F1C-4A6E-BC5C-3B8C0DE8D592}"/>
              </a:ext>
            </a:extLst>
          </p:cNvPr>
          <p:cNvCxnSpPr>
            <a:cxnSpLocks/>
          </p:cNvCxnSpPr>
          <p:nvPr/>
        </p:nvCxnSpPr>
        <p:spPr>
          <a:xfrm>
            <a:off x="2158900" y="2982897"/>
            <a:ext cx="1189608" cy="999464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388BCBE-64DB-4545-9DB2-2B3123C33F6B}"/>
              </a:ext>
            </a:extLst>
          </p:cNvPr>
          <p:cNvSpPr txBox="1"/>
          <p:nvPr/>
        </p:nvSpPr>
        <p:spPr>
          <a:xfrm>
            <a:off x="3348508" y="3756889"/>
            <a:ext cx="428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上课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下课后可能会有任务的改动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14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F891D5-9777-4F4E-AD64-EFA405CA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16"/>
            <a:ext cx="4153480" cy="3439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FB5240-27F2-44A7-B704-FDC3146C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80" y="-114316"/>
            <a:ext cx="4086795" cy="35533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837C7F-B3A1-4ADF-BCAA-A19109A1E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573" y="47632"/>
            <a:ext cx="3953427" cy="33913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B54302-D6EF-4BB1-BFD6-6E554833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9495"/>
            <a:ext cx="4067743" cy="38772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16BEEBE-1354-489E-B220-0D7DFBCA1327}"/>
              </a:ext>
            </a:extLst>
          </p:cNvPr>
          <p:cNvSpPr txBox="1"/>
          <p:nvPr/>
        </p:nvSpPr>
        <p:spPr>
          <a:xfrm>
            <a:off x="5015883" y="3728622"/>
            <a:ext cx="415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下半段（年后） </a:t>
            </a:r>
            <a:r>
              <a:rPr lang="en-US" altLang="zh-CN" dirty="0"/>
              <a:t>4</a:t>
            </a:r>
            <a:r>
              <a:rPr lang="zh-CN" altLang="en-US" dirty="0"/>
              <a:t>个月</a:t>
            </a:r>
            <a:endParaRPr lang="en-US" altLang="zh-CN" dirty="0"/>
          </a:p>
          <a:p>
            <a:r>
              <a:rPr lang="en-US" altLang="zh-CN" dirty="0"/>
              <a:t>18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en-US" altLang="zh-CN" dirty="0"/>
              <a:t>120</a:t>
            </a:r>
            <a:r>
              <a:rPr lang="zh-CN" altLang="en-US" dirty="0"/>
              <a:t>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80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207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 Light</vt:lpstr>
      <vt:lpstr>等线</vt:lpstr>
      <vt:lpstr>Arial</vt:lpstr>
      <vt:lpstr>Office 主题​​</vt:lpstr>
      <vt:lpstr>排期表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妍</dc:creator>
  <cp:lastModifiedBy>李 妍</cp:lastModifiedBy>
  <cp:revision>2</cp:revision>
  <dcterms:created xsi:type="dcterms:W3CDTF">2021-09-17T11:12:27Z</dcterms:created>
  <dcterms:modified xsi:type="dcterms:W3CDTF">2021-09-17T14:26:49Z</dcterms:modified>
</cp:coreProperties>
</file>