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74" r:id="rId2"/>
    <p:sldId id="775" r:id="rId3"/>
    <p:sldId id="776" r:id="rId4"/>
    <p:sldId id="777" r:id="rId5"/>
    <p:sldId id="818" r:id="rId6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6389F-DD41-4E50-8A94-57BC60B9A73B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1187624" y="2420888"/>
            <a:ext cx="66247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/>
              <a:t>NAT</a:t>
            </a:r>
          </a:p>
          <a:p>
            <a:pPr algn="ctr"/>
            <a:r>
              <a:rPr lang="en-US" altLang="ko-KR" sz="3200" dirty="0" smtClean="0"/>
              <a:t>(Network Address Translation)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dirty="0"/>
              <a:t>■ </a:t>
            </a:r>
            <a:r>
              <a:rPr lang="en-US" altLang="ko-KR" dirty="0"/>
              <a:t>NAT(Network Address Translation)</a:t>
            </a:r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NAT</a:t>
            </a:r>
            <a:r>
              <a:rPr lang="ko-KR" altLang="en-US" dirty="0"/>
              <a:t>의 사용이유는 대부분 내부 네트워크에서는 사설</a:t>
            </a:r>
            <a:r>
              <a:rPr 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사용하다가 공인</a:t>
            </a:r>
            <a:r>
              <a:rPr 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로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ko-KR" altLang="en-US" dirty="0"/>
              <a:t> 변경하여 사용하기 위해서 이다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Inside Local</a:t>
            </a:r>
            <a:r>
              <a:rPr lang="ko-KR" altLang="en-US" dirty="0"/>
              <a:t>주소</a:t>
            </a:r>
            <a:r>
              <a:rPr 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내부 네트워크에서 사용하는 </a:t>
            </a:r>
            <a:r>
              <a:rPr lang="ko-KR" altLang="en-US" dirty="0" err="1"/>
              <a:t>비공인</a:t>
            </a:r>
            <a:r>
              <a:rPr lang="ko-KR" altLang="en-US" dirty="0"/>
              <a:t> 주소</a:t>
            </a:r>
            <a:r>
              <a:rPr 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사설</a:t>
            </a:r>
            <a:r>
              <a:rPr lang="en-US" dirty="0"/>
              <a:t> </a:t>
            </a:r>
            <a:r>
              <a:rPr lang="en-US" altLang="ko-KR" dirty="0"/>
              <a:t>IP)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Inside Global</a:t>
            </a:r>
            <a:r>
              <a:rPr lang="ko-KR" altLang="en-US" dirty="0"/>
              <a:t>주소</a:t>
            </a:r>
            <a:r>
              <a:rPr 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외부 네트워크로 나갈 때 변환되어 나가는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dirty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공인</a:t>
            </a:r>
            <a:r>
              <a:rPr lang="en-US" dirty="0"/>
              <a:t> </a:t>
            </a:r>
            <a:r>
              <a:rPr lang="en-US" altLang="ko-KR" dirty="0"/>
              <a:t>IP)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- </a:t>
            </a:r>
            <a:r>
              <a:rPr lang="ko-KR" altLang="en-US" dirty="0"/>
              <a:t>어떠한 네트워크의</a:t>
            </a:r>
            <a:r>
              <a:rPr 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주소가 다른 네트워크로 넘어갈 때 다른</a:t>
            </a:r>
            <a:r>
              <a:rPr 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로 변환이 되는 것을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  </a:t>
            </a:r>
            <a:r>
              <a:rPr lang="ko-KR" altLang="en-US" dirty="0"/>
              <a:t> 말함</a:t>
            </a:r>
          </a:p>
        </p:txBody>
      </p:sp>
      <p:sp>
        <p:nvSpPr>
          <p:cNvPr id="7577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19AF0E-8DA1-41F4-B53C-BEFEB990E9E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578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NAT</a:t>
            </a:r>
            <a:r>
              <a:rPr lang="ko-KR" altLang="en-US"/>
              <a:t> 문형</a:t>
            </a:r>
          </a:p>
        </p:txBody>
      </p:sp>
      <p:pic>
        <p:nvPicPr>
          <p:cNvPr id="75781" name="20100617_73/demonicws_1276768322467vAbzq_jpg/01_demonicws.jpg" descr="http://postfiles10.naver.net/20100617_73/demonicws_1276768322467vAbzq_jpg/01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833438"/>
            <a:ext cx="4071937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20100617_277/demonicws_1276768341938H91Bx_jpg/02_demonicws.jpg" descr="http://postfiles6.naver.net/20100617_277/demonicws_1276768341938H91Bx_jpg/02_demonicws.jpg?type=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850" y="928688"/>
            <a:ext cx="40465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NAT </a:t>
            </a:r>
            <a:r>
              <a:rPr lang="ko-KR" altLang="en-US"/>
              <a:t>방식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r>
              <a:rPr lang="ko-KR" altLang="en-US" smtClean="0"/>
              <a:t>☞ </a:t>
            </a:r>
            <a:r>
              <a:rPr lang="en-US" altLang="ko-KR" smtClean="0"/>
              <a:t>PAT( Port Address Translation)</a:t>
            </a:r>
            <a:endParaRPr lang="ko-KR" altLang="en-US" smtClean="0"/>
          </a:p>
          <a:p>
            <a:r>
              <a:rPr lang="ko-KR" altLang="en-US" smtClean="0"/>
              <a:t>포트 변환을 통해서 </a:t>
            </a:r>
            <a:r>
              <a:rPr lang="en-US" altLang="ko-KR" smtClean="0"/>
              <a:t>NAT</a:t>
            </a:r>
            <a:r>
              <a:rPr lang="ko-KR" altLang="en-US" smtClean="0"/>
              <a:t>를 실행한다</a:t>
            </a:r>
            <a:r>
              <a:rPr lang="en-US" altLang="ko-KR" smtClean="0"/>
              <a:t>. Static NAT</a:t>
            </a:r>
            <a:r>
              <a:rPr lang="ko-KR" altLang="en-US" smtClean="0"/>
              <a:t>나 </a:t>
            </a:r>
            <a:r>
              <a:rPr lang="en-US" altLang="ko-KR" smtClean="0"/>
              <a:t>Dynamic NAT</a:t>
            </a:r>
            <a:r>
              <a:rPr lang="ko-KR" altLang="en-US" smtClean="0"/>
              <a:t>의 경우 사용할 수 있는 공인</a:t>
            </a:r>
            <a:r>
              <a:rPr lang="en-US" altLang="ko-KR" smtClean="0"/>
              <a:t>IP</a:t>
            </a:r>
            <a:r>
              <a:rPr lang="ko-KR" altLang="en-US" smtClean="0"/>
              <a:t>보다 사설</a:t>
            </a:r>
            <a:r>
              <a:rPr lang="en-US" altLang="ko-KR" smtClean="0"/>
              <a:t>IP</a:t>
            </a:r>
            <a:r>
              <a:rPr lang="ko-KR" altLang="en-US" smtClean="0"/>
              <a:t>의 수가 많다면 모자라는만큼 외부로 나갈 수 없는 사설</a:t>
            </a:r>
            <a:r>
              <a:rPr lang="en-US" altLang="ko-KR" smtClean="0"/>
              <a:t>IP</a:t>
            </a:r>
            <a:r>
              <a:rPr lang="ko-KR" altLang="en-US" smtClean="0"/>
              <a:t>가 많아진다</a:t>
            </a:r>
            <a:r>
              <a:rPr lang="en-US" altLang="ko-KR" smtClean="0"/>
              <a:t>. </a:t>
            </a:r>
            <a:r>
              <a:rPr lang="ko-KR" altLang="en-US" smtClean="0"/>
              <a:t>하지만 </a:t>
            </a:r>
            <a:r>
              <a:rPr lang="en-US" altLang="ko-KR" smtClean="0"/>
              <a:t>PAT</a:t>
            </a:r>
            <a:r>
              <a:rPr lang="ko-KR" altLang="en-US" smtClean="0"/>
              <a:t>는 포트 변환을 하기때문에 공인</a:t>
            </a:r>
            <a:r>
              <a:rPr lang="en-US" altLang="ko-KR" smtClean="0"/>
              <a:t>IP</a:t>
            </a:r>
            <a:r>
              <a:rPr lang="ko-KR" altLang="en-US" smtClean="0"/>
              <a:t>가 하나만 있어도 많은 수의 사설</a:t>
            </a:r>
            <a:r>
              <a:rPr lang="en-US" altLang="ko-KR" smtClean="0"/>
              <a:t>IP</a:t>
            </a:r>
            <a:r>
              <a:rPr lang="ko-KR" altLang="en-US" smtClean="0"/>
              <a:t>가 외부로 나갈 수 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  <a:p>
            <a:r>
              <a:rPr lang="ko-KR" altLang="en-US" smtClean="0"/>
              <a:t/>
            </a:r>
            <a:br>
              <a:rPr lang="ko-KR" altLang="en-US" smtClean="0"/>
            </a:b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r>
              <a:rPr lang="ko-KR" altLang="en-US" smtClean="0"/>
              <a:t>위 경우 사용할 수 있는 공인</a:t>
            </a:r>
            <a:r>
              <a:rPr lang="en-US" altLang="ko-KR" smtClean="0"/>
              <a:t>IP</a:t>
            </a:r>
            <a:r>
              <a:rPr lang="ko-KR" altLang="en-US" smtClean="0"/>
              <a:t>는 한 개이지만 내부의 사설</a:t>
            </a:r>
            <a:r>
              <a:rPr lang="en-US" altLang="ko-KR" smtClean="0"/>
              <a:t>IP</a:t>
            </a:r>
            <a:r>
              <a:rPr lang="ko-KR" altLang="en-US" smtClean="0"/>
              <a:t>들은 각각 포트를 달리함으로써 개별적으로 외부로 나갈 수 있게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7680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1F16D-46E3-4BDD-AC52-C8919F3533B5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7680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/>
              <a:t>☞ </a:t>
            </a:r>
            <a:r>
              <a:rPr lang="en-US" altLang="ko-KR"/>
              <a:t>Static NAT</a:t>
            </a:r>
            <a:endParaRPr lang="ko-KR" altLang="en-US"/>
          </a:p>
          <a:p>
            <a:r>
              <a:rPr lang="ko-KR" altLang="en-US"/>
              <a:t>특정 사설</a:t>
            </a:r>
            <a:r>
              <a:rPr lang="en-US" altLang="ko-KR"/>
              <a:t>IP</a:t>
            </a:r>
            <a:r>
              <a:rPr lang="ko-KR" altLang="en-US"/>
              <a:t>가 특정 공인</a:t>
            </a:r>
            <a:r>
              <a:rPr lang="en-US" altLang="ko-KR"/>
              <a:t>IP</a:t>
            </a:r>
            <a:r>
              <a:rPr lang="ko-KR" altLang="en-US"/>
              <a:t>만 사용하도록 관리자가 미리 정해놓는 방식</a:t>
            </a:r>
            <a:r>
              <a:rPr lang="en-US" altLang="ko-KR"/>
              <a:t>, </a:t>
            </a:r>
            <a:r>
              <a:rPr lang="ko-KR" altLang="en-US"/>
              <a:t>외부로 서비스하는 서버는 대부분 </a:t>
            </a:r>
            <a:r>
              <a:rPr lang="en-US" altLang="ko-KR"/>
              <a:t>Static NAT</a:t>
            </a:r>
            <a:r>
              <a:rPr lang="ko-KR" altLang="en-US"/>
              <a:t>방식을 사용한다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>위에서 </a:t>
            </a:r>
            <a:r>
              <a:rPr lang="en-US" altLang="ko-KR"/>
              <a:t>192.168.10.1</a:t>
            </a:r>
            <a:r>
              <a:rPr lang="ko-KR" altLang="en-US"/>
              <a:t>은 </a:t>
            </a:r>
            <a:r>
              <a:rPr lang="en-US" altLang="ko-KR"/>
              <a:t>200.100.10.1</a:t>
            </a:r>
            <a:r>
              <a:rPr lang="ko-KR" altLang="en-US"/>
              <a:t>로만 무조건 매핑이 된다</a:t>
            </a:r>
            <a:r>
              <a:rPr lang="en-US" altLang="ko-KR"/>
              <a:t>. 192.168.10.2</a:t>
            </a:r>
            <a:r>
              <a:rPr lang="ko-KR" altLang="en-US"/>
              <a:t>는 나머지 </a:t>
            </a:r>
            <a:r>
              <a:rPr lang="en-US" altLang="ko-KR"/>
              <a:t>200.100.10.2 ~ 4 </a:t>
            </a:r>
            <a:r>
              <a:rPr lang="ko-KR" altLang="en-US"/>
              <a:t>중에서 하나를 사용하게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768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1071563"/>
            <a:ext cx="2428875" cy="14319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76807" name="Picture 4"/>
          <p:cNvSpPr>
            <a:spLocks noChangeAspect="1" noChangeArrowheads="1"/>
          </p:cNvSpPr>
          <p:nvPr/>
        </p:nvSpPr>
        <p:spPr bwMode="auto">
          <a:xfrm>
            <a:off x="4733925" y="3987800"/>
            <a:ext cx="2481263" cy="15128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08" name="Picture 4"/>
          <p:cNvSpPr>
            <a:spLocks noChangeAspect="1" noChangeArrowheads="1"/>
          </p:cNvSpPr>
          <p:nvPr/>
        </p:nvSpPr>
        <p:spPr bwMode="auto">
          <a:xfrm>
            <a:off x="4805363" y="3987800"/>
            <a:ext cx="2481262" cy="15128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68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857364"/>
            <a:ext cx="2481263" cy="15128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07425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 PAT </a:t>
            </a:r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7782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02A0F-537B-4BA9-AA3E-3F89EA4BF1E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14422"/>
            <a:ext cx="67421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8607425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 smtClean="0"/>
              <a:t>&gt; Static  NAT</a:t>
            </a:r>
            <a:endParaRPr lang="en-US" altLang="ko-KR"/>
          </a:p>
          <a:p>
            <a:pPr>
              <a:spcBef>
                <a:spcPct val="0"/>
              </a:spcBef>
            </a:pP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7782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02A0F-537B-4BA9-AA3E-3F89EA4BF1EC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142984"/>
            <a:ext cx="7058382" cy="452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 bwMode="auto">
          <a:xfrm>
            <a:off x="4024309" y="2143116"/>
            <a:ext cx="2976583" cy="1619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731" y="4743460"/>
            <a:ext cx="819144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mtClean="0"/>
              <a:t>  http://1.1.1.20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67235</TotalTime>
  <Words>194</Words>
  <Application>Microsoft Office PowerPoint</Application>
  <PresentationFormat>화면 슬라이드 쇼(4:3)</PresentationFormat>
  <Paragraphs>128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기본 디자인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3499</cp:revision>
  <cp:lastPrinted>2012-09-02T06:24:56Z</cp:lastPrinted>
  <dcterms:created xsi:type="dcterms:W3CDTF">2009-02-08T16:10:46Z</dcterms:created>
  <dcterms:modified xsi:type="dcterms:W3CDTF">2017-01-09T04:47:10Z</dcterms:modified>
</cp:coreProperties>
</file>