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66" r:id="rId2"/>
    <p:sldId id="767" r:id="rId3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C6E36-9A94-42C3-9A2D-8C9C2283F7DF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2571736" y="2714620"/>
            <a:ext cx="4214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DHCP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569325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■ </a:t>
            </a:r>
            <a:r>
              <a:rPr lang="en-US" altLang="ko-KR"/>
              <a:t>DHCP Server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Discover</a:t>
            </a:r>
            <a:r>
              <a:rPr lang="en-US" altLang="ko-KR"/>
              <a:t>  -&gt;  Offer -&gt;</a:t>
            </a:r>
            <a:r>
              <a:rPr lang="en-US" altLang="ko-KR">
                <a:solidFill>
                  <a:srgbClr val="FF0000"/>
                </a:solidFill>
              </a:rPr>
              <a:t> Request </a:t>
            </a:r>
            <a:r>
              <a:rPr lang="en-US" altLang="ko-KR"/>
              <a:t>-&gt; Ack  = </a:t>
            </a:r>
            <a:r>
              <a:rPr lang="en-US" altLang="ko-KR" b="1"/>
              <a:t> broadcast (255.255.255.255)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6758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8B99D1-17D9-482C-9A77-8EFD746FA256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pic>
        <p:nvPicPr>
          <p:cNvPr id="67588" name="Picture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2263" y="1735138"/>
            <a:ext cx="6003925" cy="42148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343" y="2767723"/>
            <a:ext cx="474489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 smtClean="0"/>
              <a:t>network_1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67234</TotalTime>
  <Words>19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3497</cp:revision>
  <cp:lastPrinted>2012-09-02T06:24:56Z</cp:lastPrinted>
  <dcterms:created xsi:type="dcterms:W3CDTF">2009-02-08T16:10:46Z</dcterms:created>
  <dcterms:modified xsi:type="dcterms:W3CDTF">2017-01-09T04:45:56Z</dcterms:modified>
</cp:coreProperties>
</file>