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2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891A5-0B12-EA50-9342-C61349F94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87E71-A40A-D13E-35F9-7C8FEE593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F47B9-BE84-1446-8580-2F02BBD8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413C-C08F-4465-B32F-0611ECFB3233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FC6D7-EC64-FE58-2355-391C156F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35335-792B-A84A-A301-CFE551D5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C3AB-8AA4-4043-9BC8-8821514A8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2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7F685-3682-F6FE-C3B0-7AB385CE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084BD-03F2-9BBD-5862-820F6FA30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F4384-3B71-5692-2DF1-BC704A50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413C-C08F-4465-B32F-0611ECFB3233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60650-0B12-47EB-9091-D2FF74CB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3A3F9-DAA3-F8B0-5D72-84F909FF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C3AB-8AA4-4043-9BC8-8821514A8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5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971545-6683-FEF7-EA0E-8C304692A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194F7D-1DB7-CBFC-8A7F-0A229B57B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1C206-42F3-DB85-A87F-987D3C42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413C-C08F-4465-B32F-0611ECFB3233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C200E-AAEA-73BF-B42A-3EEFA76B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394D3-CD5E-A3BA-A623-5D91512B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C3AB-8AA4-4043-9BC8-8821514A8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41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2FBAE-BF6F-55EE-112D-F200E1A0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BC3C1-0316-7AF2-E47C-E914021C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19770-1E6B-2F49-3567-0AA88AFE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413C-C08F-4465-B32F-0611ECFB3233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B1186-E7B0-0BB2-DAFF-67BCE74E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5AAAB-18F1-075D-F7CB-FCD4CBA4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C3AB-8AA4-4043-9BC8-8821514A8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7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DC6B0-78ED-876B-7213-0533EB09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9C370-87F1-16FD-9E4A-BF44130BF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D1AF6-6109-72BC-0489-47102603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413C-C08F-4465-B32F-0611ECFB3233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A96D7-307F-8BA9-8F25-C4ADD947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D7A02-1ED1-D907-F809-BA2A2222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C3AB-8AA4-4043-9BC8-8821514A8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1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CC4B2-2B20-D483-0968-B88E9C5C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B5FE9-83FF-3027-946A-C2DDF9B6A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D6EA0-CE73-CFA9-2A02-711552460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C1CE4-3B7C-B7FB-C760-4300E43C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413C-C08F-4465-B32F-0611ECFB3233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9D58E-4148-D0E0-ADB5-C4520A23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5E0B5E-B07F-0DFD-7AF4-A2A4B88E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C3AB-8AA4-4043-9BC8-8821514A8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2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65B8-A74D-7DC9-E97E-9FA4260F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C5E50-D283-32F5-2CB2-F332E1C9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B20DA4-9AAB-CB32-F882-379A0B9AE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72880C-CA42-73AF-0B9E-95286639A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D3202F-7970-AFFB-0349-6D862D565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4457E6-04A4-279C-2999-6B3B623A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413C-C08F-4465-B32F-0611ECFB3233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5DFA51-B5B1-975C-84CB-D10896C4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588B2B-25CF-0E9D-ECAF-BED34A0A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C3AB-8AA4-4043-9BC8-8821514A8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6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AD7E7-85AA-3123-5FFD-D04CE0CB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2AA7E7-550D-5488-FE11-F0C2DEA1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413C-C08F-4465-B32F-0611ECFB3233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F69F1D-49EA-55A4-2545-BF2CCC09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7B598-4F23-B39C-A57C-E655F413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C3AB-8AA4-4043-9BC8-8821514A8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8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68FA68-BBA6-E2B5-117B-00AEBE0F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413C-C08F-4465-B32F-0611ECFB3233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CBBBD-2CA5-8B6F-C509-5713D96A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3F059-7DCB-4752-08F8-A4CB1060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C3AB-8AA4-4043-9BC8-8821514A8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2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9C1C0-4FAB-42CC-43E6-8C9B2F3C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35CEA-1EE2-60C3-29EE-43B7ABBC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24B25A-CB5C-1227-68A5-3F48709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49F3E-2D51-596B-B3CF-6AE59A4F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413C-C08F-4465-B32F-0611ECFB3233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34F0FE-D517-B7C7-2E71-F390083E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1ACB4-7EFB-1290-85F4-B831FA8D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C3AB-8AA4-4043-9BC8-8821514A8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4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D75CE-AB4F-5900-70F6-9DA764CC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A52828-DC77-0767-E254-6FAE33957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37DFD-CED5-A0B5-2113-8FD02D9D5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7416F-4147-DD70-3EEB-172FBC76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413C-C08F-4465-B32F-0611ECFB3233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AB504-1AA3-FE01-DE30-BBB10466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01582-FFA2-8595-3FC5-BF5D00FA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C3AB-8AA4-4043-9BC8-8821514A8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8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5D3E42-06C9-EB1E-2DA6-05EF2EE2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1EF75-BF0A-096C-60BC-88786FEF9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BEC4E-1FB0-2558-170E-D14AA14AD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3413C-C08F-4465-B32F-0611ECFB3233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64D46-0C4B-2805-7B3A-35FC2CB05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48E99-F8CA-98AF-9AD2-A64A0E4A2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7C3AB-8AA4-4043-9BC8-8821514A8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6306E9-E912-6CAB-CA04-90032CC8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63" y="1333748"/>
            <a:ext cx="7922616" cy="38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2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83E773-652E-8F3C-51F5-1CD0EFD48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676400"/>
            <a:ext cx="71723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2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D9656C-9DF4-9742-C43E-C4F0996ED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2724150"/>
            <a:ext cx="3829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2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647DB8-9045-F3EB-6B0E-4E9C7565C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824037"/>
            <a:ext cx="43624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92FBD7-BA1E-821D-B226-5C3878DEC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2424112"/>
            <a:ext cx="54768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6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72E42A-60C4-5A73-F313-F08995CFD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2286000"/>
            <a:ext cx="5429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0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7E2F0F-4912-0C17-48F5-3A805FDD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1909762"/>
            <a:ext cx="37242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9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4F866F-F883-888C-6EF9-8E448EA8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1938337"/>
            <a:ext cx="5648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73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25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0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95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C23A48-DBBB-B388-23D2-78890495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386012"/>
            <a:ext cx="66389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18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07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23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203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320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083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46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65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63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DFE131-0190-0431-87ED-5C20D9E3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995487"/>
            <a:ext cx="57721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6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A18AD1-71F1-A0BF-5BED-381C7C85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000250"/>
            <a:ext cx="5219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5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BF67ED-D82F-4DE6-1415-3E33185B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1985962"/>
            <a:ext cx="50958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0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F55868-601C-E2F5-281D-C26B800D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1947862"/>
            <a:ext cx="49625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8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FBF412-F169-E6E8-4076-4D2723935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2343150"/>
            <a:ext cx="4543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8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BBD5A6-E2E4-5792-7F40-ECCD1A76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062162"/>
            <a:ext cx="69342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77E8E9-0FAE-2575-9093-5CE309C8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609725"/>
            <a:ext cx="62198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7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0</Words>
  <Application>Microsoft Office PowerPoint</Application>
  <PresentationFormat>宽屏</PresentationFormat>
  <Paragraphs>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铭鸿</dc:creator>
  <cp:lastModifiedBy>张 铭鸿</cp:lastModifiedBy>
  <cp:revision>3</cp:revision>
  <dcterms:created xsi:type="dcterms:W3CDTF">2023-01-02T14:49:30Z</dcterms:created>
  <dcterms:modified xsi:type="dcterms:W3CDTF">2023-01-04T09:43:01Z</dcterms:modified>
</cp:coreProperties>
</file>