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notesSlides/notesSlide13.xml" ContentType="application/vnd.openxmlformats-officedocument.presentationml.notesSlide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notesSlides/notesSlide17.xml" ContentType="application/vnd.openxmlformats-officedocument.presentationml.notesSlide+xml"/>
  <Override PartName="/ppt/tags/tag67.xml" ContentType="application/vnd.openxmlformats-officedocument.presentationml.tags+xml"/>
  <Override PartName="/ppt/notesSlides/notesSlide18.xml" ContentType="application/vnd.openxmlformats-officedocument.presentationml.notesSlide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notesSlides/notesSlide20.xml" ContentType="application/vnd.openxmlformats-officedocument.presentationml.notesSlide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notesSlides/notesSlide24.xml" ContentType="application/vnd.openxmlformats-officedocument.presentationml.notesSlide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notesSlides/notesSlide28.xml" ContentType="application/vnd.openxmlformats-officedocument.presentationml.notesSlide+xml"/>
  <Override PartName="/ppt/tags/tag78.xml" ContentType="application/vnd.openxmlformats-officedocument.presentationml.tags+xml"/>
  <Override PartName="/ppt/notesSlides/notesSlide29.xml" ContentType="application/vnd.openxmlformats-officedocument.presentationml.notesSlide+xml"/>
  <Override PartName="/ppt/tags/tag79.xml" ContentType="application/vnd.openxmlformats-officedocument.presentationml.tags+xml"/>
  <Override PartName="/ppt/notesSlides/notesSlide30.xml" ContentType="application/vnd.openxmlformats-officedocument.presentationml.notesSlide+xml"/>
  <Override PartName="/ppt/tags/tag80.xml" ContentType="application/vnd.openxmlformats-officedocument.presentationml.tags+xml"/>
  <Override PartName="/ppt/notesSlides/notesSlide31.xml" ContentType="application/vnd.openxmlformats-officedocument.presentationml.notesSlide+xml"/>
  <Override PartName="/ppt/tags/tag81.xml" ContentType="application/vnd.openxmlformats-officedocument.presentationml.tags+xml"/>
  <Override PartName="/ppt/notesSlides/notesSlide32.xml" ContentType="application/vnd.openxmlformats-officedocument.presentationml.notesSlide+xml"/>
  <Override PartName="/ppt/tags/tag82.xml" ContentType="application/vnd.openxmlformats-officedocument.presentationml.tags+xml"/>
  <Override PartName="/ppt/notesSlides/notesSlide33.xml" ContentType="application/vnd.openxmlformats-officedocument.presentationml.notesSlide+xml"/>
  <Override PartName="/ppt/tags/tag83.xml" ContentType="application/vnd.openxmlformats-officedocument.presentationml.tags+xml"/>
  <Override PartName="/ppt/notesSlides/notesSlide34.xml" ContentType="application/vnd.openxmlformats-officedocument.presentationml.notesSlide+xml"/>
  <Override PartName="/ppt/tags/tag84.xml" ContentType="application/vnd.openxmlformats-officedocument.presentationml.tags+xml"/>
  <Override PartName="/ppt/notesSlides/notesSlide35.xml" ContentType="application/vnd.openxmlformats-officedocument.presentationml.notesSlide+xml"/>
  <Override PartName="/ppt/tags/tag85.xml" ContentType="application/vnd.openxmlformats-officedocument.presentationml.tags+xml"/>
  <Override PartName="/ppt/notesSlides/notesSlide36.xml" ContentType="application/vnd.openxmlformats-officedocument.presentationml.notesSlide+xml"/>
  <Override PartName="/ppt/tags/tag86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87.xml" ContentType="application/vnd.openxmlformats-officedocument.presentationml.tags+xml"/>
  <Override PartName="/ppt/notesSlides/notesSlide39.xml" ContentType="application/vnd.openxmlformats-officedocument.presentationml.notesSlide+xml"/>
  <Override PartName="/ppt/tags/tag88.xml" ContentType="application/vnd.openxmlformats-officedocument.presentationml.tags+xml"/>
  <Override PartName="/ppt/notesSlides/notesSlide40.xml" ContentType="application/vnd.openxmlformats-officedocument.presentationml.notesSlide+xml"/>
  <Override PartName="/ppt/tags/tag89.xml" ContentType="application/vnd.openxmlformats-officedocument.presentationml.tags+xml"/>
  <Override PartName="/ppt/notesSlides/notesSlide41.xml" ContentType="application/vnd.openxmlformats-officedocument.presentationml.notesSlide+xml"/>
  <Override PartName="/ppt/tags/tag90.xml" ContentType="application/vnd.openxmlformats-officedocument.presentationml.tags+xml"/>
  <Override PartName="/ppt/notesSlides/notesSlide42.xml" ContentType="application/vnd.openxmlformats-officedocument.presentationml.notesSlide+xml"/>
  <Override PartName="/ppt/tags/tag91.xml" ContentType="application/vnd.openxmlformats-officedocument.presentationml.tags+xml"/>
  <Override PartName="/ppt/notesSlides/notesSlide43.xml" ContentType="application/vnd.openxmlformats-officedocument.presentationml.notesSlide+xml"/>
  <Override PartName="/ppt/tags/tag92.xml" ContentType="application/vnd.openxmlformats-officedocument.presentationml.tags+xml"/>
  <Override PartName="/ppt/notesSlides/notesSlide44.xml" ContentType="application/vnd.openxmlformats-officedocument.presentationml.notesSlide+xml"/>
  <Override PartName="/ppt/tags/tag93.xml" ContentType="application/vnd.openxmlformats-officedocument.presentationml.tags+xml"/>
  <Override PartName="/ppt/notesSlides/notesSlide45.xml" ContentType="application/vnd.openxmlformats-officedocument.presentationml.notesSlide+xml"/>
  <Override PartName="/ppt/tags/tag94.xml" ContentType="application/vnd.openxmlformats-officedocument.presentationml.tags+xml"/>
  <Override PartName="/ppt/notesSlides/notesSlide46.xml" ContentType="application/vnd.openxmlformats-officedocument.presentationml.notesSlide+xml"/>
  <Override PartName="/ppt/tags/tag95.xml" ContentType="application/vnd.openxmlformats-officedocument.presentationml.tags+xml"/>
  <Override PartName="/ppt/notesSlides/notesSlide47.xml" ContentType="application/vnd.openxmlformats-officedocument.presentationml.notesSlide+xml"/>
  <Override PartName="/ppt/tags/tag96.xml" ContentType="application/vnd.openxmlformats-officedocument.presentationml.tags+xml"/>
  <Override PartName="/ppt/notesSlides/notesSlide48.xml" ContentType="application/vnd.openxmlformats-officedocument.presentationml.notesSlide+xml"/>
  <Override PartName="/ppt/tags/tag97.xml" ContentType="application/vnd.openxmlformats-officedocument.presentationml.tags+xml"/>
  <Override PartName="/ppt/notesSlides/notesSlide49.xml" ContentType="application/vnd.openxmlformats-officedocument.presentationml.notesSlide+xml"/>
  <Override PartName="/ppt/tags/tag98.xml" ContentType="application/vnd.openxmlformats-officedocument.presentationml.tags+xml"/>
  <Override PartName="/ppt/notesSlides/notesSlide50.xml" ContentType="application/vnd.openxmlformats-officedocument.presentationml.notesSlide+xml"/>
  <Override PartName="/ppt/tags/tag99.xml" ContentType="application/vnd.openxmlformats-officedocument.presentationml.tags+xml"/>
  <Override PartName="/ppt/notesSlides/notesSlide51.xml" ContentType="application/vnd.openxmlformats-officedocument.presentationml.notesSlide+xml"/>
  <Override PartName="/ppt/tags/tag100.xml" ContentType="application/vnd.openxmlformats-officedocument.presentationml.tags+xml"/>
  <Override PartName="/ppt/notesSlides/notesSlide52.xml" ContentType="application/vnd.openxmlformats-officedocument.presentationml.notesSlide+xml"/>
  <Override PartName="/ppt/tags/tag101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2"/>
  </p:notesMasterIdLst>
  <p:sldIdLst>
    <p:sldId id="388" r:id="rId3"/>
    <p:sldId id="321" r:id="rId4"/>
    <p:sldId id="304" r:id="rId5"/>
    <p:sldId id="265" r:id="rId6"/>
    <p:sldId id="308" r:id="rId7"/>
    <p:sldId id="309" r:id="rId8"/>
    <p:sldId id="310" r:id="rId9"/>
    <p:sldId id="311" r:id="rId10"/>
    <p:sldId id="312" r:id="rId11"/>
    <p:sldId id="313" r:id="rId12"/>
    <p:sldId id="306" r:id="rId13"/>
    <p:sldId id="314" r:id="rId14"/>
    <p:sldId id="315" r:id="rId15"/>
    <p:sldId id="316" r:id="rId16"/>
    <p:sldId id="317" r:id="rId17"/>
    <p:sldId id="318" r:id="rId18"/>
    <p:sldId id="319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4" r:id="rId30"/>
    <p:sldId id="332" r:id="rId31"/>
    <p:sldId id="333" r:id="rId32"/>
    <p:sldId id="335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414" r:id="rId44"/>
    <p:sldId id="415" r:id="rId45"/>
    <p:sldId id="347" r:id="rId46"/>
    <p:sldId id="348" r:id="rId47"/>
    <p:sldId id="350" r:id="rId48"/>
    <p:sldId id="349" r:id="rId49"/>
    <p:sldId id="351" r:id="rId50"/>
    <p:sldId id="368" r:id="rId51"/>
    <p:sldId id="353" r:id="rId52"/>
    <p:sldId id="354" r:id="rId53"/>
    <p:sldId id="355" r:id="rId54"/>
    <p:sldId id="356" r:id="rId55"/>
    <p:sldId id="358" r:id="rId56"/>
    <p:sldId id="357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416" r:id="rId65"/>
    <p:sldId id="366" r:id="rId66"/>
    <p:sldId id="367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80" r:id="rId76"/>
    <p:sldId id="381" r:id="rId77"/>
    <p:sldId id="377" r:id="rId78"/>
    <p:sldId id="378" r:id="rId79"/>
    <p:sldId id="379" r:id="rId80"/>
    <p:sldId id="382" r:id="rId81"/>
    <p:sldId id="383" r:id="rId82"/>
    <p:sldId id="384" r:id="rId83"/>
    <p:sldId id="385" r:id="rId84"/>
    <p:sldId id="386" r:id="rId85"/>
    <p:sldId id="387" r:id="rId86"/>
    <p:sldId id="389" r:id="rId87"/>
    <p:sldId id="390" r:id="rId88"/>
    <p:sldId id="392" r:id="rId89"/>
    <p:sldId id="391" r:id="rId90"/>
    <p:sldId id="393" r:id="rId91"/>
    <p:sldId id="394" r:id="rId92"/>
    <p:sldId id="39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3" r:id="rId101"/>
    <p:sldId id="404" r:id="rId102"/>
    <p:sldId id="405" r:id="rId103"/>
    <p:sldId id="406" r:id="rId104"/>
    <p:sldId id="407" r:id="rId105"/>
    <p:sldId id="408" r:id="rId106"/>
    <p:sldId id="409" r:id="rId107"/>
    <p:sldId id="410" r:id="rId108"/>
    <p:sldId id="411" r:id="rId109"/>
    <p:sldId id="412" r:id="rId110"/>
    <p:sldId id="413" r:id="rId1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橘子 设计" initials="橘子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66FF"/>
    <a:srgbClr val="F0BD64"/>
    <a:srgbClr val="F2C340"/>
    <a:srgbClr val="FF9900"/>
    <a:srgbClr val="FF9933"/>
    <a:srgbClr val="33CCCC"/>
    <a:srgbClr val="9CC425"/>
    <a:srgbClr val="333333"/>
    <a:srgbClr val="1C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14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EA7A-BD71-44C1-97C9-512F79FE33D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8539-268A-428E-A96A-D4EF9E18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38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FED7E08-476A-404F-9561-F8E263B011F3}"/>
              </a:ext>
            </a:extLst>
          </p:cNvPr>
          <p:cNvSpPr/>
          <p:nvPr/>
        </p:nvSpPr>
        <p:spPr>
          <a:xfrm>
            <a:off x="254744" y="188409"/>
            <a:ext cx="577495" cy="519566"/>
          </a:xfrm>
          <a:prstGeom prst="rect">
            <a:avLst/>
          </a:prstGeom>
          <a:solidFill>
            <a:srgbClr val="F0B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97C31F8-25CF-440C-BDB5-4F6E8B4A26B7}"/>
              </a:ext>
            </a:extLst>
          </p:cNvPr>
          <p:cNvSpPr/>
          <p:nvPr/>
        </p:nvSpPr>
        <p:spPr>
          <a:xfrm>
            <a:off x="456840" y="355218"/>
            <a:ext cx="577495" cy="51956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156">
            <a:extLst>
              <a:ext uri="{FF2B5EF4-FFF2-40B4-BE49-F238E27FC236}">
                <a16:creationId xmlns:a16="http://schemas.microsoft.com/office/drawing/2014/main" xmlns="" id="{C5F1C794-B46F-408A-9226-132BCE708A90}"/>
              </a:ext>
            </a:extLst>
          </p:cNvPr>
          <p:cNvSpPr/>
          <p:nvPr/>
        </p:nvSpPr>
        <p:spPr>
          <a:xfrm rot="16200000" flipH="1" flipV="1">
            <a:off x="11638587" y="240056"/>
            <a:ext cx="439308" cy="406533"/>
          </a:xfrm>
          <a:custGeom>
            <a:avLst/>
            <a:gdLst>
              <a:gd name="connsiteX0" fmla="*/ 71236 w 795450"/>
              <a:gd name="connsiteY0" fmla="*/ 35618 h 736104"/>
              <a:gd name="connsiteX1" fmla="*/ 35618 w 795450"/>
              <a:gd name="connsiteY1" fmla="*/ 0 h 736104"/>
              <a:gd name="connsiteX2" fmla="*/ 0 w 795450"/>
              <a:gd name="connsiteY2" fmla="*/ 35618 h 736104"/>
              <a:gd name="connsiteX3" fmla="*/ 35618 w 795450"/>
              <a:gd name="connsiteY3" fmla="*/ 71236 h 736104"/>
              <a:gd name="connsiteX4" fmla="*/ 71236 w 795450"/>
              <a:gd name="connsiteY4" fmla="*/ 35618 h 736104"/>
              <a:gd name="connsiteX5" fmla="*/ 71236 w 795450"/>
              <a:gd name="connsiteY5" fmla="*/ 201835 h 736104"/>
              <a:gd name="connsiteX6" fmla="*/ 35618 w 795450"/>
              <a:gd name="connsiteY6" fmla="*/ 166217 h 736104"/>
              <a:gd name="connsiteX7" fmla="*/ 0 w 795450"/>
              <a:gd name="connsiteY7" fmla="*/ 201835 h 736104"/>
              <a:gd name="connsiteX8" fmla="*/ 35618 w 795450"/>
              <a:gd name="connsiteY8" fmla="*/ 237453 h 736104"/>
              <a:gd name="connsiteX9" fmla="*/ 71236 w 795450"/>
              <a:gd name="connsiteY9" fmla="*/ 201835 h 736104"/>
              <a:gd name="connsiteX10" fmla="*/ 71236 w 795450"/>
              <a:gd name="connsiteY10" fmla="*/ 368051 h 736104"/>
              <a:gd name="connsiteX11" fmla="*/ 35618 w 795450"/>
              <a:gd name="connsiteY11" fmla="*/ 332433 h 736104"/>
              <a:gd name="connsiteX12" fmla="*/ 0 w 795450"/>
              <a:gd name="connsiteY12" fmla="*/ 368052 h 736104"/>
              <a:gd name="connsiteX13" fmla="*/ 35618 w 795450"/>
              <a:gd name="connsiteY13" fmla="*/ 403669 h 736104"/>
              <a:gd name="connsiteX14" fmla="*/ 71236 w 795450"/>
              <a:gd name="connsiteY14" fmla="*/ 368051 h 736104"/>
              <a:gd name="connsiteX15" fmla="*/ 71236 w 795450"/>
              <a:gd name="connsiteY15" fmla="*/ 534267 h 736104"/>
              <a:gd name="connsiteX16" fmla="*/ 35618 w 795450"/>
              <a:gd name="connsiteY16" fmla="*/ 498649 h 736104"/>
              <a:gd name="connsiteX17" fmla="*/ 0 w 795450"/>
              <a:gd name="connsiteY17" fmla="*/ 534267 h 736104"/>
              <a:gd name="connsiteX18" fmla="*/ 35618 w 795450"/>
              <a:gd name="connsiteY18" fmla="*/ 569885 h 736104"/>
              <a:gd name="connsiteX19" fmla="*/ 71236 w 795450"/>
              <a:gd name="connsiteY19" fmla="*/ 534267 h 736104"/>
              <a:gd name="connsiteX20" fmla="*/ 71236 w 795450"/>
              <a:gd name="connsiteY20" fmla="*/ 700484 h 736104"/>
              <a:gd name="connsiteX21" fmla="*/ 35618 w 795450"/>
              <a:gd name="connsiteY21" fmla="*/ 664866 h 736104"/>
              <a:gd name="connsiteX22" fmla="*/ 0 w 795450"/>
              <a:gd name="connsiteY22" fmla="*/ 700484 h 736104"/>
              <a:gd name="connsiteX23" fmla="*/ 35618 w 795450"/>
              <a:gd name="connsiteY23" fmla="*/ 736102 h 736104"/>
              <a:gd name="connsiteX24" fmla="*/ 71236 w 795450"/>
              <a:gd name="connsiteY24" fmla="*/ 700484 h 736104"/>
              <a:gd name="connsiteX25" fmla="*/ 252296 w 795450"/>
              <a:gd name="connsiteY25" fmla="*/ 35619 h 736104"/>
              <a:gd name="connsiteX26" fmla="*/ 216678 w 795450"/>
              <a:gd name="connsiteY26" fmla="*/ 1 h 736104"/>
              <a:gd name="connsiteX27" fmla="*/ 181060 w 795450"/>
              <a:gd name="connsiteY27" fmla="*/ 35619 h 736104"/>
              <a:gd name="connsiteX28" fmla="*/ 216678 w 795450"/>
              <a:gd name="connsiteY28" fmla="*/ 71237 h 736104"/>
              <a:gd name="connsiteX29" fmla="*/ 252296 w 795450"/>
              <a:gd name="connsiteY29" fmla="*/ 35619 h 736104"/>
              <a:gd name="connsiteX30" fmla="*/ 252296 w 795450"/>
              <a:gd name="connsiteY30" fmla="*/ 201836 h 736104"/>
              <a:gd name="connsiteX31" fmla="*/ 216678 w 795450"/>
              <a:gd name="connsiteY31" fmla="*/ 166218 h 736104"/>
              <a:gd name="connsiteX32" fmla="*/ 181060 w 795450"/>
              <a:gd name="connsiteY32" fmla="*/ 201836 h 736104"/>
              <a:gd name="connsiteX33" fmla="*/ 216678 w 795450"/>
              <a:gd name="connsiteY33" fmla="*/ 237454 h 736104"/>
              <a:gd name="connsiteX34" fmla="*/ 252296 w 795450"/>
              <a:gd name="connsiteY34" fmla="*/ 201836 h 736104"/>
              <a:gd name="connsiteX35" fmla="*/ 252296 w 795450"/>
              <a:gd name="connsiteY35" fmla="*/ 368052 h 736104"/>
              <a:gd name="connsiteX36" fmla="*/ 216678 w 795450"/>
              <a:gd name="connsiteY36" fmla="*/ 332434 h 736104"/>
              <a:gd name="connsiteX37" fmla="*/ 181060 w 795450"/>
              <a:gd name="connsiteY37" fmla="*/ 368052 h 736104"/>
              <a:gd name="connsiteX38" fmla="*/ 216678 w 795450"/>
              <a:gd name="connsiteY38" fmla="*/ 403670 h 736104"/>
              <a:gd name="connsiteX39" fmla="*/ 252296 w 795450"/>
              <a:gd name="connsiteY39" fmla="*/ 368052 h 736104"/>
              <a:gd name="connsiteX40" fmla="*/ 252296 w 795450"/>
              <a:gd name="connsiteY40" fmla="*/ 534268 h 736104"/>
              <a:gd name="connsiteX41" fmla="*/ 216678 w 795450"/>
              <a:gd name="connsiteY41" fmla="*/ 498650 h 736104"/>
              <a:gd name="connsiteX42" fmla="*/ 181060 w 795450"/>
              <a:gd name="connsiteY42" fmla="*/ 534268 h 736104"/>
              <a:gd name="connsiteX43" fmla="*/ 216678 w 795450"/>
              <a:gd name="connsiteY43" fmla="*/ 569886 h 736104"/>
              <a:gd name="connsiteX44" fmla="*/ 252296 w 795450"/>
              <a:gd name="connsiteY44" fmla="*/ 534268 h 736104"/>
              <a:gd name="connsiteX45" fmla="*/ 252296 w 795450"/>
              <a:gd name="connsiteY45" fmla="*/ 700485 h 736104"/>
              <a:gd name="connsiteX46" fmla="*/ 216678 w 795450"/>
              <a:gd name="connsiteY46" fmla="*/ 664867 h 736104"/>
              <a:gd name="connsiteX47" fmla="*/ 181060 w 795450"/>
              <a:gd name="connsiteY47" fmla="*/ 700485 h 736104"/>
              <a:gd name="connsiteX48" fmla="*/ 216678 w 795450"/>
              <a:gd name="connsiteY48" fmla="*/ 736103 h 736104"/>
              <a:gd name="connsiteX49" fmla="*/ 252296 w 795450"/>
              <a:gd name="connsiteY49" fmla="*/ 700485 h 736104"/>
              <a:gd name="connsiteX50" fmla="*/ 433352 w 795450"/>
              <a:gd name="connsiteY50" fmla="*/ 35620 h 736104"/>
              <a:gd name="connsiteX51" fmla="*/ 397734 w 795450"/>
              <a:gd name="connsiteY51" fmla="*/ 2 h 736104"/>
              <a:gd name="connsiteX52" fmla="*/ 362116 w 795450"/>
              <a:gd name="connsiteY52" fmla="*/ 35620 h 736104"/>
              <a:gd name="connsiteX53" fmla="*/ 397734 w 795450"/>
              <a:gd name="connsiteY53" fmla="*/ 71238 h 736104"/>
              <a:gd name="connsiteX54" fmla="*/ 433352 w 795450"/>
              <a:gd name="connsiteY54" fmla="*/ 35620 h 736104"/>
              <a:gd name="connsiteX55" fmla="*/ 433352 w 795450"/>
              <a:gd name="connsiteY55" fmla="*/ 201837 h 736104"/>
              <a:gd name="connsiteX56" fmla="*/ 397734 w 795450"/>
              <a:gd name="connsiteY56" fmla="*/ 166219 h 736104"/>
              <a:gd name="connsiteX57" fmla="*/ 362116 w 795450"/>
              <a:gd name="connsiteY57" fmla="*/ 201837 h 736104"/>
              <a:gd name="connsiteX58" fmla="*/ 397734 w 795450"/>
              <a:gd name="connsiteY58" fmla="*/ 237455 h 736104"/>
              <a:gd name="connsiteX59" fmla="*/ 433352 w 795450"/>
              <a:gd name="connsiteY59" fmla="*/ 201837 h 736104"/>
              <a:gd name="connsiteX60" fmla="*/ 433352 w 795450"/>
              <a:gd name="connsiteY60" fmla="*/ 368053 h 736104"/>
              <a:gd name="connsiteX61" fmla="*/ 397734 w 795450"/>
              <a:gd name="connsiteY61" fmla="*/ 332435 h 736104"/>
              <a:gd name="connsiteX62" fmla="*/ 362116 w 795450"/>
              <a:gd name="connsiteY62" fmla="*/ 368053 h 736104"/>
              <a:gd name="connsiteX63" fmla="*/ 397734 w 795450"/>
              <a:gd name="connsiteY63" fmla="*/ 403671 h 736104"/>
              <a:gd name="connsiteX64" fmla="*/ 433352 w 795450"/>
              <a:gd name="connsiteY64" fmla="*/ 368053 h 736104"/>
              <a:gd name="connsiteX65" fmla="*/ 433352 w 795450"/>
              <a:gd name="connsiteY65" fmla="*/ 534268 h 736104"/>
              <a:gd name="connsiteX66" fmla="*/ 397734 w 795450"/>
              <a:gd name="connsiteY66" fmla="*/ 498650 h 736104"/>
              <a:gd name="connsiteX67" fmla="*/ 362116 w 795450"/>
              <a:gd name="connsiteY67" fmla="*/ 534268 h 736104"/>
              <a:gd name="connsiteX68" fmla="*/ 397734 w 795450"/>
              <a:gd name="connsiteY68" fmla="*/ 569886 h 736104"/>
              <a:gd name="connsiteX69" fmla="*/ 433352 w 795450"/>
              <a:gd name="connsiteY69" fmla="*/ 534268 h 736104"/>
              <a:gd name="connsiteX70" fmla="*/ 433352 w 795450"/>
              <a:gd name="connsiteY70" fmla="*/ 700485 h 736104"/>
              <a:gd name="connsiteX71" fmla="*/ 397734 w 795450"/>
              <a:gd name="connsiteY71" fmla="*/ 664867 h 736104"/>
              <a:gd name="connsiteX72" fmla="*/ 362116 w 795450"/>
              <a:gd name="connsiteY72" fmla="*/ 700485 h 736104"/>
              <a:gd name="connsiteX73" fmla="*/ 397734 w 795450"/>
              <a:gd name="connsiteY73" fmla="*/ 736103 h 736104"/>
              <a:gd name="connsiteX74" fmla="*/ 433352 w 795450"/>
              <a:gd name="connsiteY74" fmla="*/ 700485 h 736104"/>
              <a:gd name="connsiteX75" fmla="*/ 614408 w 795450"/>
              <a:gd name="connsiteY75" fmla="*/ 35619 h 736104"/>
              <a:gd name="connsiteX76" fmla="*/ 578790 w 795450"/>
              <a:gd name="connsiteY76" fmla="*/ 1 h 736104"/>
              <a:gd name="connsiteX77" fmla="*/ 543172 w 795450"/>
              <a:gd name="connsiteY77" fmla="*/ 35619 h 736104"/>
              <a:gd name="connsiteX78" fmla="*/ 578790 w 795450"/>
              <a:gd name="connsiteY78" fmla="*/ 71237 h 736104"/>
              <a:gd name="connsiteX79" fmla="*/ 614408 w 795450"/>
              <a:gd name="connsiteY79" fmla="*/ 35619 h 736104"/>
              <a:gd name="connsiteX80" fmla="*/ 614408 w 795450"/>
              <a:gd name="connsiteY80" fmla="*/ 201836 h 736104"/>
              <a:gd name="connsiteX81" fmla="*/ 578790 w 795450"/>
              <a:gd name="connsiteY81" fmla="*/ 166218 h 736104"/>
              <a:gd name="connsiteX82" fmla="*/ 543172 w 795450"/>
              <a:gd name="connsiteY82" fmla="*/ 201836 h 736104"/>
              <a:gd name="connsiteX83" fmla="*/ 578790 w 795450"/>
              <a:gd name="connsiteY83" fmla="*/ 237454 h 736104"/>
              <a:gd name="connsiteX84" fmla="*/ 614408 w 795450"/>
              <a:gd name="connsiteY84" fmla="*/ 201836 h 736104"/>
              <a:gd name="connsiteX85" fmla="*/ 614408 w 795450"/>
              <a:gd name="connsiteY85" fmla="*/ 368052 h 736104"/>
              <a:gd name="connsiteX86" fmla="*/ 578790 w 795450"/>
              <a:gd name="connsiteY86" fmla="*/ 332434 h 736104"/>
              <a:gd name="connsiteX87" fmla="*/ 543172 w 795450"/>
              <a:gd name="connsiteY87" fmla="*/ 368052 h 736104"/>
              <a:gd name="connsiteX88" fmla="*/ 578790 w 795450"/>
              <a:gd name="connsiteY88" fmla="*/ 403670 h 736104"/>
              <a:gd name="connsiteX89" fmla="*/ 614408 w 795450"/>
              <a:gd name="connsiteY89" fmla="*/ 368052 h 736104"/>
              <a:gd name="connsiteX90" fmla="*/ 614408 w 795450"/>
              <a:gd name="connsiteY90" fmla="*/ 534269 h 736104"/>
              <a:gd name="connsiteX91" fmla="*/ 578790 w 795450"/>
              <a:gd name="connsiteY91" fmla="*/ 498651 h 736104"/>
              <a:gd name="connsiteX92" fmla="*/ 543172 w 795450"/>
              <a:gd name="connsiteY92" fmla="*/ 534269 h 736104"/>
              <a:gd name="connsiteX93" fmla="*/ 578790 w 795450"/>
              <a:gd name="connsiteY93" fmla="*/ 569887 h 736104"/>
              <a:gd name="connsiteX94" fmla="*/ 614408 w 795450"/>
              <a:gd name="connsiteY94" fmla="*/ 534269 h 736104"/>
              <a:gd name="connsiteX95" fmla="*/ 614408 w 795450"/>
              <a:gd name="connsiteY95" fmla="*/ 700486 h 736104"/>
              <a:gd name="connsiteX96" fmla="*/ 578790 w 795450"/>
              <a:gd name="connsiteY96" fmla="*/ 664868 h 736104"/>
              <a:gd name="connsiteX97" fmla="*/ 543172 w 795450"/>
              <a:gd name="connsiteY97" fmla="*/ 700486 h 736104"/>
              <a:gd name="connsiteX98" fmla="*/ 578790 w 795450"/>
              <a:gd name="connsiteY98" fmla="*/ 736104 h 736104"/>
              <a:gd name="connsiteX99" fmla="*/ 614408 w 795450"/>
              <a:gd name="connsiteY99" fmla="*/ 700486 h 736104"/>
              <a:gd name="connsiteX100" fmla="*/ 795450 w 795450"/>
              <a:gd name="connsiteY100" fmla="*/ 35619 h 736104"/>
              <a:gd name="connsiteX101" fmla="*/ 759832 w 795450"/>
              <a:gd name="connsiteY101" fmla="*/ 1 h 736104"/>
              <a:gd name="connsiteX102" fmla="*/ 724214 w 795450"/>
              <a:gd name="connsiteY102" fmla="*/ 35619 h 736104"/>
              <a:gd name="connsiteX103" fmla="*/ 759832 w 795450"/>
              <a:gd name="connsiteY103" fmla="*/ 71237 h 736104"/>
              <a:gd name="connsiteX104" fmla="*/ 795450 w 795450"/>
              <a:gd name="connsiteY104" fmla="*/ 35619 h 736104"/>
              <a:gd name="connsiteX105" fmla="*/ 795450 w 795450"/>
              <a:gd name="connsiteY105" fmla="*/ 201836 h 736104"/>
              <a:gd name="connsiteX106" fmla="*/ 759832 w 795450"/>
              <a:gd name="connsiteY106" fmla="*/ 166218 h 736104"/>
              <a:gd name="connsiteX107" fmla="*/ 724214 w 795450"/>
              <a:gd name="connsiteY107" fmla="*/ 201836 h 736104"/>
              <a:gd name="connsiteX108" fmla="*/ 759832 w 795450"/>
              <a:gd name="connsiteY108" fmla="*/ 237454 h 736104"/>
              <a:gd name="connsiteX109" fmla="*/ 795450 w 795450"/>
              <a:gd name="connsiteY109" fmla="*/ 201836 h 736104"/>
              <a:gd name="connsiteX110" fmla="*/ 795450 w 795450"/>
              <a:gd name="connsiteY110" fmla="*/ 368052 h 736104"/>
              <a:gd name="connsiteX111" fmla="*/ 759832 w 795450"/>
              <a:gd name="connsiteY111" fmla="*/ 332434 h 736104"/>
              <a:gd name="connsiteX112" fmla="*/ 724214 w 795450"/>
              <a:gd name="connsiteY112" fmla="*/ 368052 h 736104"/>
              <a:gd name="connsiteX113" fmla="*/ 759832 w 795450"/>
              <a:gd name="connsiteY113" fmla="*/ 403670 h 736104"/>
              <a:gd name="connsiteX114" fmla="*/ 795450 w 795450"/>
              <a:gd name="connsiteY114" fmla="*/ 368052 h 736104"/>
              <a:gd name="connsiteX115" fmla="*/ 795450 w 795450"/>
              <a:gd name="connsiteY115" fmla="*/ 534269 h 736104"/>
              <a:gd name="connsiteX116" fmla="*/ 759832 w 795450"/>
              <a:gd name="connsiteY116" fmla="*/ 498651 h 736104"/>
              <a:gd name="connsiteX117" fmla="*/ 724214 w 795450"/>
              <a:gd name="connsiteY117" fmla="*/ 534269 h 736104"/>
              <a:gd name="connsiteX118" fmla="*/ 759832 w 795450"/>
              <a:gd name="connsiteY118" fmla="*/ 569887 h 736104"/>
              <a:gd name="connsiteX119" fmla="*/ 795450 w 795450"/>
              <a:gd name="connsiteY119" fmla="*/ 534269 h 736104"/>
              <a:gd name="connsiteX120" fmla="*/ 795450 w 795450"/>
              <a:gd name="connsiteY120" fmla="*/ 700486 h 736104"/>
              <a:gd name="connsiteX121" fmla="*/ 759832 w 795450"/>
              <a:gd name="connsiteY121" fmla="*/ 664868 h 736104"/>
              <a:gd name="connsiteX122" fmla="*/ 724214 w 795450"/>
              <a:gd name="connsiteY122" fmla="*/ 700486 h 736104"/>
              <a:gd name="connsiteX123" fmla="*/ 759832 w 795450"/>
              <a:gd name="connsiteY123" fmla="*/ 736104 h 736104"/>
              <a:gd name="connsiteX124" fmla="*/ 795450 w 795450"/>
              <a:gd name="connsiteY124" fmla="*/ 700486 h 7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5450" h="736104">
                <a:moveTo>
                  <a:pt x="71236" y="35618"/>
                </a:moveTo>
                <a:cubicBezTo>
                  <a:pt x="71236" y="15947"/>
                  <a:pt x="55289" y="0"/>
                  <a:pt x="35618" y="0"/>
                </a:cubicBezTo>
                <a:cubicBezTo>
                  <a:pt x="15947" y="0"/>
                  <a:pt x="0" y="15947"/>
                  <a:pt x="0" y="35618"/>
                </a:cubicBezTo>
                <a:cubicBezTo>
                  <a:pt x="0" y="55289"/>
                  <a:pt x="15947" y="71236"/>
                  <a:pt x="35618" y="71236"/>
                </a:cubicBezTo>
                <a:cubicBezTo>
                  <a:pt x="55289" y="71236"/>
                  <a:pt x="71236" y="55289"/>
                  <a:pt x="71236" y="35618"/>
                </a:cubicBezTo>
                <a:close/>
                <a:moveTo>
                  <a:pt x="71236" y="201835"/>
                </a:moveTo>
                <a:cubicBezTo>
                  <a:pt x="71236" y="182164"/>
                  <a:pt x="55289" y="166217"/>
                  <a:pt x="35618" y="166217"/>
                </a:cubicBezTo>
                <a:cubicBezTo>
                  <a:pt x="15947" y="166217"/>
                  <a:pt x="0" y="182164"/>
                  <a:pt x="0" y="201835"/>
                </a:cubicBezTo>
                <a:cubicBezTo>
                  <a:pt x="0" y="221506"/>
                  <a:pt x="15947" y="237453"/>
                  <a:pt x="35618" y="237453"/>
                </a:cubicBezTo>
                <a:cubicBezTo>
                  <a:pt x="55289" y="237453"/>
                  <a:pt x="71236" y="221506"/>
                  <a:pt x="71236" y="201835"/>
                </a:cubicBezTo>
                <a:close/>
                <a:moveTo>
                  <a:pt x="71236" y="368051"/>
                </a:moveTo>
                <a:cubicBezTo>
                  <a:pt x="71236" y="348380"/>
                  <a:pt x="55289" y="332433"/>
                  <a:pt x="35618" y="332433"/>
                </a:cubicBezTo>
                <a:cubicBezTo>
                  <a:pt x="15947" y="332434"/>
                  <a:pt x="0" y="348381"/>
                  <a:pt x="0" y="368052"/>
                </a:cubicBezTo>
                <a:cubicBezTo>
                  <a:pt x="0" y="387722"/>
                  <a:pt x="15947" y="403669"/>
                  <a:pt x="35618" y="403669"/>
                </a:cubicBezTo>
                <a:cubicBezTo>
                  <a:pt x="55289" y="403669"/>
                  <a:pt x="71236" y="387722"/>
                  <a:pt x="71236" y="368051"/>
                </a:cubicBezTo>
                <a:close/>
                <a:moveTo>
                  <a:pt x="71236" y="534267"/>
                </a:moveTo>
                <a:cubicBezTo>
                  <a:pt x="71236" y="514596"/>
                  <a:pt x="55289" y="498649"/>
                  <a:pt x="35618" y="498649"/>
                </a:cubicBezTo>
                <a:cubicBezTo>
                  <a:pt x="15947" y="498649"/>
                  <a:pt x="0" y="514596"/>
                  <a:pt x="0" y="534267"/>
                </a:cubicBezTo>
                <a:cubicBezTo>
                  <a:pt x="0" y="553938"/>
                  <a:pt x="15947" y="569885"/>
                  <a:pt x="35618" y="569885"/>
                </a:cubicBezTo>
                <a:cubicBezTo>
                  <a:pt x="55289" y="569885"/>
                  <a:pt x="71236" y="553938"/>
                  <a:pt x="71236" y="534267"/>
                </a:cubicBezTo>
                <a:close/>
                <a:moveTo>
                  <a:pt x="71236" y="700484"/>
                </a:moveTo>
                <a:cubicBezTo>
                  <a:pt x="71236" y="680813"/>
                  <a:pt x="55289" y="664866"/>
                  <a:pt x="35618" y="664866"/>
                </a:cubicBezTo>
                <a:cubicBezTo>
                  <a:pt x="15947" y="664866"/>
                  <a:pt x="0" y="680813"/>
                  <a:pt x="0" y="700484"/>
                </a:cubicBezTo>
                <a:cubicBezTo>
                  <a:pt x="0" y="720155"/>
                  <a:pt x="15947" y="736102"/>
                  <a:pt x="35618" y="736102"/>
                </a:cubicBezTo>
                <a:cubicBezTo>
                  <a:pt x="55289" y="736102"/>
                  <a:pt x="71236" y="720155"/>
                  <a:pt x="71236" y="700484"/>
                </a:cubicBezTo>
                <a:close/>
                <a:moveTo>
                  <a:pt x="252296" y="35619"/>
                </a:moveTo>
                <a:cubicBezTo>
                  <a:pt x="252296" y="15948"/>
                  <a:pt x="236349" y="1"/>
                  <a:pt x="216678" y="1"/>
                </a:cubicBezTo>
                <a:cubicBezTo>
                  <a:pt x="197007" y="1"/>
                  <a:pt x="181060" y="15948"/>
                  <a:pt x="181060" y="35619"/>
                </a:cubicBezTo>
                <a:cubicBezTo>
                  <a:pt x="181060" y="55290"/>
                  <a:pt x="197007" y="71237"/>
                  <a:pt x="216678" y="71237"/>
                </a:cubicBezTo>
                <a:cubicBezTo>
                  <a:pt x="236349" y="71237"/>
                  <a:pt x="252296" y="55290"/>
                  <a:pt x="252296" y="35619"/>
                </a:cubicBezTo>
                <a:close/>
                <a:moveTo>
                  <a:pt x="252296" y="201836"/>
                </a:moveTo>
                <a:cubicBezTo>
                  <a:pt x="252296" y="182165"/>
                  <a:pt x="236349" y="166218"/>
                  <a:pt x="216678" y="166218"/>
                </a:cubicBezTo>
                <a:cubicBezTo>
                  <a:pt x="197007" y="166218"/>
                  <a:pt x="181060" y="182165"/>
                  <a:pt x="181060" y="201836"/>
                </a:cubicBezTo>
                <a:cubicBezTo>
                  <a:pt x="181060" y="221507"/>
                  <a:pt x="197007" y="237454"/>
                  <a:pt x="216678" y="237454"/>
                </a:cubicBezTo>
                <a:cubicBezTo>
                  <a:pt x="236349" y="237454"/>
                  <a:pt x="252296" y="221507"/>
                  <a:pt x="252296" y="201836"/>
                </a:cubicBezTo>
                <a:close/>
                <a:moveTo>
                  <a:pt x="252296" y="368052"/>
                </a:moveTo>
                <a:cubicBezTo>
                  <a:pt x="252296" y="348381"/>
                  <a:pt x="236349" y="332434"/>
                  <a:pt x="216678" y="332434"/>
                </a:cubicBezTo>
                <a:cubicBezTo>
                  <a:pt x="197007" y="332434"/>
                  <a:pt x="181060" y="348381"/>
                  <a:pt x="181060" y="368052"/>
                </a:cubicBezTo>
                <a:cubicBezTo>
                  <a:pt x="181060" y="387723"/>
                  <a:pt x="197007" y="403670"/>
                  <a:pt x="216678" y="403670"/>
                </a:cubicBezTo>
                <a:cubicBezTo>
                  <a:pt x="236349" y="403670"/>
                  <a:pt x="252296" y="387723"/>
                  <a:pt x="252296" y="368052"/>
                </a:cubicBezTo>
                <a:close/>
                <a:moveTo>
                  <a:pt x="252296" y="534268"/>
                </a:moveTo>
                <a:cubicBezTo>
                  <a:pt x="252296" y="514597"/>
                  <a:pt x="236349" y="498650"/>
                  <a:pt x="216678" y="498650"/>
                </a:cubicBezTo>
                <a:cubicBezTo>
                  <a:pt x="197007" y="498650"/>
                  <a:pt x="181060" y="514597"/>
                  <a:pt x="181060" y="534268"/>
                </a:cubicBezTo>
                <a:cubicBezTo>
                  <a:pt x="181060" y="553939"/>
                  <a:pt x="197007" y="569886"/>
                  <a:pt x="216678" y="569886"/>
                </a:cubicBezTo>
                <a:cubicBezTo>
                  <a:pt x="236349" y="569886"/>
                  <a:pt x="252296" y="553939"/>
                  <a:pt x="252296" y="534268"/>
                </a:cubicBezTo>
                <a:close/>
                <a:moveTo>
                  <a:pt x="252296" y="700485"/>
                </a:moveTo>
                <a:cubicBezTo>
                  <a:pt x="252296" y="680814"/>
                  <a:pt x="236349" y="664867"/>
                  <a:pt x="216678" y="664867"/>
                </a:cubicBezTo>
                <a:cubicBezTo>
                  <a:pt x="197007" y="664867"/>
                  <a:pt x="181060" y="680814"/>
                  <a:pt x="181060" y="700485"/>
                </a:cubicBezTo>
                <a:cubicBezTo>
                  <a:pt x="181060" y="720156"/>
                  <a:pt x="197007" y="736103"/>
                  <a:pt x="216678" y="736103"/>
                </a:cubicBezTo>
                <a:cubicBezTo>
                  <a:pt x="236349" y="736103"/>
                  <a:pt x="252296" y="720156"/>
                  <a:pt x="252296" y="700485"/>
                </a:cubicBezTo>
                <a:close/>
                <a:moveTo>
                  <a:pt x="433352" y="35620"/>
                </a:moveTo>
                <a:cubicBezTo>
                  <a:pt x="433352" y="15949"/>
                  <a:pt x="417405" y="2"/>
                  <a:pt x="397734" y="2"/>
                </a:cubicBezTo>
                <a:cubicBezTo>
                  <a:pt x="378063" y="2"/>
                  <a:pt x="362116" y="15949"/>
                  <a:pt x="362116" y="35620"/>
                </a:cubicBezTo>
                <a:cubicBezTo>
                  <a:pt x="362116" y="55291"/>
                  <a:pt x="378063" y="71238"/>
                  <a:pt x="397734" y="71238"/>
                </a:cubicBezTo>
                <a:cubicBezTo>
                  <a:pt x="417405" y="71238"/>
                  <a:pt x="433352" y="55291"/>
                  <a:pt x="433352" y="35620"/>
                </a:cubicBezTo>
                <a:close/>
                <a:moveTo>
                  <a:pt x="433352" y="201837"/>
                </a:moveTo>
                <a:cubicBezTo>
                  <a:pt x="433352" y="182166"/>
                  <a:pt x="417405" y="166219"/>
                  <a:pt x="397734" y="166219"/>
                </a:cubicBezTo>
                <a:cubicBezTo>
                  <a:pt x="378063" y="166219"/>
                  <a:pt x="362116" y="182166"/>
                  <a:pt x="362116" y="201837"/>
                </a:cubicBezTo>
                <a:cubicBezTo>
                  <a:pt x="362116" y="221508"/>
                  <a:pt x="378063" y="237455"/>
                  <a:pt x="397734" y="237455"/>
                </a:cubicBezTo>
                <a:cubicBezTo>
                  <a:pt x="417405" y="237455"/>
                  <a:pt x="433352" y="221508"/>
                  <a:pt x="433352" y="201837"/>
                </a:cubicBezTo>
                <a:close/>
                <a:moveTo>
                  <a:pt x="433352" y="368053"/>
                </a:moveTo>
                <a:cubicBezTo>
                  <a:pt x="433352" y="348382"/>
                  <a:pt x="417405" y="332435"/>
                  <a:pt x="397734" y="332435"/>
                </a:cubicBezTo>
                <a:cubicBezTo>
                  <a:pt x="378063" y="332435"/>
                  <a:pt x="362116" y="348382"/>
                  <a:pt x="362116" y="368053"/>
                </a:cubicBezTo>
                <a:cubicBezTo>
                  <a:pt x="362116" y="387724"/>
                  <a:pt x="378063" y="403671"/>
                  <a:pt x="397734" y="403671"/>
                </a:cubicBezTo>
                <a:cubicBezTo>
                  <a:pt x="417405" y="403671"/>
                  <a:pt x="433352" y="387724"/>
                  <a:pt x="433352" y="368053"/>
                </a:cubicBezTo>
                <a:close/>
                <a:moveTo>
                  <a:pt x="433352" y="534268"/>
                </a:moveTo>
                <a:cubicBezTo>
                  <a:pt x="433352" y="514597"/>
                  <a:pt x="417405" y="498650"/>
                  <a:pt x="397734" y="498650"/>
                </a:cubicBezTo>
                <a:cubicBezTo>
                  <a:pt x="378063" y="498650"/>
                  <a:pt x="362116" y="514597"/>
                  <a:pt x="362116" y="534268"/>
                </a:cubicBezTo>
                <a:cubicBezTo>
                  <a:pt x="362116" y="553939"/>
                  <a:pt x="378063" y="569886"/>
                  <a:pt x="397734" y="569886"/>
                </a:cubicBezTo>
                <a:cubicBezTo>
                  <a:pt x="417405" y="569886"/>
                  <a:pt x="433352" y="553939"/>
                  <a:pt x="433352" y="534268"/>
                </a:cubicBezTo>
                <a:close/>
                <a:moveTo>
                  <a:pt x="433352" y="700485"/>
                </a:moveTo>
                <a:cubicBezTo>
                  <a:pt x="433352" y="680814"/>
                  <a:pt x="417405" y="664867"/>
                  <a:pt x="397734" y="664867"/>
                </a:cubicBezTo>
                <a:cubicBezTo>
                  <a:pt x="378063" y="664867"/>
                  <a:pt x="362116" y="680814"/>
                  <a:pt x="362116" y="700485"/>
                </a:cubicBezTo>
                <a:cubicBezTo>
                  <a:pt x="362116" y="720156"/>
                  <a:pt x="378063" y="736103"/>
                  <a:pt x="397734" y="736103"/>
                </a:cubicBezTo>
                <a:cubicBezTo>
                  <a:pt x="417405" y="736103"/>
                  <a:pt x="433352" y="720156"/>
                  <a:pt x="433352" y="700485"/>
                </a:cubicBezTo>
                <a:close/>
                <a:moveTo>
                  <a:pt x="614408" y="35619"/>
                </a:moveTo>
                <a:cubicBezTo>
                  <a:pt x="614408" y="15948"/>
                  <a:pt x="598461" y="1"/>
                  <a:pt x="578790" y="1"/>
                </a:cubicBezTo>
                <a:cubicBezTo>
                  <a:pt x="559119" y="1"/>
                  <a:pt x="543172" y="15948"/>
                  <a:pt x="543172" y="35619"/>
                </a:cubicBezTo>
                <a:cubicBezTo>
                  <a:pt x="543172" y="55290"/>
                  <a:pt x="559119" y="71237"/>
                  <a:pt x="578790" y="71237"/>
                </a:cubicBezTo>
                <a:cubicBezTo>
                  <a:pt x="598461" y="71237"/>
                  <a:pt x="614408" y="55290"/>
                  <a:pt x="614408" y="35619"/>
                </a:cubicBezTo>
                <a:close/>
                <a:moveTo>
                  <a:pt x="614408" y="201836"/>
                </a:moveTo>
                <a:cubicBezTo>
                  <a:pt x="614408" y="182165"/>
                  <a:pt x="598461" y="166218"/>
                  <a:pt x="578790" y="166218"/>
                </a:cubicBezTo>
                <a:cubicBezTo>
                  <a:pt x="559119" y="166218"/>
                  <a:pt x="543172" y="182165"/>
                  <a:pt x="543172" y="201836"/>
                </a:cubicBezTo>
                <a:cubicBezTo>
                  <a:pt x="543172" y="221507"/>
                  <a:pt x="559119" y="237454"/>
                  <a:pt x="578790" y="237454"/>
                </a:cubicBezTo>
                <a:cubicBezTo>
                  <a:pt x="598461" y="237454"/>
                  <a:pt x="614408" y="221507"/>
                  <a:pt x="614408" y="201836"/>
                </a:cubicBezTo>
                <a:close/>
                <a:moveTo>
                  <a:pt x="614408" y="368052"/>
                </a:moveTo>
                <a:cubicBezTo>
                  <a:pt x="614408" y="348381"/>
                  <a:pt x="598461" y="332434"/>
                  <a:pt x="578790" y="332434"/>
                </a:cubicBezTo>
                <a:cubicBezTo>
                  <a:pt x="559119" y="332434"/>
                  <a:pt x="543172" y="348381"/>
                  <a:pt x="543172" y="368052"/>
                </a:cubicBezTo>
                <a:cubicBezTo>
                  <a:pt x="543172" y="387723"/>
                  <a:pt x="559119" y="403670"/>
                  <a:pt x="578790" y="403670"/>
                </a:cubicBezTo>
                <a:cubicBezTo>
                  <a:pt x="598461" y="403670"/>
                  <a:pt x="614408" y="387723"/>
                  <a:pt x="614408" y="368052"/>
                </a:cubicBezTo>
                <a:close/>
                <a:moveTo>
                  <a:pt x="614408" y="534269"/>
                </a:moveTo>
                <a:cubicBezTo>
                  <a:pt x="614408" y="514598"/>
                  <a:pt x="598461" y="498651"/>
                  <a:pt x="578790" y="498651"/>
                </a:cubicBezTo>
                <a:cubicBezTo>
                  <a:pt x="559119" y="498651"/>
                  <a:pt x="543172" y="514598"/>
                  <a:pt x="543172" y="534269"/>
                </a:cubicBezTo>
                <a:cubicBezTo>
                  <a:pt x="543172" y="553940"/>
                  <a:pt x="559119" y="569887"/>
                  <a:pt x="578790" y="569887"/>
                </a:cubicBezTo>
                <a:cubicBezTo>
                  <a:pt x="598461" y="569887"/>
                  <a:pt x="614408" y="553940"/>
                  <a:pt x="614408" y="534269"/>
                </a:cubicBezTo>
                <a:close/>
                <a:moveTo>
                  <a:pt x="614408" y="700486"/>
                </a:moveTo>
                <a:cubicBezTo>
                  <a:pt x="614408" y="680815"/>
                  <a:pt x="598461" y="664868"/>
                  <a:pt x="578790" y="664868"/>
                </a:cubicBezTo>
                <a:cubicBezTo>
                  <a:pt x="559119" y="664868"/>
                  <a:pt x="543172" y="680815"/>
                  <a:pt x="543172" y="700486"/>
                </a:cubicBezTo>
                <a:cubicBezTo>
                  <a:pt x="543172" y="720157"/>
                  <a:pt x="559119" y="736104"/>
                  <a:pt x="578790" y="736104"/>
                </a:cubicBezTo>
                <a:cubicBezTo>
                  <a:pt x="598461" y="736104"/>
                  <a:pt x="614408" y="720157"/>
                  <a:pt x="614408" y="700486"/>
                </a:cubicBezTo>
                <a:close/>
                <a:moveTo>
                  <a:pt x="795450" y="35619"/>
                </a:moveTo>
                <a:cubicBezTo>
                  <a:pt x="795450" y="15948"/>
                  <a:pt x="779503" y="1"/>
                  <a:pt x="759832" y="1"/>
                </a:cubicBezTo>
                <a:cubicBezTo>
                  <a:pt x="740161" y="1"/>
                  <a:pt x="724214" y="15948"/>
                  <a:pt x="724214" y="35619"/>
                </a:cubicBezTo>
                <a:cubicBezTo>
                  <a:pt x="724214" y="55290"/>
                  <a:pt x="740161" y="71237"/>
                  <a:pt x="759832" y="71237"/>
                </a:cubicBezTo>
                <a:cubicBezTo>
                  <a:pt x="779503" y="71237"/>
                  <a:pt x="795450" y="55290"/>
                  <a:pt x="795450" y="35619"/>
                </a:cubicBezTo>
                <a:close/>
                <a:moveTo>
                  <a:pt x="795450" y="201836"/>
                </a:moveTo>
                <a:cubicBezTo>
                  <a:pt x="795450" y="182165"/>
                  <a:pt x="779503" y="166218"/>
                  <a:pt x="759832" y="166218"/>
                </a:cubicBezTo>
                <a:cubicBezTo>
                  <a:pt x="740161" y="166218"/>
                  <a:pt x="724214" y="182165"/>
                  <a:pt x="724214" y="201836"/>
                </a:cubicBezTo>
                <a:cubicBezTo>
                  <a:pt x="724214" y="221507"/>
                  <a:pt x="740161" y="237454"/>
                  <a:pt x="759832" y="237454"/>
                </a:cubicBezTo>
                <a:cubicBezTo>
                  <a:pt x="779503" y="237454"/>
                  <a:pt x="795450" y="221507"/>
                  <a:pt x="795450" y="201836"/>
                </a:cubicBezTo>
                <a:close/>
                <a:moveTo>
                  <a:pt x="795450" y="368052"/>
                </a:moveTo>
                <a:cubicBezTo>
                  <a:pt x="795450" y="348381"/>
                  <a:pt x="779503" y="332434"/>
                  <a:pt x="759832" y="332434"/>
                </a:cubicBezTo>
                <a:cubicBezTo>
                  <a:pt x="740161" y="332434"/>
                  <a:pt x="724214" y="348381"/>
                  <a:pt x="724214" y="368052"/>
                </a:cubicBezTo>
                <a:cubicBezTo>
                  <a:pt x="724214" y="387723"/>
                  <a:pt x="740161" y="403670"/>
                  <a:pt x="759832" y="403670"/>
                </a:cubicBezTo>
                <a:cubicBezTo>
                  <a:pt x="779503" y="403670"/>
                  <a:pt x="795450" y="387723"/>
                  <a:pt x="795450" y="368052"/>
                </a:cubicBezTo>
                <a:close/>
                <a:moveTo>
                  <a:pt x="795450" y="534269"/>
                </a:moveTo>
                <a:cubicBezTo>
                  <a:pt x="795450" y="514598"/>
                  <a:pt x="779503" y="498651"/>
                  <a:pt x="759832" y="498651"/>
                </a:cubicBezTo>
                <a:cubicBezTo>
                  <a:pt x="740161" y="498651"/>
                  <a:pt x="724214" y="514598"/>
                  <a:pt x="724214" y="534269"/>
                </a:cubicBezTo>
                <a:cubicBezTo>
                  <a:pt x="724214" y="553940"/>
                  <a:pt x="740161" y="569887"/>
                  <a:pt x="759832" y="569887"/>
                </a:cubicBezTo>
                <a:cubicBezTo>
                  <a:pt x="779503" y="569887"/>
                  <a:pt x="795450" y="553940"/>
                  <a:pt x="795450" y="534269"/>
                </a:cubicBezTo>
                <a:close/>
                <a:moveTo>
                  <a:pt x="795450" y="700486"/>
                </a:moveTo>
                <a:cubicBezTo>
                  <a:pt x="795450" y="680815"/>
                  <a:pt x="779503" y="664868"/>
                  <a:pt x="759832" y="664868"/>
                </a:cubicBezTo>
                <a:cubicBezTo>
                  <a:pt x="740161" y="664868"/>
                  <a:pt x="724214" y="680815"/>
                  <a:pt x="724214" y="700486"/>
                </a:cubicBezTo>
                <a:cubicBezTo>
                  <a:pt x="724214" y="720157"/>
                  <a:pt x="740161" y="736104"/>
                  <a:pt x="759832" y="736104"/>
                </a:cubicBezTo>
                <a:cubicBezTo>
                  <a:pt x="779503" y="736104"/>
                  <a:pt x="795450" y="720157"/>
                  <a:pt x="795450" y="700486"/>
                </a:cubicBezTo>
                <a:close/>
              </a:path>
            </a:pathLst>
          </a:custGeom>
          <a:gradFill flip="none" rotWithShape="1">
            <a:gsLst>
              <a:gs pos="0">
                <a:srgbClr val="1B6669"/>
              </a:gs>
              <a:gs pos="100000">
                <a:srgbClr val="1B6669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>
              <a:ea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2317186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6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0">
    <p:comb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3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0.bin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6.wmf"/><Relationship Id="rId2" Type="http://schemas.openxmlformats.org/officeDocument/2006/relationships/tags" Target="../tags/tag93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95.wmf"/><Relationship Id="rId4" Type="http://schemas.openxmlformats.org/officeDocument/2006/relationships/notesSlide" Target="../notesSlides/notesSlide45.xml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7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Relationship Id="rId4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02.bin"/><Relationship Id="rId2" Type="http://schemas.openxmlformats.org/officeDocument/2006/relationships/tags" Target="../tags/tag96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01.bin"/><Relationship Id="rId4" Type="http://schemas.openxmlformats.org/officeDocument/2006/relationships/notesSlide" Target="../notesSlides/notesSlide4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04.bin"/><Relationship Id="rId2" Type="http://schemas.openxmlformats.org/officeDocument/2006/relationships/tags" Target="../tags/tag98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03.bin"/><Relationship Id="rId4" Type="http://schemas.openxmlformats.org/officeDocument/2006/relationships/notesSlide" Target="../notesSlides/notesSlide5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5.bin"/><Relationship Id="rId4" Type="http://schemas.openxmlformats.org/officeDocument/2006/relationships/notesSlide" Target="../notesSlides/notesSlide5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06.bin"/><Relationship Id="rId4" Type="http://schemas.openxmlformats.org/officeDocument/2006/relationships/notesSlide" Target="../notesSlides/notesSlide5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7.bin"/><Relationship Id="rId4" Type="http://schemas.openxmlformats.org/officeDocument/2006/relationships/notesSlide" Target="../notesSlides/notesSlide5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.wmf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5.wmf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7.wmf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2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9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0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4.wmf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4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6.bin"/><Relationship Id="rId2" Type="http://schemas.openxmlformats.org/officeDocument/2006/relationships/tags" Target="../tags/tag2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8.wmf"/><Relationship Id="rId2" Type="http://schemas.openxmlformats.org/officeDocument/2006/relationships/tags" Target="../tags/tag2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1.wmf"/><Relationship Id="rId2" Type="http://schemas.openxmlformats.org/officeDocument/2006/relationships/tags" Target="../tags/tag3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3.wmf"/><Relationship Id="rId2" Type="http://schemas.openxmlformats.org/officeDocument/2006/relationships/tags" Target="../tags/tag3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5.wmf"/><Relationship Id="rId2" Type="http://schemas.openxmlformats.org/officeDocument/2006/relationships/tags" Target="../tags/tag3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69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7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0.wmf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4.wmf"/><Relationship Id="rId2" Type="http://schemas.openxmlformats.org/officeDocument/2006/relationships/tags" Target="../tags/tag3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8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3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5.bin"/><Relationship Id="rId2" Type="http://schemas.openxmlformats.org/officeDocument/2006/relationships/tags" Target="../tags/tag4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5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9.wmf"/><Relationship Id="rId2" Type="http://schemas.openxmlformats.org/officeDocument/2006/relationships/tags" Target="../tags/tag4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2.wmf"/><Relationship Id="rId2" Type="http://schemas.openxmlformats.org/officeDocument/2006/relationships/tags" Target="../tags/tag4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4.wmf"/><Relationship Id="rId2" Type="http://schemas.openxmlformats.org/officeDocument/2006/relationships/tags" Target="../tags/tag4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6.wmf"/><Relationship Id="rId2" Type="http://schemas.openxmlformats.org/officeDocument/2006/relationships/tags" Target="../tags/tag4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03.bin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930.bin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0.wmf"/><Relationship Id="rId2" Type="http://schemas.openxmlformats.org/officeDocument/2006/relationships/tags" Target="../tags/tag48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7.wmf"/><Relationship Id="rId11" Type="http://schemas.openxmlformats.org/officeDocument/2006/relationships/image" Target="../media/image103.png"/><Relationship Id="rId5" Type="http://schemas.openxmlformats.org/officeDocument/2006/relationships/oleObject" Target="../embeddings/oleObject99.bin"/><Relationship Id="rId15" Type="http://schemas.openxmlformats.org/officeDocument/2006/relationships/image" Target="../media/image99.wmf"/><Relationship Id="rId10" Type="http://schemas.openxmlformats.org/officeDocument/2006/relationships/image" Target="../media/image98.wmf"/><Relationship Id="rId19" Type="http://schemas.openxmlformats.org/officeDocument/2006/relationships/image" Target="../media/image101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100.bin"/><Relationship Id="rId14" Type="http://schemas.openxmlformats.org/officeDocument/2006/relationships/oleObject" Target="../embeddings/oleObject95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4.wmf"/><Relationship Id="rId2" Type="http://schemas.openxmlformats.org/officeDocument/2006/relationships/tags" Target="../tags/tag49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5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7.wmf"/><Relationship Id="rId2" Type="http://schemas.openxmlformats.org/officeDocument/2006/relationships/tags" Target="../tags/tag5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0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0.wmf"/><Relationship Id="rId2" Type="http://schemas.openxmlformats.org/officeDocument/2006/relationships/tags" Target="../tags/tag54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2.wmf"/><Relationship Id="rId2" Type="http://schemas.openxmlformats.org/officeDocument/2006/relationships/tags" Target="../tags/tag55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4.wmf"/><Relationship Id="rId2" Type="http://schemas.openxmlformats.org/officeDocument/2006/relationships/tags" Target="../tags/tag5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1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4" Type="http://schemas.openxmlformats.org/officeDocument/2006/relationships/notesSlide" Target="../notesSlides/notesSlide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19.bin"/><Relationship Id="rId2" Type="http://schemas.openxmlformats.org/officeDocument/2006/relationships/tags" Target="../tags/tag58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8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12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22.bin"/><Relationship Id="rId2" Type="http://schemas.openxmlformats.org/officeDocument/2006/relationships/tags" Target="../tags/tag59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12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4.bin"/><Relationship Id="rId4" Type="http://schemas.openxmlformats.org/officeDocument/2006/relationships/notesSlide" Target="../notesSlides/notesSlide1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26.bin"/><Relationship Id="rId2" Type="http://schemas.openxmlformats.org/officeDocument/2006/relationships/tags" Target="../tags/tag61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5.bin"/><Relationship Id="rId4" Type="http://schemas.openxmlformats.org/officeDocument/2006/relationships/notesSlide" Target="../notesSlides/notesSlide1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28.bin"/><Relationship Id="rId2" Type="http://schemas.openxmlformats.org/officeDocument/2006/relationships/tags" Target="../tags/tag6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7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129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0.bin"/><Relationship Id="rId4" Type="http://schemas.openxmlformats.org/officeDocument/2006/relationships/notesSlide" Target="../notesSlides/notes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w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32.bin"/><Relationship Id="rId2" Type="http://schemas.openxmlformats.org/officeDocument/2006/relationships/tags" Target="../tags/tag6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1.bin"/><Relationship Id="rId4" Type="http://schemas.openxmlformats.org/officeDocument/2006/relationships/notesSlide" Target="../notesSlides/notesSlide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3.bin"/><Relationship Id="rId4" Type="http://schemas.openxmlformats.org/officeDocument/2006/relationships/notesSlide" Target="../notesSlides/notesSlide1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35.bin"/><Relationship Id="rId2" Type="http://schemas.openxmlformats.org/officeDocument/2006/relationships/tags" Target="../tags/tag66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4.wmf"/><Relationship Id="rId4" Type="http://schemas.openxmlformats.org/officeDocument/2006/relationships/notesSlide" Target="../notesSlides/notesSlide17.xml"/><Relationship Id="rId9" Type="http://schemas.openxmlformats.org/officeDocument/2006/relationships/oleObject" Target="../embeddings/oleObject13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7.bin"/><Relationship Id="rId4" Type="http://schemas.openxmlformats.org/officeDocument/2006/relationships/notesSlide" Target="../notesSlides/notesSlide1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9.wmf"/><Relationship Id="rId2" Type="http://schemas.openxmlformats.org/officeDocument/2006/relationships/tags" Target="../tags/tag68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8.wmf"/><Relationship Id="rId4" Type="http://schemas.openxmlformats.org/officeDocument/2006/relationships/notesSlide" Target="../notesSlides/notesSlide19.xml"/><Relationship Id="rId9" Type="http://schemas.openxmlformats.org/officeDocument/2006/relationships/oleObject" Target="../embeddings/oleObject14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2.bin"/><Relationship Id="rId4" Type="http://schemas.openxmlformats.org/officeDocument/2006/relationships/notesSlide" Target="../notesSlides/notesSlide20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44.bin"/><Relationship Id="rId2" Type="http://schemas.openxmlformats.org/officeDocument/2006/relationships/tags" Target="../tags/tag70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2.wmf"/><Relationship Id="rId4" Type="http://schemas.openxmlformats.org/officeDocument/2006/relationships/notesSlide" Target="../notesSlides/notesSlide21.xml"/><Relationship Id="rId9" Type="http://schemas.openxmlformats.org/officeDocument/2006/relationships/oleObject" Target="../embeddings/oleObject145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47.bin"/><Relationship Id="rId2" Type="http://schemas.openxmlformats.org/officeDocument/2006/relationships/tags" Target="../tags/tag71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5.wmf"/><Relationship Id="rId4" Type="http://schemas.openxmlformats.org/officeDocument/2006/relationships/notesSlide" Target="../notesSlides/notesSlide22.xml"/><Relationship Id="rId9" Type="http://schemas.openxmlformats.org/officeDocument/2006/relationships/oleObject" Target="../embeddings/oleObject148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50.bin"/><Relationship Id="rId2" Type="http://schemas.openxmlformats.org/officeDocument/2006/relationships/tags" Target="../tags/tag7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8.wmf"/><Relationship Id="rId4" Type="http://schemas.openxmlformats.org/officeDocument/2006/relationships/notesSlide" Target="../notesSlides/notesSlide23.xml"/><Relationship Id="rId9" Type="http://schemas.openxmlformats.org/officeDocument/2006/relationships/oleObject" Target="../embeddings/oleObject151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53.bin"/><Relationship Id="rId2" Type="http://schemas.openxmlformats.org/officeDocument/2006/relationships/tags" Target="../tags/tag73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2.bin"/><Relationship Id="rId4" Type="http://schemas.openxmlformats.org/officeDocument/2006/relationships/notesSlide" Target="../notesSlides/notes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55.bin"/><Relationship Id="rId2" Type="http://schemas.openxmlformats.org/officeDocument/2006/relationships/tags" Target="../tags/tag74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3.wmf"/><Relationship Id="rId4" Type="http://schemas.openxmlformats.org/officeDocument/2006/relationships/notesSlide" Target="../notesSlides/notesSlide25.xml"/><Relationship Id="rId9" Type="http://schemas.openxmlformats.org/officeDocument/2006/relationships/oleObject" Target="../embeddings/oleObject156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58.bin"/><Relationship Id="rId2" Type="http://schemas.openxmlformats.org/officeDocument/2006/relationships/tags" Target="../tags/tag75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7.bin"/><Relationship Id="rId4" Type="http://schemas.openxmlformats.org/officeDocument/2006/relationships/notesSlide" Target="../notesSlides/notesSlide2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9.bin"/><Relationship Id="rId4" Type="http://schemas.openxmlformats.org/officeDocument/2006/relationships/notesSlide" Target="../notesSlides/notesSlide2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0.bin"/><Relationship Id="rId4" Type="http://schemas.openxmlformats.org/officeDocument/2006/relationships/notesSlide" Target="../notesSlides/notesSlide28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62.bin"/><Relationship Id="rId2" Type="http://schemas.openxmlformats.org/officeDocument/2006/relationships/tags" Target="../tags/tag78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0.wmf"/><Relationship Id="rId4" Type="http://schemas.openxmlformats.org/officeDocument/2006/relationships/notesSlide" Target="../notesSlides/notesSlide29.xml"/><Relationship Id="rId9" Type="http://schemas.openxmlformats.org/officeDocument/2006/relationships/oleObject" Target="../embeddings/oleObject163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65.bin"/><Relationship Id="rId2" Type="http://schemas.openxmlformats.org/officeDocument/2006/relationships/tags" Target="../tags/tag79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3.wmf"/><Relationship Id="rId4" Type="http://schemas.openxmlformats.org/officeDocument/2006/relationships/notesSlide" Target="../notesSlides/notesSlide30.xml"/><Relationship Id="rId9" Type="http://schemas.openxmlformats.org/officeDocument/2006/relationships/oleObject" Target="../embeddings/oleObject166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68.bin"/><Relationship Id="rId2" Type="http://schemas.openxmlformats.org/officeDocument/2006/relationships/tags" Target="../tags/tag8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7.bin"/><Relationship Id="rId4" Type="http://schemas.openxmlformats.org/officeDocument/2006/relationships/notesSlide" Target="../notesSlides/notesSlide31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70.bin"/><Relationship Id="rId2" Type="http://schemas.openxmlformats.org/officeDocument/2006/relationships/tags" Target="../tags/tag81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9.bin"/><Relationship Id="rId4" Type="http://schemas.openxmlformats.org/officeDocument/2006/relationships/notesSlide" Target="../notesSlides/notesSlide3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72.bin"/><Relationship Id="rId2" Type="http://schemas.openxmlformats.org/officeDocument/2006/relationships/tags" Target="../tags/tag8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1.bin"/><Relationship Id="rId4" Type="http://schemas.openxmlformats.org/officeDocument/2006/relationships/notesSlide" Target="../notesSlides/notesSlide3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74.bin"/><Relationship Id="rId2" Type="http://schemas.openxmlformats.org/officeDocument/2006/relationships/tags" Target="../tags/tag83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3.bin"/><Relationship Id="rId4" Type="http://schemas.openxmlformats.org/officeDocument/2006/relationships/notesSlide" Target="../notesSlides/notesSlide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w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9.bin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5.wmf"/><Relationship Id="rId2" Type="http://schemas.openxmlformats.org/officeDocument/2006/relationships/tags" Target="../tags/tag84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4.wmf"/><Relationship Id="rId4" Type="http://schemas.openxmlformats.org/officeDocument/2006/relationships/notesSlide" Target="../notesSlides/notesSlide35.xml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6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0.bin"/><Relationship Id="rId4" Type="http://schemas.openxmlformats.org/officeDocument/2006/relationships/notesSlide" Target="../notesSlides/notesSlide36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82.bin"/><Relationship Id="rId2" Type="http://schemas.openxmlformats.org/officeDocument/2006/relationships/tags" Target="../tags/tag86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1.bin"/><Relationship Id="rId4" Type="http://schemas.openxmlformats.org/officeDocument/2006/relationships/notesSlide" Target="../notesSlides/notesSlide3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84.bin"/><Relationship Id="rId2" Type="http://schemas.openxmlformats.org/officeDocument/2006/relationships/tags" Target="../tags/tag8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3.bin"/><Relationship Id="rId4" Type="http://schemas.openxmlformats.org/officeDocument/2006/relationships/notesSlide" Target="../notesSlides/notesSlide39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86.bin"/><Relationship Id="rId2" Type="http://schemas.openxmlformats.org/officeDocument/2006/relationships/tags" Target="../tags/tag88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5.bin"/><Relationship Id="rId4" Type="http://schemas.openxmlformats.org/officeDocument/2006/relationships/notesSlide" Target="../notesSlides/notesSlide40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7.wmf"/><Relationship Id="rId2" Type="http://schemas.openxmlformats.org/officeDocument/2006/relationships/tags" Target="../tags/tag89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86.wmf"/><Relationship Id="rId4" Type="http://schemas.openxmlformats.org/officeDocument/2006/relationships/notesSlide" Target="../notesSlides/notesSlide41.xml"/><Relationship Id="rId9" Type="http://schemas.openxmlformats.org/officeDocument/2006/relationships/oleObject" Target="../embeddings/oleObject189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1.bin"/><Relationship Id="rId4" Type="http://schemas.openxmlformats.org/officeDocument/2006/relationships/notesSlide" Target="../notesSlides/notesSlide4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93.bin"/><Relationship Id="rId2" Type="http://schemas.openxmlformats.org/officeDocument/2006/relationships/tags" Target="../tags/tag91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92.bin"/><Relationship Id="rId4" Type="http://schemas.openxmlformats.org/officeDocument/2006/relationships/notesSlide" Target="../notesSlides/notesSlide4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95.bin"/><Relationship Id="rId2" Type="http://schemas.openxmlformats.org/officeDocument/2006/relationships/tags" Target="../tags/tag9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94.bin"/><Relationship Id="rId4" Type="http://schemas.openxmlformats.org/officeDocument/2006/relationships/notesSlide" Target="../notesSlides/notesSlide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5501894" y="2782734"/>
            <a:ext cx="5950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线 性 代 数</a:t>
            </a: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D1D37CB0-B9FB-4EED-BF10-27E259BEEBD0}"/>
              </a:ext>
            </a:extLst>
          </p:cNvPr>
          <p:cNvSpPr/>
          <p:nvPr/>
        </p:nvSpPr>
        <p:spPr>
          <a:xfrm>
            <a:off x="8929830" y="5476349"/>
            <a:ext cx="280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戴斌祥  杨蕊  主编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E0928F35-9EDB-4BB0-826F-0F02B03401AF}"/>
              </a:ext>
            </a:extLst>
          </p:cNvPr>
          <p:cNvGrpSpPr/>
          <p:nvPr/>
        </p:nvGrpSpPr>
        <p:grpSpPr>
          <a:xfrm>
            <a:off x="10029371" y="1429215"/>
            <a:ext cx="2162630" cy="526107"/>
            <a:chOff x="10029371" y="1429215"/>
            <a:chExt cx="2162630" cy="526107"/>
          </a:xfrm>
        </p:grpSpPr>
        <p:sp>
          <p:nvSpPr>
            <p:cNvPr id="56" name="任意多边形: 形状 27">
              <a:extLst>
                <a:ext uri="{FF2B5EF4-FFF2-40B4-BE49-F238E27FC236}">
                  <a16:creationId xmlns:a16="http://schemas.microsoft.com/office/drawing/2014/main" xmlns="" id="{923BDE01-0FD9-4384-A9B8-165A4890C4B6}"/>
                </a:ext>
              </a:extLst>
            </p:cNvPr>
            <p:cNvSpPr/>
            <p:nvPr/>
          </p:nvSpPr>
          <p:spPr>
            <a:xfrm>
              <a:off x="10029371" y="1429215"/>
              <a:ext cx="2162630" cy="521109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B036EB58-C2B5-4FEE-A06B-FFCC592929E3}"/>
                </a:ext>
              </a:extLst>
            </p:cNvPr>
            <p:cNvSpPr/>
            <p:nvPr/>
          </p:nvSpPr>
          <p:spPr>
            <a:xfrm>
              <a:off x="10501701" y="1493657"/>
              <a:ext cx="13767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（第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11061"/>
              </p:ext>
            </p:extLst>
          </p:nvPr>
        </p:nvGraphicFramePr>
        <p:xfrm>
          <a:off x="2137642" y="1447458"/>
          <a:ext cx="2387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Equation" r:id="rId4" imgW="2197080" imgH="888840" progId="Equation.DSMT4">
                  <p:embed/>
                </p:oleObj>
              </mc:Choice>
              <mc:Fallback>
                <p:oleObj name="Equation" r:id="rId4" imgW="2197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642" y="1447458"/>
                        <a:ext cx="23876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56905"/>
              </p:ext>
            </p:extLst>
          </p:nvPr>
        </p:nvGraphicFramePr>
        <p:xfrm>
          <a:off x="3530032" y="3003974"/>
          <a:ext cx="17986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Equation" r:id="rId6" imgW="1676160" imgH="888840" progId="Equation.DSMT4">
                  <p:embed/>
                </p:oleObj>
              </mc:Choice>
              <mc:Fallback>
                <p:oleObj name="Equation" r:id="rId6" imgW="1676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032" y="3003974"/>
                        <a:ext cx="179863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 rot="16200000">
            <a:off x="3915338" y="1788641"/>
            <a:ext cx="886414" cy="320837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右箭头 26"/>
          <p:cNvSpPr/>
          <p:nvPr/>
        </p:nvSpPr>
        <p:spPr>
          <a:xfrm rot="5400000">
            <a:off x="4109577" y="2684200"/>
            <a:ext cx="467639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矩形 27"/>
          <p:cNvSpPr/>
          <p:nvPr/>
        </p:nvSpPr>
        <p:spPr>
          <a:xfrm rot="16200000">
            <a:off x="3975597" y="3321080"/>
            <a:ext cx="814764" cy="399999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4109576" y="4266113"/>
            <a:ext cx="467639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337842"/>
              </p:ext>
            </p:extLst>
          </p:nvPr>
        </p:nvGraphicFramePr>
        <p:xfrm>
          <a:off x="3503979" y="4762862"/>
          <a:ext cx="1758187" cy="9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0" name="Equation" r:id="rId8" imgW="1650960" imgH="888840" progId="Equation.DSMT4">
                  <p:embed/>
                </p:oleObj>
              </mc:Choice>
              <mc:Fallback>
                <p:oleObj name="Equation" r:id="rId8" imgW="16509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979" y="4762862"/>
                        <a:ext cx="1758187" cy="946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77322"/>
              </p:ext>
            </p:extLst>
          </p:nvPr>
        </p:nvGraphicFramePr>
        <p:xfrm>
          <a:off x="6773650" y="1425479"/>
          <a:ext cx="2387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" name="Equation" r:id="rId10" imgW="2197080" imgH="888840" progId="Equation.DSMT4">
                  <p:embed/>
                </p:oleObj>
              </mc:Choice>
              <mc:Fallback>
                <p:oleObj name="Equation" r:id="rId10" imgW="2197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650" y="1425479"/>
                        <a:ext cx="23876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89720"/>
              </p:ext>
            </p:extLst>
          </p:nvPr>
        </p:nvGraphicFramePr>
        <p:xfrm>
          <a:off x="7493501" y="2981995"/>
          <a:ext cx="17986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" name="Equation" r:id="rId11" imgW="1676160" imgH="888840" progId="Equation.DSMT4">
                  <p:embed/>
                </p:oleObj>
              </mc:Choice>
              <mc:Fallback>
                <p:oleObj name="Equation" r:id="rId11" imgW="1676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501" y="2981995"/>
                        <a:ext cx="179863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 rot="16200000">
            <a:off x="8551346" y="1766662"/>
            <a:ext cx="886414" cy="320837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右箭头 34"/>
          <p:cNvSpPr/>
          <p:nvPr/>
        </p:nvSpPr>
        <p:spPr>
          <a:xfrm rot="5400000">
            <a:off x="8745585" y="2662221"/>
            <a:ext cx="467639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矩形 35"/>
          <p:cNvSpPr/>
          <p:nvPr/>
        </p:nvSpPr>
        <p:spPr>
          <a:xfrm rot="16200000">
            <a:off x="8611605" y="3299101"/>
            <a:ext cx="814764" cy="399999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右箭头 36"/>
          <p:cNvSpPr/>
          <p:nvPr/>
        </p:nvSpPr>
        <p:spPr>
          <a:xfrm rot="5400000">
            <a:off x="8785167" y="4207559"/>
            <a:ext cx="467639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511148"/>
              </p:ext>
            </p:extLst>
          </p:nvPr>
        </p:nvGraphicFramePr>
        <p:xfrm>
          <a:off x="7764385" y="4685071"/>
          <a:ext cx="1866074" cy="99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" name="Equation" r:id="rId12" imgW="1663560" imgH="888840" progId="Equation.DSMT4">
                  <p:embed/>
                </p:oleObj>
              </mc:Choice>
              <mc:Fallback>
                <p:oleObj name="Equation" r:id="rId12" imgW="1663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385" y="4685071"/>
                        <a:ext cx="1866074" cy="997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986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85955"/>
              </p:ext>
            </p:extLst>
          </p:nvPr>
        </p:nvGraphicFramePr>
        <p:xfrm>
          <a:off x="1990497" y="1227136"/>
          <a:ext cx="3276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7" name="Equation" r:id="rId5" imgW="3276360" imgH="1777680" progId="Equation.DSMT4">
                  <p:embed/>
                </p:oleObj>
              </mc:Choice>
              <mc:Fallback>
                <p:oleObj name="Equation" r:id="rId5" imgW="32763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0497" y="1227136"/>
                        <a:ext cx="3276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435" y="5187576"/>
            <a:ext cx="30657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有唯一解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19214"/>
              </p:ext>
            </p:extLst>
          </p:nvPr>
        </p:nvGraphicFramePr>
        <p:xfrm>
          <a:off x="6283097" y="1227136"/>
          <a:ext cx="3505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8" name="Equation" r:id="rId7" imgW="3504960" imgH="1777680" progId="Equation.DSMT4">
                  <p:embed/>
                </p:oleObj>
              </mc:Choice>
              <mc:Fallback>
                <p:oleObj name="Equation" r:id="rId7" imgW="35049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3097" y="1227136"/>
                        <a:ext cx="3505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84826"/>
              </p:ext>
            </p:extLst>
          </p:nvPr>
        </p:nvGraphicFramePr>
        <p:xfrm>
          <a:off x="1990497" y="3243261"/>
          <a:ext cx="3340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9" name="Equation" r:id="rId9" imgW="3340080" imgH="1777680" progId="Equation.DSMT4">
                  <p:embed/>
                </p:oleObj>
              </mc:Choice>
              <mc:Fallback>
                <p:oleObj name="Equation" r:id="rId9" imgW="33400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497" y="3243261"/>
                        <a:ext cx="3340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68801"/>
              </p:ext>
            </p:extLst>
          </p:nvPr>
        </p:nvGraphicFramePr>
        <p:xfrm>
          <a:off x="6283097" y="3243261"/>
          <a:ext cx="3187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0" name="Equation" r:id="rId11" imgW="3187440" imgH="1777680" progId="Equation.DSMT4">
                  <p:embed/>
                </p:oleObj>
              </mc:Choice>
              <mc:Fallback>
                <p:oleObj name="Equation" r:id="rId11" imgW="31874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3097" y="3243261"/>
                        <a:ext cx="3187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13145"/>
              </p:ext>
            </p:extLst>
          </p:nvPr>
        </p:nvGraphicFramePr>
        <p:xfrm>
          <a:off x="3533397" y="5980111"/>
          <a:ext cx="471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1" name="Equation" r:id="rId13" imgW="4711680" imgH="380880" progId="Equation.DSMT4">
                  <p:embed/>
                </p:oleObj>
              </mc:Choice>
              <mc:Fallback>
                <p:oleObj name="Equation" r:id="rId13" imgW="4711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33397" y="5980111"/>
                        <a:ext cx="4711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827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622" y="1437671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如果线性方程组（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）一定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有解，且解是唯一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。它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的逆否命题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3448" y="1530152"/>
            <a:ext cx="1260140" cy="523220"/>
            <a:chOff x="1522698" y="4377511"/>
            <a:chExt cx="1260140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38622" y="2978495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如果线性方程组（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）无解，或至少有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两个不同的解，则它的系数行列式必为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53448" y="3070976"/>
            <a:ext cx="1373406" cy="523220"/>
            <a:chOff x="1522698" y="4377511"/>
            <a:chExt cx="1373406" cy="523220"/>
          </a:xfrm>
        </p:grpSpPr>
        <p:sp>
          <p:nvSpPr>
            <p:cNvPr id="13" name="矩形 12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2328182" y="4377511"/>
              <a:ext cx="5679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5′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20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73453" y="1401012"/>
            <a:ext cx="1747675" cy="841249"/>
            <a:chOff x="1990749" y="1147590"/>
            <a:chExt cx="1747675" cy="841249"/>
          </a:xfrm>
        </p:grpSpPr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8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452828" y="2309800"/>
            <a:ext cx="907002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克拉默法则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只能应用于系数行列式不为零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的含 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个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未知量、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个方程的线性方程组，即线性方程组的未知量个数与方程个数要相等且系数行列式不为零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zh-CN" altLang="en-US" sz="2400" b="1" kern="0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622" y="1173043"/>
            <a:ext cx="87117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方程组右端的常数项全为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）变为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60588" y="2012950"/>
            <a:ext cx="5622017" cy="1803400"/>
            <a:chOff x="2117045" y="2311398"/>
            <a:chExt cx="5622017" cy="18034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873971"/>
                </p:ext>
              </p:extLst>
            </p:nvPr>
          </p:nvGraphicFramePr>
          <p:xfrm>
            <a:off x="2117045" y="2311398"/>
            <a:ext cx="3530600" cy="180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20" name="Equation" r:id="rId5" imgW="3530520" imgH="1803240" progId="Equation.DSMT4">
                    <p:embed/>
                  </p:oleObj>
                </mc:Choice>
                <mc:Fallback>
                  <p:oleObj name="Equation" r:id="rId5" imgW="3530520" imgH="180324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045" y="2311398"/>
                          <a:ext cx="3530600" cy="180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684977"/>
                </p:ext>
              </p:extLst>
            </p:nvPr>
          </p:nvGraphicFramePr>
          <p:xfrm>
            <a:off x="6862762" y="3189516"/>
            <a:ext cx="876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21" name="Equation" r:id="rId7" imgW="876240" imgH="342720" progId="Equation.DSMT4">
                    <p:embed/>
                  </p:oleObj>
                </mc:Choice>
                <mc:Fallback>
                  <p:oleObj name="Equation" r:id="rId7" imgW="876240" imgH="342720" progId="Equation.DSMT4">
                    <p:embed/>
                    <p:pic>
                      <p:nvPicPr>
                        <p:cNvPr id="0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2762" y="3189516"/>
                          <a:ext cx="8763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173579" y="2754095"/>
            <a:ext cx="23391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齐次线性方程组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51137" y="4055605"/>
            <a:ext cx="101441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齐次线性方程组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总是有解的，因为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就是它的一个解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，称之为齐次线性方程组（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1-15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622" y="5316978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若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有一组不全为零的数，它是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1-15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解，则称它为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1-15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780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8622" y="1497917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如果齐次线性方程组（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1-15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系数行列式不等于零，则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1-15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）没有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53448" y="1590398"/>
            <a:ext cx="1260140" cy="523220"/>
            <a:chOff x="1522698" y="4377511"/>
            <a:chExt cx="1260140" cy="523220"/>
          </a:xfrm>
        </p:grpSpPr>
        <p:sp>
          <p:nvSpPr>
            <p:cNvPr id="14" name="矩形 13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38622" y="3017017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1-15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）存在非零解的充分必要条件是齐次线性方程组（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1-15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）的系数行列式必为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3448" y="3094984"/>
            <a:ext cx="1373406" cy="523220"/>
            <a:chOff x="1522698" y="4377511"/>
            <a:chExt cx="1373406" cy="523220"/>
          </a:xfrm>
        </p:grpSpPr>
        <p:sp>
          <p:nvSpPr>
            <p:cNvPr id="22" name="矩形 21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TextBox 22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2328182" y="4377511"/>
              <a:ext cx="5679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625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9720" y="1326500"/>
            <a:ext cx="9746163" cy="438150"/>
            <a:chOff x="1248939" y="1414502"/>
            <a:chExt cx="9746163" cy="438150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2" name="直角三角形 3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949073" y="1940592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为何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值时，齐次线性方程组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063653" y="4546611"/>
            <a:ext cx="33632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有非零解？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70163" y="2805113"/>
            <a:ext cx="6870586" cy="1346200"/>
            <a:chOff x="2389302" y="1988932"/>
            <a:chExt cx="6870586" cy="1346200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8585807"/>
                </p:ext>
              </p:extLst>
            </p:nvPr>
          </p:nvGraphicFramePr>
          <p:xfrm>
            <a:off x="2389302" y="1988932"/>
            <a:ext cx="30734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0" name="Equation" r:id="rId5" imgW="3073320" imgH="1346040" progId="Equation.DSMT4">
                    <p:embed/>
                  </p:oleObj>
                </mc:Choice>
                <mc:Fallback>
                  <p:oleObj name="Equation" r:id="rId5" imgW="307332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89302" y="1988932"/>
                          <a:ext cx="30734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715174"/>
                </p:ext>
              </p:extLst>
            </p:nvPr>
          </p:nvGraphicFramePr>
          <p:xfrm>
            <a:off x="8383588" y="2490788"/>
            <a:ext cx="876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1" name="Equation" r:id="rId7" imgW="876240" imgH="342720" progId="Equation.DSMT4">
                    <p:embed/>
                  </p:oleObj>
                </mc:Choice>
                <mc:Fallback>
                  <p:oleObj name="Equation" r:id="rId7" imgW="8762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383588" y="2490788"/>
                          <a:ext cx="8763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9273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946642" y="1344538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方程组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的系数行列式为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31848"/>
              </p:ext>
            </p:extLst>
          </p:nvPr>
        </p:nvGraphicFramePr>
        <p:xfrm>
          <a:off x="2948916" y="2364617"/>
          <a:ext cx="5765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5" imgW="5765760" imgH="1346040" progId="Equation.DSMT4">
                  <p:embed/>
                </p:oleObj>
              </mc:Choice>
              <mc:Fallback>
                <p:oleObj name="Equation" r:id="rId5" imgW="57657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916" y="2364617"/>
                        <a:ext cx="5765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74905" y="3936530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若方程组（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1-16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非零解，则它的系数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。容易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1-16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07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9720" y="1123304"/>
            <a:ext cx="9746163" cy="438150"/>
            <a:chOff x="1248939" y="1414502"/>
            <a:chExt cx="9746163" cy="438150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2" name="直角三角形 3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直角三角形 3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879720" y="1521618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四个平面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=0(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=1,2,3,4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相交于一点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必要条件。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79720" y="2693435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平面方程写成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388887"/>
              </p:ext>
            </p:extLst>
          </p:nvPr>
        </p:nvGraphicFramePr>
        <p:xfrm>
          <a:off x="4313111" y="4760913"/>
          <a:ext cx="3022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Equation" r:id="rId5" imgW="3022560" imgH="1803240" progId="Equation.DSMT4">
                  <p:embed/>
                </p:oleObj>
              </mc:Choice>
              <mc:Fallback>
                <p:oleObj name="Equation" r:id="rId5" imgW="302256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111" y="4760913"/>
                        <a:ext cx="3022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79720" y="3954814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。四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个平面交于一点，即等价于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79720" y="3234734"/>
            <a:ext cx="10369152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285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066"/>
              </p:ext>
            </p:extLst>
          </p:nvPr>
        </p:nvGraphicFramePr>
        <p:xfrm>
          <a:off x="4436114" y="3012371"/>
          <a:ext cx="2514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Equation" r:id="rId5" imgW="2514600" imgH="1803240" progId="Equation.DSMT4">
                  <p:embed/>
                </p:oleObj>
              </mc:Choice>
              <mc:Fallback>
                <p:oleObj name="Equation" r:id="rId5" imgW="251460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114" y="3012371"/>
                        <a:ext cx="2514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838622" y="1485578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有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的非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解（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）。根据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齐次线性方程组有非零解的充分必要条件是系数行列式等于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，即四个平面相交于一点的必要条件为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997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zh-CN" altLang="en-US" kern="0" smtClean="0">
              <a:solidFill>
                <a:prstClr val="white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6114830" y="2823931"/>
            <a:ext cx="5103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谢谢观看！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2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339549" y="1189131"/>
            <a:ext cx="9746163" cy="438150"/>
            <a:chOff x="1248939" y="1414502"/>
            <a:chExt cx="9746163" cy="438150"/>
          </a:xfrm>
        </p:grpSpPr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0" name="直角三角形 1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517504" y="1780540"/>
            <a:ext cx="5278437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求解二元一次线性方程组</a:t>
            </a:r>
          </a:p>
        </p:txBody>
      </p:sp>
      <p:graphicFrame>
        <p:nvGraphicFramePr>
          <p:cNvPr id="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906624"/>
              </p:ext>
            </p:extLst>
          </p:nvPr>
        </p:nvGraphicFramePr>
        <p:xfrm>
          <a:off x="3830638" y="2608263"/>
          <a:ext cx="21018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4" imgW="1726920" imgH="888840" progId="Equation.DSMT4">
                  <p:embed/>
                </p:oleObj>
              </mc:Choice>
              <mc:Fallback>
                <p:oleObj name="Equation" r:id="rId4" imgW="1726920" imgH="8888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2608263"/>
                        <a:ext cx="21018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599037" y="3818908"/>
            <a:ext cx="18224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</a:p>
        </p:txBody>
      </p:sp>
      <p:graphicFrame>
        <p:nvGraphicFramePr>
          <p:cNvPr id="3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33304"/>
              </p:ext>
            </p:extLst>
          </p:nvPr>
        </p:nvGraphicFramePr>
        <p:xfrm>
          <a:off x="3321050" y="3744913"/>
          <a:ext cx="5349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6" imgW="2311200" imgH="457200" progId="Equation.DSMT4">
                  <p:embed/>
                </p:oleObj>
              </mc:Choice>
              <mc:Fallback>
                <p:oleObj name="Equation" r:id="rId6" imgW="2311200" imgH="457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3744913"/>
                        <a:ext cx="5349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1663893" y="4834157"/>
            <a:ext cx="326243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故该方程组有解，且有</a:t>
            </a:r>
            <a:endParaRPr kumimoji="1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1942"/>
              </p:ext>
            </p:extLst>
          </p:nvPr>
        </p:nvGraphicFramePr>
        <p:xfrm>
          <a:off x="3809250" y="5626466"/>
          <a:ext cx="4279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8" imgW="4279680" imgH="863280" progId="Equation.DSMT4">
                  <p:embed/>
                </p:oleObj>
              </mc:Choice>
              <mc:Fallback>
                <p:oleObj name="Equation" r:id="rId8" imgW="4279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09250" y="5626466"/>
                        <a:ext cx="4279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943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490791" y="2494186"/>
            <a:ext cx="8197951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因此，方程组的解为</a:t>
            </a:r>
          </a:p>
        </p:txBody>
      </p:sp>
      <p:graphicFrame>
        <p:nvGraphicFramePr>
          <p:cNvPr id="2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12888"/>
              </p:ext>
            </p:extLst>
          </p:nvPr>
        </p:nvGraphicFramePr>
        <p:xfrm>
          <a:off x="3195183" y="3341138"/>
          <a:ext cx="4416051" cy="848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4" imgW="1714320" imgH="393480" progId="Equation.DSMT4">
                  <p:embed/>
                </p:oleObj>
              </mc:Choice>
              <mc:Fallback>
                <p:oleObj name="Equation" r:id="rId4" imgW="1714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183" y="3341138"/>
                        <a:ext cx="4416051" cy="848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36903"/>
              </p:ext>
            </p:extLst>
          </p:nvPr>
        </p:nvGraphicFramePr>
        <p:xfrm>
          <a:off x="3704463" y="1486074"/>
          <a:ext cx="3416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6" imgW="3416040" imgH="863280" progId="Equation.DSMT4">
                  <p:embed/>
                </p:oleObj>
              </mc:Choice>
              <mc:Fallback>
                <p:oleObj name="Equation" r:id="rId6" imgW="34160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463" y="1486074"/>
                        <a:ext cx="3416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1876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156">
            <a:extLst>
              <a:ext uri="{FF2B5EF4-FFF2-40B4-BE49-F238E27FC236}">
                <a16:creationId xmlns:a16="http://schemas.microsoft.com/office/drawing/2014/main" xmlns="" id="{C5F1C794-B46F-408A-9226-132BCE708A90}"/>
              </a:ext>
            </a:extLst>
          </p:cNvPr>
          <p:cNvSpPr/>
          <p:nvPr/>
        </p:nvSpPr>
        <p:spPr>
          <a:xfrm rot="16200000" flipH="1" flipV="1">
            <a:off x="11638587" y="240056"/>
            <a:ext cx="439308" cy="406533"/>
          </a:xfrm>
          <a:custGeom>
            <a:avLst/>
            <a:gdLst>
              <a:gd name="connsiteX0" fmla="*/ 71236 w 795450"/>
              <a:gd name="connsiteY0" fmla="*/ 35618 h 736104"/>
              <a:gd name="connsiteX1" fmla="*/ 35618 w 795450"/>
              <a:gd name="connsiteY1" fmla="*/ 0 h 736104"/>
              <a:gd name="connsiteX2" fmla="*/ 0 w 795450"/>
              <a:gd name="connsiteY2" fmla="*/ 35618 h 736104"/>
              <a:gd name="connsiteX3" fmla="*/ 35618 w 795450"/>
              <a:gd name="connsiteY3" fmla="*/ 71236 h 736104"/>
              <a:gd name="connsiteX4" fmla="*/ 71236 w 795450"/>
              <a:gd name="connsiteY4" fmla="*/ 35618 h 736104"/>
              <a:gd name="connsiteX5" fmla="*/ 71236 w 795450"/>
              <a:gd name="connsiteY5" fmla="*/ 201835 h 736104"/>
              <a:gd name="connsiteX6" fmla="*/ 35618 w 795450"/>
              <a:gd name="connsiteY6" fmla="*/ 166217 h 736104"/>
              <a:gd name="connsiteX7" fmla="*/ 0 w 795450"/>
              <a:gd name="connsiteY7" fmla="*/ 201835 h 736104"/>
              <a:gd name="connsiteX8" fmla="*/ 35618 w 795450"/>
              <a:gd name="connsiteY8" fmla="*/ 237453 h 736104"/>
              <a:gd name="connsiteX9" fmla="*/ 71236 w 795450"/>
              <a:gd name="connsiteY9" fmla="*/ 201835 h 736104"/>
              <a:gd name="connsiteX10" fmla="*/ 71236 w 795450"/>
              <a:gd name="connsiteY10" fmla="*/ 368051 h 736104"/>
              <a:gd name="connsiteX11" fmla="*/ 35618 w 795450"/>
              <a:gd name="connsiteY11" fmla="*/ 332433 h 736104"/>
              <a:gd name="connsiteX12" fmla="*/ 0 w 795450"/>
              <a:gd name="connsiteY12" fmla="*/ 368052 h 736104"/>
              <a:gd name="connsiteX13" fmla="*/ 35618 w 795450"/>
              <a:gd name="connsiteY13" fmla="*/ 403669 h 736104"/>
              <a:gd name="connsiteX14" fmla="*/ 71236 w 795450"/>
              <a:gd name="connsiteY14" fmla="*/ 368051 h 736104"/>
              <a:gd name="connsiteX15" fmla="*/ 71236 w 795450"/>
              <a:gd name="connsiteY15" fmla="*/ 534267 h 736104"/>
              <a:gd name="connsiteX16" fmla="*/ 35618 w 795450"/>
              <a:gd name="connsiteY16" fmla="*/ 498649 h 736104"/>
              <a:gd name="connsiteX17" fmla="*/ 0 w 795450"/>
              <a:gd name="connsiteY17" fmla="*/ 534267 h 736104"/>
              <a:gd name="connsiteX18" fmla="*/ 35618 w 795450"/>
              <a:gd name="connsiteY18" fmla="*/ 569885 h 736104"/>
              <a:gd name="connsiteX19" fmla="*/ 71236 w 795450"/>
              <a:gd name="connsiteY19" fmla="*/ 534267 h 736104"/>
              <a:gd name="connsiteX20" fmla="*/ 71236 w 795450"/>
              <a:gd name="connsiteY20" fmla="*/ 700484 h 736104"/>
              <a:gd name="connsiteX21" fmla="*/ 35618 w 795450"/>
              <a:gd name="connsiteY21" fmla="*/ 664866 h 736104"/>
              <a:gd name="connsiteX22" fmla="*/ 0 w 795450"/>
              <a:gd name="connsiteY22" fmla="*/ 700484 h 736104"/>
              <a:gd name="connsiteX23" fmla="*/ 35618 w 795450"/>
              <a:gd name="connsiteY23" fmla="*/ 736102 h 736104"/>
              <a:gd name="connsiteX24" fmla="*/ 71236 w 795450"/>
              <a:gd name="connsiteY24" fmla="*/ 700484 h 736104"/>
              <a:gd name="connsiteX25" fmla="*/ 252296 w 795450"/>
              <a:gd name="connsiteY25" fmla="*/ 35619 h 736104"/>
              <a:gd name="connsiteX26" fmla="*/ 216678 w 795450"/>
              <a:gd name="connsiteY26" fmla="*/ 1 h 736104"/>
              <a:gd name="connsiteX27" fmla="*/ 181060 w 795450"/>
              <a:gd name="connsiteY27" fmla="*/ 35619 h 736104"/>
              <a:gd name="connsiteX28" fmla="*/ 216678 w 795450"/>
              <a:gd name="connsiteY28" fmla="*/ 71237 h 736104"/>
              <a:gd name="connsiteX29" fmla="*/ 252296 w 795450"/>
              <a:gd name="connsiteY29" fmla="*/ 35619 h 736104"/>
              <a:gd name="connsiteX30" fmla="*/ 252296 w 795450"/>
              <a:gd name="connsiteY30" fmla="*/ 201836 h 736104"/>
              <a:gd name="connsiteX31" fmla="*/ 216678 w 795450"/>
              <a:gd name="connsiteY31" fmla="*/ 166218 h 736104"/>
              <a:gd name="connsiteX32" fmla="*/ 181060 w 795450"/>
              <a:gd name="connsiteY32" fmla="*/ 201836 h 736104"/>
              <a:gd name="connsiteX33" fmla="*/ 216678 w 795450"/>
              <a:gd name="connsiteY33" fmla="*/ 237454 h 736104"/>
              <a:gd name="connsiteX34" fmla="*/ 252296 w 795450"/>
              <a:gd name="connsiteY34" fmla="*/ 201836 h 736104"/>
              <a:gd name="connsiteX35" fmla="*/ 252296 w 795450"/>
              <a:gd name="connsiteY35" fmla="*/ 368052 h 736104"/>
              <a:gd name="connsiteX36" fmla="*/ 216678 w 795450"/>
              <a:gd name="connsiteY36" fmla="*/ 332434 h 736104"/>
              <a:gd name="connsiteX37" fmla="*/ 181060 w 795450"/>
              <a:gd name="connsiteY37" fmla="*/ 368052 h 736104"/>
              <a:gd name="connsiteX38" fmla="*/ 216678 w 795450"/>
              <a:gd name="connsiteY38" fmla="*/ 403670 h 736104"/>
              <a:gd name="connsiteX39" fmla="*/ 252296 w 795450"/>
              <a:gd name="connsiteY39" fmla="*/ 368052 h 736104"/>
              <a:gd name="connsiteX40" fmla="*/ 252296 w 795450"/>
              <a:gd name="connsiteY40" fmla="*/ 534268 h 736104"/>
              <a:gd name="connsiteX41" fmla="*/ 216678 w 795450"/>
              <a:gd name="connsiteY41" fmla="*/ 498650 h 736104"/>
              <a:gd name="connsiteX42" fmla="*/ 181060 w 795450"/>
              <a:gd name="connsiteY42" fmla="*/ 534268 h 736104"/>
              <a:gd name="connsiteX43" fmla="*/ 216678 w 795450"/>
              <a:gd name="connsiteY43" fmla="*/ 569886 h 736104"/>
              <a:gd name="connsiteX44" fmla="*/ 252296 w 795450"/>
              <a:gd name="connsiteY44" fmla="*/ 534268 h 736104"/>
              <a:gd name="connsiteX45" fmla="*/ 252296 w 795450"/>
              <a:gd name="connsiteY45" fmla="*/ 700485 h 736104"/>
              <a:gd name="connsiteX46" fmla="*/ 216678 w 795450"/>
              <a:gd name="connsiteY46" fmla="*/ 664867 h 736104"/>
              <a:gd name="connsiteX47" fmla="*/ 181060 w 795450"/>
              <a:gd name="connsiteY47" fmla="*/ 700485 h 736104"/>
              <a:gd name="connsiteX48" fmla="*/ 216678 w 795450"/>
              <a:gd name="connsiteY48" fmla="*/ 736103 h 736104"/>
              <a:gd name="connsiteX49" fmla="*/ 252296 w 795450"/>
              <a:gd name="connsiteY49" fmla="*/ 700485 h 736104"/>
              <a:gd name="connsiteX50" fmla="*/ 433352 w 795450"/>
              <a:gd name="connsiteY50" fmla="*/ 35620 h 736104"/>
              <a:gd name="connsiteX51" fmla="*/ 397734 w 795450"/>
              <a:gd name="connsiteY51" fmla="*/ 2 h 736104"/>
              <a:gd name="connsiteX52" fmla="*/ 362116 w 795450"/>
              <a:gd name="connsiteY52" fmla="*/ 35620 h 736104"/>
              <a:gd name="connsiteX53" fmla="*/ 397734 w 795450"/>
              <a:gd name="connsiteY53" fmla="*/ 71238 h 736104"/>
              <a:gd name="connsiteX54" fmla="*/ 433352 w 795450"/>
              <a:gd name="connsiteY54" fmla="*/ 35620 h 736104"/>
              <a:gd name="connsiteX55" fmla="*/ 433352 w 795450"/>
              <a:gd name="connsiteY55" fmla="*/ 201837 h 736104"/>
              <a:gd name="connsiteX56" fmla="*/ 397734 w 795450"/>
              <a:gd name="connsiteY56" fmla="*/ 166219 h 736104"/>
              <a:gd name="connsiteX57" fmla="*/ 362116 w 795450"/>
              <a:gd name="connsiteY57" fmla="*/ 201837 h 736104"/>
              <a:gd name="connsiteX58" fmla="*/ 397734 w 795450"/>
              <a:gd name="connsiteY58" fmla="*/ 237455 h 736104"/>
              <a:gd name="connsiteX59" fmla="*/ 433352 w 795450"/>
              <a:gd name="connsiteY59" fmla="*/ 201837 h 736104"/>
              <a:gd name="connsiteX60" fmla="*/ 433352 w 795450"/>
              <a:gd name="connsiteY60" fmla="*/ 368053 h 736104"/>
              <a:gd name="connsiteX61" fmla="*/ 397734 w 795450"/>
              <a:gd name="connsiteY61" fmla="*/ 332435 h 736104"/>
              <a:gd name="connsiteX62" fmla="*/ 362116 w 795450"/>
              <a:gd name="connsiteY62" fmla="*/ 368053 h 736104"/>
              <a:gd name="connsiteX63" fmla="*/ 397734 w 795450"/>
              <a:gd name="connsiteY63" fmla="*/ 403671 h 736104"/>
              <a:gd name="connsiteX64" fmla="*/ 433352 w 795450"/>
              <a:gd name="connsiteY64" fmla="*/ 368053 h 736104"/>
              <a:gd name="connsiteX65" fmla="*/ 433352 w 795450"/>
              <a:gd name="connsiteY65" fmla="*/ 534268 h 736104"/>
              <a:gd name="connsiteX66" fmla="*/ 397734 w 795450"/>
              <a:gd name="connsiteY66" fmla="*/ 498650 h 736104"/>
              <a:gd name="connsiteX67" fmla="*/ 362116 w 795450"/>
              <a:gd name="connsiteY67" fmla="*/ 534268 h 736104"/>
              <a:gd name="connsiteX68" fmla="*/ 397734 w 795450"/>
              <a:gd name="connsiteY68" fmla="*/ 569886 h 736104"/>
              <a:gd name="connsiteX69" fmla="*/ 433352 w 795450"/>
              <a:gd name="connsiteY69" fmla="*/ 534268 h 736104"/>
              <a:gd name="connsiteX70" fmla="*/ 433352 w 795450"/>
              <a:gd name="connsiteY70" fmla="*/ 700485 h 736104"/>
              <a:gd name="connsiteX71" fmla="*/ 397734 w 795450"/>
              <a:gd name="connsiteY71" fmla="*/ 664867 h 736104"/>
              <a:gd name="connsiteX72" fmla="*/ 362116 w 795450"/>
              <a:gd name="connsiteY72" fmla="*/ 700485 h 736104"/>
              <a:gd name="connsiteX73" fmla="*/ 397734 w 795450"/>
              <a:gd name="connsiteY73" fmla="*/ 736103 h 736104"/>
              <a:gd name="connsiteX74" fmla="*/ 433352 w 795450"/>
              <a:gd name="connsiteY74" fmla="*/ 700485 h 736104"/>
              <a:gd name="connsiteX75" fmla="*/ 614408 w 795450"/>
              <a:gd name="connsiteY75" fmla="*/ 35619 h 736104"/>
              <a:gd name="connsiteX76" fmla="*/ 578790 w 795450"/>
              <a:gd name="connsiteY76" fmla="*/ 1 h 736104"/>
              <a:gd name="connsiteX77" fmla="*/ 543172 w 795450"/>
              <a:gd name="connsiteY77" fmla="*/ 35619 h 736104"/>
              <a:gd name="connsiteX78" fmla="*/ 578790 w 795450"/>
              <a:gd name="connsiteY78" fmla="*/ 71237 h 736104"/>
              <a:gd name="connsiteX79" fmla="*/ 614408 w 795450"/>
              <a:gd name="connsiteY79" fmla="*/ 35619 h 736104"/>
              <a:gd name="connsiteX80" fmla="*/ 614408 w 795450"/>
              <a:gd name="connsiteY80" fmla="*/ 201836 h 736104"/>
              <a:gd name="connsiteX81" fmla="*/ 578790 w 795450"/>
              <a:gd name="connsiteY81" fmla="*/ 166218 h 736104"/>
              <a:gd name="connsiteX82" fmla="*/ 543172 w 795450"/>
              <a:gd name="connsiteY82" fmla="*/ 201836 h 736104"/>
              <a:gd name="connsiteX83" fmla="*/ 578790 w 795450"/>
              <a:gd name="connsiteY83" fmla="*/ 237454 h 736104"/>
              <a:gd name="connsiteX84" fmla="*/ 614408 w 795450"/>
              <a:gd name="connsiteY84" fmla="*/ 201836 h 736104"/>
              <a:gd name="connsiteX85" fmla="*/ 614408 w 795450"/>
              <a:gd name="connsiteY85" fmla="*/ 368052 h 736104"/>
              <a:gd name="connsiteX86" fmla="*/ 578790 w 795450"/>
              <a:gd name="connsiteY86" fmla="*/ 332434 h 736104"/>
              <a:gd name="connsiteX87" fmla="*/ 543172 w 795450"/>
              <a:gd name="connsiteY87" fmla="*/ 368052 h 736104"/>
              <a:gd name="connsiteX88" fmla="*/ 578790 w 795450"/>
              <a:gd name="connsiteY88" fmla="*/ 403670 h 736104"/>
              <a:gd name="connsiteX89" fmla="*/ 614408 w 795450"/>
              <a:gd name="connsiteY89" fmla="*/ 368052 h 736104"/>
              <a:gd name="connsiteX90" fmla="*/ 614408 w 795450"/>
              <a:gd name="connsiteY90" fmla="*/ 534269 h 736104"/>
              <a:gd name="connsiteX91" fmla="*/ 578790 w 795450"/>
              <a:gd name="connsiteY91" fmla="*/ 498651 h 736104"/>
              <a:gd name="connsiteX92" fmla="*/ 543172 w 795450"/>
              <a:gd name="connsiteY92" fmla="*/ 534269 h 736104"/>
              <a:gd name="connsiteX93" fmla="*/ 578790 w 795450"/>
              <a:gd name="connsiteY93" fmla="*/ 569887 h 736104"/>
              <a:gd name="connsiteX94" fmla="*/ 614408 w 795450"/>
              <a:gd name="connsiteY94" fmla="*/ 534269 h 736104"/>
              <a:gd name="connsiteX95" fmla="*/ 614408 w 795450"/>
              <a:gd name="connsiteY95" fmla="*/ 700486 h 736104"/>
              <a:gd name="connsiteX96" fmla="*/ 578790 w 795450"/>
              <a:gd name="connsiteY96" fmla="*/ 664868 h 736104"/>
              <a:gd name="connsiteX97" fmla="*/ 543172 w 795450"/>
              <a:gd name="connsiteY97" fmla="*/ 700486 h 736104"/>
              <a:gd name="connsiteX98" fmla="*/ 578790 w 795450"/>
              <a:gd name="connsiteY98" fmla="*/ 736104 h 736104"/>
              <a:gd name="connsiteX99" fmla="*/ 614408 w 795450"/>
              <a:gd name="connsiteY99" fmla="*/ 700486 h 736104"/>
              <a:gd name="connsiteX100" fmla="*/ 795450 w 795450"/>
              <a:gd name="connsiteY100" fmla="*/ 35619 h 736104"/>
              <a:gd name="connsiteX101" fmla="*/ 759832 w 795450"/>
              <a:gd name="connsiteY101" fmla="*/ 1 h 736104"/>
              <a:gd name="connsiteX102" fmla="*/ 724214 w 795450"/>
              <a:gd name="connsiteY102" fmla="*/ 35619 h 736104"/>
              <a:gd name="connsiteX103" fmla="*/ 759832 w 795450"/>
              <a:gd name="connsiteY103" fmla="*/ 71237 h 736104"/>
              <a:gd name="connsiteX104" fmla="*/ 795450 w 795450"/>
              <a:gd name="connsiteY104" fmla="*/ 35619 h 736104"/>
              <a:gd name="connsiteX105" fmla="*/ 795450 w 795450"/>
              <a:gd name="connsiteY105" fmla="*/ 201836 h 736104"/>
              <a:gd name="connsiteX106" fmla="*/ 759832 w 795450"/>
              <a:gd name="connsiteY106" fmla="*/ 166218 h 736104"/>
              <a:gd name="connsiteX107" fmla="*/ 724214 w 795450"/>
              <a:gd name="connsiteY107" fmla="*/ 201836 h 736104"/>
              <a:gd name="connsiteX108" fmla="*/ 759832 w 795450"/>
              <a:gd name="connsiteY108" fmla="*/ 237454 h 736104"/>
              <a:gd name="connsiteX109" fmla="*/ 795450 w 795450"/>
              <a:gd name="connsiteY109" fmla="*/ 201836 h 736104"/>
              <a:gd name="connsiteX110" fmla="*/ 795450 w 795450"/>
              <a:gd name="connsiteY110" fmla="*/ 368052 h 736104"/>
              <a:gd name="connsiteX111" fmla="*/ 759832 w 795450"/>
              <a:gd name="connsiteY111" fmla="*/ 332434 h 736104"/>
              <a:gd name="connsiteX112" fmla="*/ 724214 w 795450"/>
              <a:gd name="connsiteY112" fmla="*/ 368052 h 736104"/>
              <a:gd name="connsiteX113" fmla="*/ 759832 w 795450"/>
              <a:gd name="connsiteY113" fmla="*/ 403670 h 736104"/>
              <a:gd name="connsiteX114" fmla="*/ 795450 w 795450"/>
              <a:gd name="connsiteY114" fmla="*/ 368052 h 736104"/>
              <a:gd name="connsiteX115" fmla="*/ 795450 w 795450"/>
              <a:gd name="connsiteY115" fmla="*/ 534269 h 736104"/>
              <a:gd name="connsiteX116" fmla="*/ 759832 w 795450"/>
              <a:gd name="connsiteY116" fmla="*/ 498651 h 736104"/>
              <a:gd name="connsiteX117" fmla="*/ 724214 w 795450"/>
              <a:gd name="connsiteY117" fmla="*/ 534269 h 736104"/>
              <a:gd name="connsiteX118" fmla="*/ 759832 w 795450"/>
              <a:gd name="connsiteY118" fmla="*/ 569887 h 736104"/>
              <a:gd name="connsiteX119" fmla="*/ 795450 w 795450"/>
              <a:gd name="connsiteY119" fmla="*/ 534269 h 736104"/>
              <a:gd name="connsiteX120" fmla="*/ 795450 w 795450"/>
              <a:gd name="connsiteY120" fmla="*/ 700486 h 736104"/>
              <a:gd name="connsiteX121" fmla="*/ 759832 w 795450"/>
              <a:gd name="connsiteY121" fmla="*/ 664868 h 736104"/>
              <a:gd name="connsiteX122" fmla="*/ 724214 w 795450"/>
              <a:gd name="connsiteY122" fmla="*/ 700486 h 736104"/>
              <a:gd name="connsiteX123" fmla="*/ 759832 w 795450"/>
              <a:gd name="connsiteY123" fmla="*/ 736104 h 736104"/>
              <a:gd name="connsiteX124" fmla="*/ 795450 w 795450"/>
              <a:gd name="connsiteY124" fmla="*/ 700486 h 7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5450" h="736104">
                <a:moveTo>
                  <a:pt x="71236" y="35618"/>
                </a:moveTo>
                <a:cubicBezTo>
                  <a:pt x="71236" y="15947"/>
                  <a:pt x="55289" y="0"/>
                  <a:pt x="35618" y="0"/>
                </a:cubicBezTo>
                <a:cubicBezTo>
                  <a:pt x="15947" y="0"/>
                  <a:pt x="0" y="15947"/>
                  <a:pt x="0" y="35618"/>
                </a:cubicBezTo>
                <a:cubicBezTo>
                  <a:pt x="0" y="55289"/>
                  <a:pt x="15947" y="71236"/>
                  <a:pt x="35618" y="71236"/>
                </a:cubicBezTo>
                <a:cubicBezTo>
                  <a:pt x="55289" y="71236"/>
                  <a:pt x="71236" y="55289"/>
                  <a:pt x="71236" y="35618"/>
                </a:cubicBezTo>
                <a:close/>
                <a:moveTo>
                  <a:pt x="71236" y="201835"/>
                </a:moveTo>
                <a:cubicBezTo>
                  <a:pt x="71236" y="182164"/>
                  <a:pt x="55289" y="166217"/>
                  <a:pt x="35618" y="166217"/>
                </a:cubicBezTo>
                <a:cubicBezTo>
                  <a:pt x="15947" y="166217"/>
                  <a:pt x="0" y="182164"/>
                  <a:pt x="0" y="201835"/>
                </a:cubicBezTo>
                <a:cubicBezTo>
                  <a:pt x="0" y="221506"/>
                  <a:pt x="15947" y="237453"/>
                  <a:pt x="35618" y="237453"/>
                </a:cubicBezTo>
                <a:cubicBezTo>
                  <a:pt x="55289" y="237453"/>
                  <a:pt x="71236" y="221506"/>
                  <a:pt x="71236" y="201835"/>
                </a:cubicBezTo>
                <a:close/>
                <a:moveTo>
                  <a:pt x="71236" y="368051"/>
                </a:moveTo>
                <a:cubicBezTo>
                  <a:pt x="71236" y="348380"/>
                  <a:pt x="55289" y="332433"/>
                  <a:pt x="35618" y="332433"/>
                </a:cubicBezTo>
                <a:cubicBezTo>
                  <a:pt x="15947" y="332434"/>
                  <a:pt x="0" y="348381"/>
                  <a:pt x="0" y="368052"/>
                </a:cubicBezTo>
                <a:cubicBezTo>
                  <a:pt x="0" y="387722"/>
                  <a:pt x="15947" y="403669"/>
                  <a:pt x="35618" y="403669"/>
                </a:cubicBezTo>
                <a:cubicBezTo>
                  <a:pt x="55289" y="403669"/>
                  <a:pt x="71236" y="387722"/>
                  <a:pt x="71236" y="368051"/>
                </a:cubicBezTo>
                <a:close/>
                <a:moveTo>
                  <a:pt x="71236" y="534267"/>
                </a:moveTo>
                <a:cubicBezTo>
                  <a:pt x="71236" y="514596"/>
                  <a:pt x="55289" y="498649"/>
                  <a:pt x="35618" y="498649"/>
                </a:cubicBezTo>
                <a:cubicBezTo>
                  <a:pt x="15947" y="498649"/>
                  <a:pt x="0" y="514596"/>
                  <a:pt x="0" y="534267"/>
                </a:cubicBezTo>
                <a:cubicBezTo>
                  <a:pt x="0" y="553938"/>
                  <a:pt x="15947" y="569885"/>
                  <a:pt x="35618" y="569885"/>
                </a:cubicBezTo>
                <a:cubicBezTo>
                  <a:pt x="55289" y="569885"/>
                  <a:pt x="71236" y="553938"/>
                  <a:pt x="71236" y="534267"/>
                </a:cubicBezTo>
                <a:close/>
                <a:moveTo>
                  <a:pt x="71236" y="700484"/>
                </a:moveTo>
                <a:cubicBezTo>
                  <a:pt x="71236" y="680813"/>
                  <a:pt x="55289" y="664866"/>
                  <a:pt x="35618" y="664866"/>
                </a:cubicBezTo>
                <a:cubicBezTo>
                  <a:pt x="15947" y="664866"/>
                  <a:pt x="0" y="680813"/>
                  <a:pt x="0" y="700484"/>
                </a:cubicBezTo>
                <a:cubicBezTo>
                  <a:pt x="0" y="720155"/>
                  <a:pt x="15947" y="736102"/>
                  <a:pt x="35618" y="736102"/>
                </a:cubicBezTo>
                <a:cubicBezTo>
                  <a:pt x="55289" y="736102"/>
                  <a:pt x="71236" y="720155"/>
                  <a:pt x="71236" y="700484"/>
                </a:cubicBezTo>
                <a:close/>
                <a:moveTo>
                  <a:pt x="252296" y="35619"/>
                </a:moveTo>
                <a:cubicBezTo>
                  <a:pt x="252296" y="15948"/>
                  <a:pt x="236349" y="1"/>
                  <a:pt x="216678" y="1"/>
                </a:cubicBezTo>
                <a:cubicBezTo>
                  <a:pt x="197007" y="1"/>
                  <a:pt x="181060" y="15948"/>
                  <a:pt x="181060" y="35619"/>
                </a:cubicBezTo>
                <a:cubicBezTo>
                  <a:pt x="181060" y="55290"/>
                  <a:pt x="197007" y="71237"/>
                  <a:pt x="216678" y="71237"/>
                </a:cubicBezTo>
                <a:cubicBezTo>
                  <a:pt x="236349" y="71237"/>
                  <a:pt x="252296" y="55290"/>
                  <a:pt x="252296" y="35619"/>
                </a:cubicBezTo>
                <a:close/>
                <a:moveTo>
                  <a:pt x="252296" y="201836"/>
                </a:moveTo>
                <a:cubicBezTo>
                  <a:pt x="252296" y="182165"/>
                  <a:pt x="236349" y="166218"/>
                  <a:pt x="216678" y="166218"/>
                </a:cubicBezTo>
                <a:cubicBezTo>
                  <a:pt x="197007" y="166218"/>
                  <a:pt x="181060" y="182165"/>
                  <a:pt x="181060" y="201836"/>
                </a:cubicBezTo>
                <a:cubicBezTo>
                  <a:pt x="181060" y="221507"/>
                  <a:pt x="197007" y="237454"/>
                  <a:pt x="216678" y="237454"/>
                </a:cubicBezTo>
                <a:cubicBezTo>
                  <a:pt x="236349" y="237454"/>
                  <a:pt x="252296" y="221507"/>
                  <a:pt x="252296" y="201836"/>
                </a:cubicBezTo>
                <a:close/>
                <a:moveTo>
                  <a:pt x="252296" y="368052"/>
                </a:moveTo>
                <a:cubicBezTo>
                  <a:pt x="252296" y="348381"/>
                  <a:pt x="236349" y="332434"/>
                  <a:pt x="216678" y="332434"/>
                </a:cubicBezTo>
                <a:cubicBezTo>
                  <a:pt x="197007" y="332434"/>
                  <a:pt x="181060" y="348381"/>
                  <a:pt x="181060" y="368052"/>
                </a:cubicBezTo>
                <a:cubicBezTo>
                  <a:pt x="181060" y="387723"/>
                  <a:pt x="197007" y="403670"/>
                  <a:pt x="216678" y="403670"/>
                </a:cubicBezTo>
                <a:cubicBezTo>
                  <a:pt x="236349" y="403670"/>
                  <a:pt x="252296" y="387723"/>
                  <a:pt x="252296" y="368052"/>
                </a:cubicBezTo>
                <a:close/>
                <a:moveTo>
                  <a:pt x="252296" y="534268"/>
                </a:moveTo>
                <a:cubicBezTo>
                  <a:pt x="252296" y="514597"/>
                  <a:pt x="236349" y="498650"/>
                  <a:pt x="216678" y="498650"/>
                </a:cubicBezTo>
                <a:cubicBezTo>
                  <a:pt x="197007" y="498650"/>
                  <a:pt x="181060" y="514597"/>
                  <a:pt x="181060" y="534268"/>
                </a:cubicBezTo>
                <a:cubicBezTo>
                  <a:pt x="181060" y="553939"/>
                  <a:pt x="197007" y="569886"/>
                  <a:pt x="216678" y="569886"/>
                </a:cubicBezTo>
                <a:cubicBezTo>
                  <a:pt x="236349" y="569886"/>
                  <a:pt x="252296" y="553939"/>
                  <a:pt x="252296" y="534268"/>
                </a:cubicBezTo>
                <a:close/>
                <a:moveTo>
                  <a:pt x="252296" y="700485"/>
                </a:moveTo>
                <a:cubicBezTo>
                  <a:pt x="252296" y="680814"/>
                  <a:pt x="236349" y="664867"/>
                  <a:pt x="216678" y="664867"/>
                </a:cubicBezTo>
                <a:cubicBezTo>
                  <a:pt x="197007" y="664867"/>
                  <a:pt x="181060" y="680814"/>
                  <a:pt x="181060" y="700485"/>
                </a:cubicBezTo>
                <a:cubicBezTo>
                  <a:pt x="181060" y="720156"/>
                  <a:pt x="197007" y="736103"/>
                  <a:pt x="216678" y="736103"/>
                </a:cubicBezTo>
                <a:cubicBezTo>
                  <a:pt x="236349" y="736103"/>
                  <a:pt x="252296" y="720156"/>
                  <a:pt x="252296" y="700485"/>
                </a:cubicBezTo>
                <a:close/>
                <a:moveTo>
                  <a:pt x="433352" y="35620"/>
                </a:moveTo>
                <a:cubicBezTo>
                  <a:pt x="433352" y="15949"/>
                  <a:pt x="417405" y="2"/>
                  <a:pt x="397734" y="2"/>
                </a:cubicBezTo>
                <a:cubicBezTo>
                  <a:pt x="378063" y="2"/>
                  <a:pt x="362116" y="15949"/>
                  <a:pt x="362116" y="35620"/>
                </a:cubicBezTo>
                <a:cubicBezTo>
                  <a:pt x="362116" y="55291"/>
                  <a:pt x="378063" y="71238"/>
                  <a:pt x="397734" y="71238"/>
                </a:cubicBezTo>
                <a:cubicBezTo>
                  <a:pt x="417405" y="71238"/>
                  <a:pt x="433352" y="55291"/>
                  <a:pt x="433352" y="35620"/>
                </a:cubicBezTo>
                <a:close/>
                <a:moveTo>
                  <a:pt x="433352" y="201837"/>
                </a:moveTo>
                <a:cubicBezTo>
                  <a:pt x="433352" y="182166"/>
                  <a:pt x="417405" y="166219"/>
                  <a:pt x="397734" y="166219"/>
                </a:cubicBezTo>
                <a:cubicBezTo>
                  <a:pt x="378063" y="166219"/>
                  <a:pt x="362116" y="182166"/>
                  <a:pt x="362116" y="201837"/>
                </a:cubicBezTo>
                <a:cubicBezTo>
                  <a:pt x="362116" y="221508"/>
                  <a:pt x="378063" y="237455"/>
                  <a:pt x="397734" y="237455"/>
                </a:cubicBezTo>
                <a:cubicBezTo>
                  <a:pt x="417405" y="237455"/>
                  <a:pt x="433352" y="221508"/>
                  <a:pt x="433352" y="201837"/>
                </a:cubicBezTo>
                <a:close/>
                <a:moveTo>
                  <a:pt x="433352" y="368053"/>
                </a:moveTo>
                <a:cubicBezTo>
                  <a:pt x="433352" y="348382"/>
                  <a:pt x="417405" y="332435"/>
                  <a:pt x="397734" y="332435"/>
                </a:cubicBezTo>
                <a:cubicBezTo>
                  <a:pt x="378063" y="332435"/>
                  <a:pt x="362116" y="348382"/>
                  <a:pt x="362116" y="368053"/>
                </a:cubicBezTo>
                <a:cubicBezTo>
                  <a:pt x="362116" y="387724"/>
                  <a:pt x="378063" y="403671"/>
                  <a:pt x="397734" y="403671"/>
                </a:cubicBezTo>
                <a:cubicBezTo>
                  <a:pt x="417405" y="403671"/>
                  <a:pt x="433352" y="387724"/>
                  <a:pt x="433352" y="368053"/>
                </a:cubicBezTo>
                <a:close/>
                <a:moveTo>
                  <a:pt x="433352" y="534268"/>
                </a:moveTo>
                <a:cubicBezTo>
                  <a:pt x="433352" y="514597"/>
                  <a:pt x="417405" y="498650"/>
                  <a:pt x="397734" y="498650"/>
                </a:cubicBezTo>
                <a:cubicBezTo>
                  <a:pt x="378063" y="498650"/>
                  <a:pt x="362116" y="514597"/>
                  <a:pt x="362116" y="534268"/>
                </a:cubicBezTo>
                <a:cubicBezTo>
                  <a:pt x="362116" y="553939"/>
                  <a:pt x="378063" y="569886"/>
                  <a:pt x="397734" y="569886"/>
                </a:cubicBezTo>
                <a:cubicBezTo>
                  <a:pt x="417405" y="569886"/>
                  <a:pt x="433352" y="553939"/>
                  <a:pt x="433352" y="534268"/>
                </a:cubicBezTo>
                <a:close/>
                <a:moveTo>
                  <a:pt x="433352" y="700485"/>
                </a:moveTo>
                <a:cubicBezTo>
                  <a:pt x="433352" y="680814"/>
                  <a:pt x="417405" y="664867"/>
                  <a:pt x="397734" y="664867"/>
                </a:cubicBezTo>
                <a:cubicBezTo>
                  <a:pt x="378063" y="664867"/>
                  <a:pt x="362116" y="680814"/>
                  <a:pt x="362116" y="700485"/>
                </a:cubicBezTo>
                <a:cubicBezTo>
                  <a:pt x="362116" y="720156"/>
                  <a:pt x="378063" y="736103"/>
                  <a:pt x="397734" y="736103"/>
                </a:cubicBezTo>
                <a:cubicBezTo>
                  <a:pt x="417405" y="736103"/>
                  <a:pt x="433352" y="720156"/>
                  <a:pt x="433352" y="700485"/>
                </a:cubicBezTo>
                <a:close/>
                <a:moveTo>
                  <a:pt x="614408" y="35619"/>
                </a:moveTo>
                <a:cubicBezTo>
                  <a:pt x="614408" y="15948"/>
                  <a:pt x="598461" y="1"/>
                  <a:pt x="578790" y="1"/>
                </a:cubicBezTo>
                <a:cubicBezTo>
                  <a:pt x="559119" y="1"/>
                  <a:pt x="543172" y="15948"/>
                  <a:pt x="543172" y="35619"/>
                </a:cubicBezTo>
                <a:cubicBezTo>
                  <a:pt x="543172" y="55290"/>
                  <a:pt x="559119" y="71237"/>
                  <a:pt x="578790" y="71237"/>
                </a:cubicBezTo>
                <a:cubicBezTo>
                  <a:pt x="598461" y="71237"/>
                  <a:pt x="614408" y="55290"/>
                  <a:pt x="614408" y="35619"/>
                </a:cubicBezTo>
                <a:close/>
                <a:moveTo>
                  <a:pt x="614408" y="201836"/>
                </a:moveTo>
                <a:cubicBezTo>
                  <a:pt x="614408" y="182165"/>
                  <a:pt x="598461" y="166218"/>
                  <a:pt x="578790" y="166218"/>
                </a:cubicBezTo>
                <a:cubicBezTo>
                  <a:pt x="559119" y="166218"/>
                  <a:pt x="543172" y="182165"/>
                  <a:pt x="543172" y="201836"/>
                </a:cubicBezTo>
                <a:cubicBezTo>
                  <a:pt x="543172" y="221507"/>
                  <a:pt x="559119" y="237454"/>
                  <a:pt x="578790" y="237454"/>
                </a:cubicBezTo>
                <a:cubicBezTo>
                  <a:pt x="598461" y="237454"/>
                  <a:pt x="614408" y="221507"/>
                  <a:pt x="614408" y="201836"/>
                </a:cubicBezTo>
                <a:close/>
                <a:moveTo>
                  <a:pt x="614408" y="368052"/>
                </a:moveTo>
                <a:cubicBezTo>
                  <a:pt x="614408" y="348381"/>
                  <a:pt x="598461" y="332434"/>
                  <a:pt x="578790" y="332434"/>
                </a:cubicBezTo>
                <a:cubicBezTo>
                  <a:pt x="559119" y="332434"/>
                  <a:pt x="543172" y="348381"/>
                  <a:pt x="543172" y="368052"/>
                </a:cubicBezTo>
                <a:cubicBezTo>
                  <a:pt x="543172" y="387723"/>
                  <a:pt x="559119" y="403670"/>
                  <a:pt x="578790" y="403670"/>
                </a:cubicBezTo>
                <a:cubicBezTo>
                  <a:pt x="598461" y="403670"/>
                  <a:pt x="614408" y="387723"/>
                  <a:pt x="614408" y="368052"/>
                </a:cubicBezTo>
                <a:close/>
                <a:moveTo>
                  <a:pt x="614408" y="534269"/>
                </a:moveTo>
                <a:cubicBezTo>
                  <a:pt x="614408" y="514598"/>
                  <a:pt x="598461" y="498651"/>
                  <a:pt x="578790" y="498651"/>
                </a:cubicBezTo>
                <a:cubicBezTo>
                  <a:pt x="559119" y="498651"/>
                  <a:pt x="543172" y="514598"/>
                  <a:pt x="543172" y="534269"/>
                </a:cubicBezTo>
                <a:cubicBezTo>
                  <a:pt x="543172" y="553940"/>
                  <a:pt x="559119" y="569887"/>
                  <a:pt x="578790" y="569887"/>
                </a:cubicBezTo>
                <a:cubicBezTo>
                  <a:pt x="598461" y="569887"/>
                  <a:pt x="614408" y="553940"/>
                  <a:pt x="614408" y="534269"/>
                </a:cubicBezTo>
                <a:close/>
                <a:moveTo>
                  <a:pt x="614408" y="700486"/>
                </a:moveTo>
                <a:cubicBezTo>
                  <a:pt x="614408" y="680815"/>
                  <a:pt x="598461" y="664868"/>
                  <a:pt x="578790" y="664868"/>
                </a:cubicBezTo>
                <a:cubicBezTo>
                  <a:pt x="559119" y="664868"/>
                  <a:pt x="543172" y="680815"/>
                  <a:pt x="543172" y="700486"/>
                </a:cubicBezTo>
                <a:cubicBezTo>
                  <a:pt x="543172" y="720157"/>
                  <a:pt x="559119" y="736104"/>
                  <a:pt x="578790" y="736104"/>
                </a:cubicBezTo>
                <a:cubicBezTo>
                  <a:pt x="598461" y="736104"/>
                  <a:pt x="614408" y="720157"/>
                  <a:pt x="614408" y="700486"/>
                </a:cubicBezTo>
                <a:close/>
                <a:moveTo>
                  <a:pt x="795450" y="35619"/>
                </a:moveTo>
                <a:cubicBezTo>
                  <a:pt x="795450" y="15948"/>
                  <a:pt x="779503" y="1"/>
                  <a:pt x="759832" y="1"/>
                </a:cubicBezTo>
                <a:cubicBezTo>
                  <a:pt x="740161" y="1"/>
                  <a:pt x="724214" y="15948"/>
                  <a:pt x="724214" y="35619"/>
                </a:cubicBezTo>
                <a:cubicBezTo>
                  <a:pt x="724214" y="55290"/>
                  <a:pt x="740161" y="71237"/>
                  <a:pt x="759832" y="71237"/>
                </a:cubicBezTo>
                <a:cubicBezTo>
                  <a:pt x="779503" y="71237"/>
                  <a:pt x="795450" y="55290"/>
                  <a:pt x="795450" y="35619"/>
                </a:cubicBezTo>
                <a:close/>
                <a:moveTo>
                  <a:pt x="795450" y="201836"/>
                </a:moveTo>
                <a:cubicBezTo>
                  <a:pt x="795450" y="182165"/>
                  <a:pt x="779503" y="166218"/>
                  <a:pt x="759832" y="166218"/>
                </a:cubicBezTo>
                <a:cubicBezTo>
                  <a:pt x="740161" y="166218"/>
                  <a:pt x="724214" y="182165"/>
                  <a:pt x="724214" y="201836"/>
                </a:cubicBezTo>
                <a:cubicBezTo>
                  <a:pt x="724214" y="221507"/>
                  <a:pt x="740161" y="237454"/>
                  <a:pt x="759832" y="237454"/>
                </a:cubicBezTo>
                <a:cubicBezTo>
                  <a:pt x="779503" y="237454"/>
                  <a:pt x="795450" y="221507"/>
                  <a:pt x="795450" y="201836"/>
                </a:cubicBezTo>
                <a:close/>
                <a:moveTo>
                  <a:pt x="795450" y="368052"/>
                </a:moveTo>
                <a:cubicBezTo>
                  <a:pt x="795450" y="348381"/>
                  <a:pt x="779503" y="332434"/>
                  <a:pt x="759832" y="332434"/>
                </a:cubicBezTo>
                <a:cubicBezTo>
                  <a:pt x="740161" y="332434"/>
                  <a:pt x="724214" y="348381"/>
                  <a:pt x="724214" y="368052"/>
                </a:cubicBezTo>
                <a:cubicBezTo>
                  <a:pt x="724214" y="387723"/>
                  <a:pt x="740161" y="403670"/>
                  <a:pt x="759832" y="403670"/>
                </a:cubicBezTo>
                <a:cubicBezTo>
                  <a:pt x="779503" y="403670"/>
                  <a:pt x="795450" y="387723"/>
                  <a:pt x="795450" y="368052"/>
                </a:cubicBezTo>
                <a:close/>
                <a:moveTo>
                  <a:pt x="795450" y="534269"/>
                </a:moveTo>
                <a:cubicBezTo>
                  <a:pt x="795450" y="514598"/>
                  <a:pt x="779503" y="498651"/>
                  <a:pt x="759832" y="498651"/>
                </a:cubicBezTo>
                <a:cubicBezTo>
                  <a:pt x="740161" y="498651"/>
                  <a:pt x="724214" y="514598"/>
                  <a:pt x="724214" y="534269"/>
                </a:cubicBezTo>
                <a:cubicBezTo>
                  <a:pt x="724214" y="553940"/>
                  <a:pt x="740161" y="569887"/>
                  <a:pt x="759832" y="569887"/>
                </a:cubicBezTo>
                <a:cubicBezTo>
                  <a:pt x="779503" y="569887"/>
                  <a:pt x="795450" y="553940"/>
                  <a:pt x="795450" y="534269"/>
                </a:cubicBezTo>
                <a:close/>
                <a:moveTo>
                  <a:pt x="795450" y="700486"/>
                </a:moveTo>
                <a:cubicBezTo>
                  <a:pt x="795450" y="680815"/>
                  <a:pt x="779503" y="664868"/>
                  <a:pt x="759832" y="664868"/>
                </a:cubicBezTo>
                <a:cubicBezTo>
                  <a:pt x="740161" y="664868"/>
                  <a:pt x="724214" y="680815"/>
                  <a:pt x="724214" y="700486"/>
                </a:cubicBezTo>
                <a:cubicBezTo>
                  <a:pt x="724214" y="720157"/>
                  <a:pt x="740161" y="736104"/>
                  <a:pt x="759832" y="736104"/>
                </a:cubicBezTo>
                <a:cubicBezTo>
                  <a:pt x="779503" y="736104"/>
                  <a:pt x="795450" y="720157"/>
                  <a:pt x="795450" y="700486"/>
                </a:cubicBezTo>
                <a:close/>
              </a:path>
            </a:pathLst>
          </a:custGeom>
          <a:gradFill flip="none" rotWithShape="1">
            <a:gsLst>
              <a:gs pos="0">
                <a:srgbClr val="1B6669"/>
              </a:gs>
              <a:gs pos="100000">
                <a:srgbClr val="1B6669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>
              <a:ea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97192" y="1142175"/>
            <a:ext cx="8197951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类似地，对于三元一次线性方程组</a:t>
            </a:r>
          </a:p>
        </p:txBody>
      </p:sp>
      <p:graphicFrame>
        <p:nvGraphicFramePr>
          <p:cNvPr id="1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85564"/>
              </p:ext>
            </p:extLst>
          </p:nvPr>
        </p:nvGraphicFramePr>
        <p:xfrm>
          <a:off x="3192631" y="1790247"/>
          <a:ext cx="4213225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4" imgW="1574640" imgH="711000" progId="Equation.DSMT4">
                  <p:embed/>
                </p:oleObj>
              </mc:Choice>
              <mc:Fallback>
                <p:oleObj name="Equation" r:id="rId4" imgW="1574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631" y="1790247"/>
                        <a:ext cx="4213225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2"/>
          <p:cNvSpPr>
            <a:spLocks noChangeArrowheads="1"/>
          </p:cNvSpPr>
          <p:nvPr/>
        </p:nvSpPr>
        <p:spPr bwMode="auto">
          <a:xfrm>
            <a:off x="1486694" y="3989078"/>
            <a:ext cx="2954655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其系数行列式用记号</a:t>
            </a:r>
          </a:p>
        </p:txBody>
      </p:sp>
      <p:graphicFrame>
        <p:nvGraphicFramePr>
          <p:cNvPr id="17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96804"/>
              </p:ext>
            </p:extLst>
          </p:nvPr>
        </p:nvGraphicFramePr>
        <p:xfrm>
          <a:off x="4511030" y="3524900"/>
          <a:ext cx="3192462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6" imgW="1193760" imgH="711000" progId="Equation.DSMT4">
                  <p:embed/>
                </p:oleObj>
              </mc:Choice>
              <mc:Fallback>
                <p:oleObj name="Equation" r:id="rId6" imgW="1193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30" y="3524900"/>
                        <a:ext cx="3192462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4"/>
          <p:cNvSpPr>
            <a:spLocks noChangeArrowheads="1"/>
          </p:cNvSpPr>
          <p:nvPr/>
        </p:nvSpPr>
        <p:spPr bwMode="auto">
          <a:xfrm>
            <a:off x="1486694" y="5048113"/>
            <a:ext cx="2031325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表示代数和：</a:t>
            </a:r>
          </a:p>
        </p:txBody>
      </p:sp>
      <p:graphicFrame>
        <p:nvGraphicFramePr>
          <p:cNvPr id="1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02928"/>
              </p:ext>
            </p:extLst>
          </p:nvPr>
        </p:nvGraphicFramePr>
        <p:xfrm>
          <a:off x="1597192" y="5787263"/>
          <a:ext cx="8413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8" imgW="3720960" imgH="228600" progId="Equation.DSMT4">
                  <p:embed/>
                </p:oleObj>
              </mc:Choice>
              <mc:Fallback>
                <p:oleObj name="Equation" r:id="rId8" imgW="372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192" y="5787263"/>
                        <a:ext cx="84137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6366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1471634" y="1515095"/>
            <a:ext cx="1723549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2400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</a:t>
            </a:r>
            <a:endParaRPr kumimoji="1" lang="zh-CN" altLang="en-US" sz="2400" b="1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52754"/>
              </p:ext>
            </p:extLst>
          </p:nvPr>
        </p:nvGraphicFramePr>
        <p:xfrm>
          <a:off x="1744663" y="2511997"/>
          <a:ext cx="7573962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4" imgW="2831760" imgH="711000" progId="Equation.DSMT4">
                  <p:embed/>
                </p:oleObj>
              </mc:Choice>
              <mc:Fallback>
                <p:oleObj name="Equation" r:id="rId4" imgW="2831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511997"/>
                        <a:ext cx="7573962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6301"/>
              </p:ext>
            </p:extLst>
          </p:nvPr>
        </p:nvGraphicFramePr>
        <p:xfrm>
          <a:off x="4511993" y="4002151"/>
          <a:ext cx="5057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6" imgW="1892160" imgH="228600" progId="Equation.DSMT4">
                  <p:embed/>
                </p:oleObj>
              </mc:Choice>
              <mc:Fallback>
                <p:oleObj name="Equation" r:id="rId6" imgW="1892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993" y="4002151"/>
                        <a:ext cx="5057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7459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1339624" y="1418526"/>
            <a:ext cx="249299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对角线法则</a:t>
            </a:r>
            <a:endParaRPr kumimoji="1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563046" y="2517228"/>
            <a:ext cx="5766387" cy="2245357"/>
            <a:chOff x="2152615" y="2350966"/>
            <a:chExt cx="5766387" cy="2245357"/>
          </a:xfrm>
        </p:grpSpPr>
        <p:graphicFrame>
          <p:nvGraphicFramePr>
            <p:cNvPr id="1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291235"/>
                </p:ext>
              </p:extLst>
            </p:nvPr>
          </p:nvGraphicFramePr>
          <p:xfrm>
            <a:off x="3978972" y="2350966"/>
            <a:ext cx="2478088" cy="187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4" name="Equation" r:id="rId4" imgW="1777680" imgH="1346040" progId="Equation.DSMT4">
                    <p:embed/>
                  </p:oleObj>
                </mc:Choice>
                <mc:Fallback>
                  <p:oleObj name="Equation" r:id="rId4" imgW="1777680" imgH="1346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972" y="2350966"/>
                          <a:ext cx="2478088" cy="187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2"/>
            <p:cNvSpPr>
              <a:spLocks noChangeArrowheads="1"/>
            </p:cNvSpPr>
            <p:nvPr/>
          </p:nvSpPr>
          <p:spPr bwMode="auto">
            <a:xfrm>
              <a:off x="2152615" y="3673905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宋体" pitchFamily="2" charset="-122"/>
                </a:rPr>
                <a:t>-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2586119" y="2735870"/>
              <a:ext cx="1465951" cy="124145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H="1" flipV="1">
              <a:off x="2586119" y="3977320"/>
              <a:ext cx="1589862" cy="50525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 flipH="1">
              <a:off x="4175981" y="4049428"/>
              <a:ext cx="786078" cy="43314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H="1">
              <a:off x="5218016" y="3473932"/>
              <a:ext cx="677626" cy="43314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H="1">
              <a:off x="4316224" y="2815309"/>
              <a:ext cx="722568" cy="43314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H="1">
              <a:off x="3381050" y="3364096"/>
              <a:ext cx="677626" cy="43314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381050" y="3797244"/>
              <a:ext cx="1510670" cy="78115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H="1">
              <a:off x="4879203" y="4117997"/>
              <a:ext cx="1016439" cy="4783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H="1">
              <a:off x="5218016" y="2775589"/>
              <a:ext cx="677627" cy="47286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 flipH="1">
              <a:off x="4271463" y="3434212"/>
              <a:ext cx="677989" cy="47286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>
            <a:xfrm flipH="1" flipV="1">
              <a:off x="5957996" y="2775590"/>
              <a:ext cx="1568565" cy="895056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sp>
          <p:nvSpPr>
            <p:cNvPr id="39" name="矩形 12"/>
            <p:cNvSpPr>
              <a:spLocks noChangeArrowheads="1"/>
            </p:cNvSpPr>
            <p:nvPr/>
          </p:nvSpPr>
          <p:spPr bwMode="auto">
            <a:xfrm>
              <a:off x="7578844" y="3446804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 flipV="1">
              <a:off x="5181872" y="2845917"/>
              <a:ext cx="713771" cy="402540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>
            <a:xfrm flipH="1" flipV="1">
              <a:off x="6314883" y="3446806"/>
              <a:ext cx="617318" cy="418288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468102" y="4046828"/>
              <a:ext cx="967143" cy="545433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 flipH="1">
              <a:off x="5435247" y="3865094"/>
              <a:ext cx="1496954" cy="727167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>
            <a:xfrm flipH="1" flipV="1">
              <a:off x="4468107" y="2845917"/>
              <a:ext cx="493952" cy="332212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>
            <a:xfrm flipH="1" flipV="1">
              <a:off x="5401691" y="3532882"/>
              <a:ext cx="493952" cy="332212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 flipH="1" flipV="1">
              <a:off x="4468107" y="3532882"/>
              <a:ext cx="493952" cy="332212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>
            <a:xfrm flipH="1" flipV="1">
              <a:off x="5421688" y="4117997"/>
              <a:ext cx="684545" cy="460397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>
            <a:xfrm flipH="1">
              <a:off x="6106234" y="3670646"/>
              <a:ext cx="1420327" cy="907748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5119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1339624" y="1418526"/>
            <a:ext cx="2185214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）沙路法则</a:t>
            </a:r>
            <a:endParaRPr kumimoji="1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713652" y="2515540"/>
            <a:ext cx="5077520" cy="2491166"/>
            <a:chOff x="2394344" y="2515540"/>
            <a:chExt cx="5077520" cy="2491166"/>
          </a:xfrm>
        </p:grpSpPr>
        <p:graphicFrame>
          <p:nvGraphicFramePr>
            <p:cNvPr id="1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863938"/>
                </p:ext>
              </p:extLst>
            </p:nvPr>
          </p:nvGraphicFramePr>
          <p:xfrm>
            <a:off x="2739928" y="2515540"/>
            <a:ext cx="2478088" cy="187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0" name="Equation" r:id="rId4" imgW="1777680" imgH="1346040" progId="Equation.DSMT4">
                    <p:embed/>
                  </p:oleObj>
                </mc:Choice>
                <mc:Fallback>
                  <p:oleObj name="Equation" r:id="rId4" imgW="1777680" imgH="1346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928" y="2515540"/>
                          <a:ext cx="2478088" cy="187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2"/>
            <p:cNvSpPr>
              <a:spLocks noChangeArrowheads="1"/>
            </p:cNvSpPr>
            <p:nvPr/>
          </p:nvSpPr>
          <p:spPr bwMode="auto">
            <a:xfrm>
              <a:off x="4141264" y="4392952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宋体" pitchFamily="2" charset="-122"/>
                </a:rPr>
                <a:t>-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5787118" y="2958346"/>
              <a:ext cx="677626" cy="43314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H="1">
              <a:off x="4868083" y="2954750"/>
              <a:ext cx="722568" cy="47646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H="1">
              <a:off x="3988108" y="3564376"/>
              <a:ext cx="644668" cy="494935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H="1">
              <a:off x="3988108" y="2958346"/>
              <a:ext cx="677627" cy="47286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 flipH="1">
              <a:off x="3088498" y="3603918"/>
              <a:ext cx="677990" cy="52047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sp>
          <p:nvSpPr>
            <p:cNvPr id="39" name="矩形 12"/>
            <p:cNvSpPr>
              <a:spLocks noChangeArrowheads="1"/>
            </p:cNvSpPr>
            <p:nvPr/>
          </p:nvSpPr>
          <p:spPr bwMode="auto">
            <a:xfrm>
              <a:off x="7131706" y="4479619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 flipV="1">
              <a:off x="5029608" y="2975335"/>
              <a:ext cx="516273" cy="412563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 flipH="1" flipV="1">
              <a:off x="3251020" y="3028674"/>
              <a:ext cx="493952" cy="332212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graphicFrame>
          <p:nvGraphicFramePr>
            <p:cNvPr id="3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053878"/>
                </p:ext>
              </p:extLst>
            </p:nvPr>
          </p:nvGraphicFramePr>
          <p:xfrm>
            <a:off x="5545881" y="2536559"/>
            <a:ext cx="1450975" cy="180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1" name="Equation" r:id="rId6" imgW="1041120" imgH="1295280" progId="Equation.DSMT4">
                    <p:embed/>
                  </p:oleObj>
                </mc:Choice>
                <mc:Fallback>
                  <p:oleObj name="Equation" r:id="rId6" imgW="1041120" imgH="1295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881" y="2536559"/>
                          <a:ext cx="1450975" cy="180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直接连接符 35"/>
            <p:cNvCxnSpPr/>
            <p:nvPr/>
          </p:nvCxnSpPr>
          <p:spPr>
            <a:xfrm flipH="1" flipV="1">
              <a:off x="5997953" y="3646748"/>
              <a:ext cx="466791" cy="373021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>
            <a:xfrm flipH="1" flipV="1">
              <a:off x="4159969" y="2978931"/>
              <a:ext cx="516273" cy="412563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>
            <a:xfrm flipH="1" flipV="1">
              <a:off x="5080763" y="3646748"/>
              <a:ext cx="516273" cy="412563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>
            <a:xfrm flipH="1" flipV="1">
              <a:off x="6892960" y="4329012"/>
              <a:ext cx="364064" cy="311015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47" name="矩形 12"/>
            <p:cNvSpPr>
              <a:spLocks noChangeArrowheads="1"/>
            </p:cNvSpPr>
            <p:nvPr/>
          </p:nvSpPr>
          <p:spPr bwMode="auto">
            <a:xfrm>
              <a:off x="6236699" y="4479619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 flipV="1">
              <a:off x="5997953" y="4329012"/>
              <a:ext cx="364064" cy="311015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49" name="矩形 12"/>
            <p:cNvSpPr>
              <a:spLocks noChangeArrowheads="1"/>
            </p:cNvSpPr>
            <p:nvPr/>
          </p:nvSpPr>
          <p:spPr bwMode="auto">
            <a:xfrm>
              <a:off x="5279050" y="4502337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 flipV="1">
              <a:off x="5040304" y="4351730"/>
              <a:ext cx="364064" cy="311015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 flipH="1">
              <a:off x="4930087" y="3542501"/>
              <a:ext cx="615794" cy="47726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ysDash"/>
              <a:miter lim="800000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>
            <a:xfrm flipV="1">
              <a:off x="4326922" y="4240984"/>
              <a:ext cx="349320" cy="31101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54" name="矩形 12"/>
            <p:cNvSpPr>
              <a:spLocks noChangeArrowheads="1"/>
            </p:cNvSpPr>
            <p:nvPr/>
          </p:nvSpPr>
          <p:spPr bwMode="auto">
            <a:xfrm>
              <a:off x="2394344" y="4363753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宋体" pitchFamily="2" charset="-122"/>
                </a:rPr>
                <a:t>-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2558029" y="4240984"/>
              <a:ext cx="349320" cy="31101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62" name="矩形 12"/>
            <p:cNvSpPr>
              <a:spLocks noChangeArrowheads="1"/>
            </p:cNvSpPr>
            <p:nvPr/>
          </p:nvSpPr>
          <p:spPr bwMode="auto">
            <a:xfrm>
              <a:off x="3251020" y="4370147"/>
              <a:ext cx="340158" cy="5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宋体" pitchFamily="2" charset="-122"/>
                </a:rPr>
                <a:t>-</a:t>
              </a:r>
              <a:endPara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3427493" y="4240984"/>
              <a:ext cx="349320" cy="31101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>
            <a:xfrm flipH="1" flipV="1">
              <a:off x="4175987" y="3698049"/>
              <a:ext cx="456789" cy="361262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miter lim="800000"/>
            </a:ln>
            <a:effectLst/>
          </p:spPr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46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156">
            <a:extLst>
              <a:ext uri="{FF2B5EF4-FFF2-40B4-BE49-F238E27FC236}">
                <a16:creationId xmlns:a16="http://schemas.microsoft.com/office/drawing/2014/main" xmlns="" id="{C5F1C794-B46F-408A-9226-132BCE708A90}"/>
              </a:ext>
            </a:extLst>
          </p:cNvPr>
          <p:cNvSpPr/>
          <p:nvPr/>
        </p:nvSpPr>
        <p:spPr>
          <a:xfrm rot="16200000" flipH="1" flipV="1">
            <a:off x="11638587" y="240056"/>
            <a:ext cx="439308" cy="406533"/>
          </a:xfrm>
          <a:custGeom>
            <a:avLst/>
            <a:gdLst>
              <a:gd name="connsiteX0" fmla="*/ 71236 w 795450"/>
              <a:gd name="connsiteY0" fmla="*/ 35618 h 736104"/>
              <a:gd name="connsiteX1" fmla="*/ 35618 w 795450"/>
              <a:gd name="connsiteY1" fmla="*/ 0 h 736104"/>
              <a:gd name="connsiteX2" fmla="*/ 0 w 795450"/>
              <a:gd name="connsiteY2" fmla="*/ 35618 h 736104"/>
              <a:gd name="connsiteX3" fmla="*/ 35618 w 795450"/>
              <a:gd name="connsiteY3" fmla="*/ 71236 h 736104"/>
              <a:gd name="connsiteX4" fmla="*/ 71236 w 795450"/>
              <a:gd name="connsiteY4" fmla="*/ 35618 h 736104"/>
              <a:gd name="connsiteX5" fmla="*/ 71236 w 795450"/>
              <a:gd name="connsiteY5" fmla="*/ 201835 h 736104"/>
              <a:gd name="connsiteX6" fmla="*/ 35618 w 795450"/>
              <a:gd name="connsiteY6" fmla="*/ 166217 h 736104"/>
              <a:gd name="connsiteX7" fmla="*/ 0 w 795450"/>
              <a:gd name="connsiteY7" fmla="*/ 201835 h 736104"/>
              <a:gd name="connsiteX8" fmla="*/ 35618 w 795450"/>
              <a:gd name="connsiteY8" fmla="*/ 237453 h 736104"/>
              <a:gd name="connsiteX9" fmla="*/ 71236 w 795450"/>
              <a:gd name="connsiteY9" fmla="*/ 201835 h 736104"/>
              <a:gd name="connsiteX10" fmla="*/ 71236 w 795450"/>
              <a:gd name="connsiteY10" fmla="*/ 368051 h 736104"/>
              <a:gd name="connsiteX11" fmla="*/ 35618 w 795450"/>
              <a:gd name="connsiteY11" fmla="*/ 332433 h 736104"/>
              <a:gd name="connsiteX12" fmla="*/ 0 w 795450"/>
              <a:gd name="connsiteY12" fmla="*/ 368052 h 736104"/>
              <a:gd name="connsiteX13" fmla="*/ 35618 w 795450"/>
              <a:gd name="connsiteY13" fmla="*/ 403669 h 736104"/>
              <a:gd name="connsiteX14" fmla="*/ 71236 w 795450"/>
              <a:gd name="connsiteY14" fmla="*/ 368051 h 736104"/>
              <a:gd name="connsiteX15" fmla="*/ 71236 w 795450"/>
              <a:gd name="connsiteY15" fmla="*/ 534267 h 736104"/>
              <a:gd name="connsiteX16" fmla="*/ 35618 w 795450"/>
              <a:gd name="connsiteY16" fmla="*/ 498649 h 736104"/>
              <a:gd name="connsiteX17" fmla="*/ 0 w 795450"/>
              <a:gd name="connsiteY17" fmla="*/ 534267 h 736104"/>
              <a:gd name="connsiteX18" fmla="*/ 35618 w 795450"/>
              <a:gd name="connsiteY18" fmla="*/ 569885 h 736104"/>
              <a:gd name="connsiteX19" fmla="*/ 71236 w 795450"/>
              <a:gd name="connsiteY19" fmla="*/ 534267 h 736104"/>
              <a:gd name="connsiteX20" fmla="*/ 71236 w 795450"/>
              <a:gd name="connsiteY20" fmla="*/ 700484 h 736104"/>
              <a:gd name="connsiteX21" fmla="*/ 35618 w 795450"/>
              <a:gd name="connsiteY21" fmla="*/ 664866 h 736104"/>
              <a:gd name="connsiteX22" fmla="*/ 0 w 795450"/>
              <a:gd name="connsiteY22" fmla="*/ 700484 h 736104"/>
              <a:gd name="connsiteX23" fmla="*/ 35618 w 795450"/>
              <a:gd name="connsiteY23" fmla="*/ 736102 h 736104"/>
              <a:gd name="connsiteX24" fmla="*/ 71236 w 795450"/>
              <a:gd name="connsiteY24" fmla="*/ 700484 h 736104"/>
              <a:gd name="connsiteX25" fmla="*/ 252296 w 795450"/>
              <a:gd name="connsiteY25" fmla="*/ 35619 h 736104"/>
              <a:gd name="connsiteX26" fmla="*/ 216678 w 795450"/>
              <a:gd name="connsiteY26" fmla="*/ 1 h 736104"/>
              <a:gd name="connsiteX27" fmla="*/ 181060 w 795450"/>
              <a:gd name="connsiteY27" fmla="*/ 35619 h 736104"/>
              <a:gd name="connsiteX28" fmla="*/ 216678 w 795450"/>
              <a:gd name="connsiteY28" fmla="*/ 71237 h 736104"/>
              <a:gd name="connsiteX29" fmla="*/ 252296 w 795450"/>
              <a:gd name="connsiteY29" fmla="*/ 35619 h 736104"/>
              <a:gd name="connsiteX30" fmla="*/ 252296 w 795450"/>
              <a:gd name="connsiteY30" fmla="*/ 201836 h 736104"/>
              <a:gd name="connsiteX31" fmla="*/ 216678 w 795450"/>
              <a:gd name="connsiteY31" fmla="*/ 166218 h 736104"/>
              <a:gd name="connsiteX32" fmla="*/ 181060 w 795450"/>
              <a:gd name="connsiteY32" fmla="*/ 201836 h 736104"/>
              <a:gd name="connsiteX33" fmla="*/ 216678 w 795450"/>
              <a:gd name="connsiteY33" fmla="*/ 237454 h 736104"/>
              <a:gd name="connsiteX34" fmla="*/ 252296 w 795450"/>
              <a:gd name="connsiteY34" fmla="*/ 201836 h 736104"/>
              <a:gd name="connsiteX35" fmla="*/ 252296 w 795450"/>
              <a:gd name="connsiteY35" fmla="*/ 368052 h 736104"/>
              <a:gd name="connsiteX36" fmla="*/ 216678 w 795450"/>
              <a:gd name="connsiteY36" fmla="*/ 332434 h 736104"/>
              <a:gd name="connsiteX37" fmla="*/ 181060 w 795450"/>
              <a:gd name="connsiteY37" fmla="*/ 368052 h 736104"/>
              <a:gd name="connsiteX38" fmla="*/ 216678 w 795450"/>
              <a:gd name="connsiteY38" fmla="*/ 403670 h 736104"/>
              <a:gd name="connsiteX39" fmla="*/ 252296 w 795450"/>
              <a:gd name="connsiteY39" fmla="*/ 368052 h 736104"/>
              <a:gd name="connsiteX40" fmla="*/ 252296 w 795450"/>
              <a:gd name="connsiteY40" fmla="*/ 534268 h 736104"/>
              <a:gd name="connsiteX41" fmla="*/ 216678 w 795450"/>
              <a:gd name="connsiteY41" fmla="*/ 498650 h 736104"/>
              <a:gd name="connsiteX42" fmla="*/ 181060 w 795450"/>
              <a:gd name="connsiteY42" fmla="*/ 534268 h 736104"/>
              <a:gd name="connsiteX43" fmla="*/ 216678 w 795450"/>
              <a:gd name="connsiteY43" fmla="*/ 569886 h 736104"/>
              <a:gd name="connsiteX44" fmla="*/ 252296 w 795450"/>
              <a:gd name="connsiteY44" fmla="*/ 534268 h 736104"/>
              <a:gd name="connsiteX45" fmla="*/ 252296 w 795450"/>
              <a:gd name="connsiteY45" fmla="*/ 700485 h 736104"/>
              <a:gd name="connsiteX46" fmla="*/ 216678 w 795450"/>
              <a:gd name="connsiteY46" fmla="*/ 664867 h 736104"/>
              <a:gd name="connsiteX47" fmla="*/ 181060 w 795450"/>
              <a:gd name="connsiteY47" fmla="*/ 700485 h 736104"/>
              <a:gd name="connsiteX48" fmla="*/ 216678 w 795450"/>
              <a:gd name="connsiteY48" fmla="*/ 736103 h 736104"/>
              <a:gd name="connsiteX49" fmla="*/ 252296 w 795450"/>
              <a:gd name="connsiteY49" fmla="*/ 700485 h 736104"/>
              <a:gd name="connsiteX50" fmla="*/ 433352 w 795450"/>
              <a:gd name="connsiteY50" fmla="*/ 35620 h 736104"/>
              <a:gd name="connsiteX51" fmla="*/ 397734 w 795450"/>
              <a:gd name="connsiteY51" fmla="*/ 2 h 736104"/>
              <a:gd name="connsiteX52" fmla="*/ 362116 w 795450"/>
              <a:gd name="connsiteY52" fmla="*/ 35620 h 736104"/>
              <a:gd name="connsiteX53" fmla="*/ 397734 w 795450"/>
              <a:gd name="connsiteY53" fmla="*/ 71238 h 736104"/>
              <a:gd name="connsiteX54" fmla="*/ 433352 w 795450"/>
              <a:gd name="connsiteY54" fmla="*/ 35620 h 736104"/>
              <a:gd name="connsiteX55" fmla="*/ 433352 w 795450"/>
              <a:gd name="connsiteY55" fmla="*/ 201837 h 736104"/>
              <a:gd name="connsiteX56" fmla="*/ 397734 w 795450"/>
              <a:gd name="connsiteY56" fmla="*/ 166219 h 736104"/>
              <a:gd name="connsiteX57" fmla="*/ 362116 w 795450"/>
              <a:gd name="connsiteY57" fmla="*/ 201837 h 736104"/>
              <a:gd name="connsiteX58" fmla="*/ 397734 w 795450"/>
              <a:gd name="connsiteY58" fmla="*/ 237455 h 736104"/>
              <a:gd name="connsiteX59" fmla="*/ 433352 w 795450"/>
              <a:gd name="connsiteY59" fmla="*/ 201837 h 736104"/>
              <a:gd name="connsiteX60" fmla="*/ 433352 w 795450"/>
              <a:gd name="connsiteY60" fmla="*/ 368053 h 736104"/>
              <a:gd name="connsiteX61" fmla="*/ 397734 w 795450"/>
              <a:gd name="connsiteY61" fmla="*/ 332435 h 736104"/>
              <a:gd name="connsiteX62" fmla="*/ 362116 w 795450"/>
              <a:gd name="connsiteY62" fmla="*/ 368053 h 736104"/>
              <a:gd name="connsiteX63" fmla="*/ 397734 w 795450"/>
              <a:gd name="connsiteY63" fmla="*/ 403671 h 736104"/>
              <a:gd name="connsiteX64" fmla="*/ 433352 w 795450"/>
              <a:gd name="connsiteY64" fmla="*/ 368053 h 736104"/>
              <a:gd name="connsiteX65" fmla="*/ 433352 w 795450"/>
              <a:gd name="connsiteY65" fmla="*/ 534268 h 736104"/>
              <a:gd name="connsiteX66" fmla="*/ 397734 w 795450"/>
              <a:gd name="connsiteY66" fmla="*/ 498650 h 736104"/>
              <a:gd name="connsiteX67" fmla="*/ 362116 w 795450"/>
              <a:gd name="connsiteY67" fmla="*/ 534268 h 736104"/>
              <a:gd name="connsiteX68" fmla="*/ 397734 w 795450"/>
              <a:gd name="connsiteY68" fmla="*/ 569886 h 736104"/>
              <a:gd name="connsiteX69" fmla="*/ 433352 w 795450"/>
              <a:gd name="connsiteY69" fmla="*/ 534268 h 736104"/>
              <a:gd name="connsiteX70" fmla="*/ 433352 w 795450"/>
              <a:gd name="connsiteY70" fmla="*/ 700485 h 736104"/>
              <a:gd name="connsiteX71" fmla="*/ 397734 w 795450"/>
              <a:gd name="connsiteY71" fmla="*/ 664867 h 736104"/>
              <a:gd name="connsiteX72" fmla="*/ 362116 w 795450"/>
              <a:gd name="connsiteY72" fmla="*/ 700485 h 736104"/>
              <a:gd name="connsiteX73" fmla="*/ 397734 w 795450"/>
              <a:gd name="connsiteY73" fmla="*/ 736103 h 736104"/>
              <a:gd name="connsiteX74" fmla="*/ 433352 w 795450"/>
              <a:gd name="connsiteY74" fmla="*/ 700485 h 736104"/>
              <a:gd name="connsiteX75" fmla="*/ 614408 w 795450"/>
              <a:gd name="connsiteY75" fmla="*/ 35619 h 736104"/>
              <a:gd name="connsiteX76" fmla="*/ 578790 w 795450"/>
              <a:gd name="connsiteY76" fmla="*/ 1 h 736104"/>
              <a:gd name="connsiteX77" fmla="*/ 543172 w 795450"/>
              <a:gd name="connsiteY77" fmla="*/ 35619 h 736104"/>
              <a:gd name="connsiteX78" fmla="*/ 578790 w 795450"/>
              <a:gd name="connsiteY78" fmla="*/ 71237 h 736104"/>
              <a:gd name="connsiteX79" fmla="*/ 614408 w 795450"/>
              <a:gd name="connsiteY79" fmla="*/ 35619 h 736104"/>
              <a:gd name="connsiteX80" fmla="*/ 614408 w 795450"/>
              <a:gd name="connsiteY80" fmla="*/ 201836 h 736104"/>
              <a:gd name="connsiteX81" fmla="*/ 578790 w 795450"/>
              <a:gd name="connsiteY81" fmla="*/ 166218 h 736104"/>
              <a:gd name="connsiteX82" fmla="*/ 543172 w 795450"/>
              <a:gd name="connsiteY82" fmla="*/ 201836 h 736104"/>
              <a:gd name="connsiteX83" fmla="*/ 578790 w 795450"/>
              <a:gd name="connsiteY83" fmla="*/ 237454 h 736104"/>
              <a:gd name="connsiteX84" fmla="*/ 614408 w 795450"/>
              <a:gd name="connsiteY84" fmla="*/ 201836 h 736104"/>
              <a:gd name="connsiteX85" fmla="*/ 614408 w 795450"/>
              <a:gd name="connsiteY85" fmla="*/ 368052 h 736104"/>
              <a:gd name="connsiteX86" fmla="*/ 578790 w 795450"/>
              <a:gd name="connsiteY86" fmla="*/ 332434 h 736104"/>
              <a:gd name="connsiteX87" fmla="*/ 543172 w 795450"/>
              <a:gd name="connsiteY87" fmla="*/ 368052 h 736104"/>
              <a:gd name="connsiteX88" fmla="*/ 578790 w 795450"/>
              <a:gd name="connsiteY88" fmla="*/ 403670 h 736104"/>
              <a:gd name="connsiteX89" fmla="*/ 614408 w 795450"/>
              <a:gd name="connsiteY89" fmla="*/ 368052 h 736104"/>
              <a:gd name="connsiteX90" fmla="*/ 614408 w 795450"/>
              <a:gd name="connsiteY90" fmla="*/ 534269 h 736104"/>
              <a:gd name="connsiteX91" fmla="*/ 578790 w 795450"/>
              <a:gd name="connsiteY91" fmla="*/ 498651 h 736104"/>
              <a:gd name="connsiteX92" fmla="*/ 543172 w 795450"/>
              <a:gd name="connsiteY92" fmla="*/ 534269 h 736104"/>
              <a:gd name="connsiteX93" fmla="*/ 578790 w 795450"/>
              <a:gd name="connsiteY93" fmla="*/ 569887 h 736104"/>
              <a:gd name="connsiteX94" fmla="*/ 614408 w 795450"/>
              <a:gd name="connsiteY94" fmla="*/ 534269 h 736104"/>
              <a:gd name="connsiteX95" fmla="*/ 614408 w 795450"/>
              <a:gd name="connsiteY95" fmla="*/ 700486 h 736104"/>
              <a:gd name="connsiteX96" fmla="*/ 578790 w 795450"/>
              <a:gd name="connsiteY96" fmla="*/ 664868 h 736104"/>
              <a:gd name="connsiteX97" fmla="*/ 543172 w 795450"/>
              <a:gd name="connsiteY97" fmla="*/ 700486 h 736104"/>
              <a:gd name="connsiteX98" fmla="*/ 578790 w 795450"/>
              <a:gd name="connsiteY98" fmla="*/ 736104 h 736104"/>
              <a:gd name="connsiteX99" fmla="*/ 614408 w 795450"/>
              <a:gd name="connsiteY99" fmla="*/ 700486 h 736104"/>
              <a:gd name="connsiteX100" fmla="*/ 795450 w 795450"/>
              <a:gd name="connsiteY100" fmla="*/ 35619 h 736104"/>
              <a:gd name="connsiteX101" fmla="*/ 759832 w 795450"/>
              <a:gd name="connsiteY101" fmla="*/ 1 h 736104"/>
              <a:gd name="connsiteX102" fmla="*/ 724214 w 795450"/>
              <a:gd name="connsiteY102" fmla="*/ 35619 h 736104"/>
              <a:gd name="connsiteX103" fmla="*/ 759832 w 795450"/>
              <a:gd name="connsiteY103" fmla="*/ 71237 h 736104"/>
              <a:gd name="connsiteX104" fmla="*/ 795450 w 795450"/>
              <a:gd name="connsiteY104" fmla="*/ 35619 h 736104"/>
              <a:gd name="connsiteX105" fmla="*/ 795450 w 795450"/>
              <a:gd name="connsiteY105" fmla="*/ 201836 h 736104"/>
              <a:gd name="connsiteX106" fmla="*/ 759832 w 795450"/>
              <a:gd name="connsiteY106" fmla="*/ 166218 h 736104"/>
              <a:gd name="connsiteX107" fmla="*/ 724214 w 795450"/>
              <a:gd name="connsiteY107" fmla="*/ 201836 h 736104"/>
              <a:gd name="connsiteX108" fmla="*/ 759832 w 795450"/>
              <a:gd name="connsiteY108" fmla="*/ 237454 h 736104"/>
              <a:gd name="connsiteX109" fmla="*/ 795450 w 795450"/>
              <a:gd name="connsiteY109" fmla="*/ 201836 h 736104"/>
              <a:gd name="connsiteX110" fmla="*/ 795450 w 795450"/>
              <a:gd name="connsiteY110" fmla="*/ 368052 h 736104"/>
              <a:gd name="connsiteX111" fmla="*/ 759832 w 795450"/>
              <a:gd name="connsiteY111" fmla="*/ 332434 h 736104"/>
              <a:gd name="connsiteX112" fmla="*/ 724214 w 795450"/>
              <a:gd name="connsiteY112" fmla="*/ 368052 h 736104"/>
              <a:gd name="connsiteX113" fmla="*/ 759832 w 795450"/>
              <a:gd name="connsiteY113" fmla="*/ 403670 h 736104"/>
              <a:gd name="connsiteX114" fmla="*/ 795450 w 795450"/>
              <a:gd name="connsiteY114" fmla="*/ 368052 h 736104"/>
              <a:gd name="connsiteX115" fmla="*/ 795450 w 795450"/>
              <a:gd name="connsiteY115" fmla="*/ 534269 h 736104"/>
              <a:gd name="connsiteX116" fmla="*/ 759832 w 795450"/>
              <a:gd name="connsiteY116" fmla="*/ 498651 h 736104"/>
              <a:gd name="connsiteX117" fmla="*/ 724214 w 795450"/>
              <a:gd name="connsiteY117" fmla="*/ 534269 h 736104"/>
              <a:gd name="connsiteX118" fmla="*/ 759832 w 795450"/>
              <a:gd name="connsiteY118" fmla="*/ 569887 h 736104"/>
              <a:gd name="connsiteX119" fmla="*/ 795450 w 795450"/>
              <a:gd name="connsiteY119" fmla="*/ 534269 h 736104"/>
              <a:gd name="connsiteX120" fmla="*/ 795450 w 795450"/>
              <a:gd name="connsiteY120" fmla="*/ 700486 h 736104"/>
              <a:gd name="connsiteX121" fmla="*/ 759832 w 795450"/>
              <a:gd name="connsiteY121" fmla="*/ 664868 h 736104"/>
              <a:gd name="connsiteX122" fmla="*/ 724214 w 795450"/>
              <a:gd name="connsiteY122" fmla="*/ 700486 h 736104"/>
              <a:gd name="connsiteX123" fmla="*/ 759832 w 795450"/>
              <a:gd name="connsiteY123" fmla="*/ 736104 h 736104"/>
              <a:gd name="connsiteX124" fmla="*/ 795450 w 795450"/>
              <a:gd name="connsiteY124" fmla="*/ 700486 h 7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5450" h="736104">
                <a:moveTo>
                  <a:pt x="71236" y="35618"/>
                </a:moveTo>
                <a:cubicBezTo>
                  <a:pt x="71236" y="15947"/>
                  <a:pt x="55289" y="0"/>
                  <a:pt x="35618" y="0"/>
                </a:cubicBezTo>
                <a:cubicBezTo>
                  <a:pt x="15947" y="0"/>
                  <a:pt x="0" y="15947"/>
                  <a:pt x="0" y="35618"/>
                </a:cubicBezTo>
                <a:cubicBezTo>
                  <a:pt x="0" y="55289"/>
                  <a:pt x="15947" y="71236"/>
                  <a:pt x="35618" y="71236"/>
                </a:cubicBezTo>
                <a:cubicBezTo>
                  <a:pt x="55289" y="71236"/>
                  <a:pt x="71236" y="55289"/>
                  <a:pt x="71236" y="35618"/>
                </a:cubicBezTo>
                <a:close/>
                <a:moveTo>
                  <a:pt x="71236" y="201835"/>
                </a:moveTo>
                <a:cubicBezTo>
                  <a:pt x="71236" y="182164"/>
                  <a:pt x="55289" y="166217"/>
                  <a:pt x="35618" y="166217"/>
                </a:cubicBezTo>
                <a:cubicBezTo>
                  <a:pt x="15947" y="166217"/>
                  <a:pt x="0" y="182164"/>
                  <a:pt x="0" y="201835"/>
                </a:cubicBezTo>
                <a:cubicBezTo>
                  <a:pt x="0" y="221506"/>
                  <a:pt x="15947" y="237453"/>
                  <a:pt x="35618" y="237453"/>
                </a:cubicBezTo>
                <a:cubicBezTo>
                  <a:pt x="55289" y="237453"/>
                  <a:pt x="71236" y="221506"/>
                  <a:pt x="71236" y="201835"/>
                </a:cubicBezTo>
                <a:close/>
                <a:moveTo>
                  <a:pt x="71236" y="368051"/>
                </a:moveTo>
                <a:cubicBezTo>
                  <a:pt x="71236" y="348380"/>
                  <a:pt x="55289" y="332433"/>
                  <a:pt x="35618" y="332433"/>
                </a:cubicBezTo>
                <a:cubicBezTo>
                  <a:pt x="15947" y="332434"/>
                  <a:pt x="0" y="348381"/>
                  <a:pt x="0" y="368052"/>
                </a:cubicBezTo>
                <a:cubicBezTo>
                  <a:pt x="0" y="387722"/>
                  <a:pt x="15947" y="403669"/>
                  <a:pt x="35618" y="403669"/>
                </a:cubicBezTo>
                <a:cubicBezTo>
                  <a:pt x="55289" y="403669"/>
                  <a:pt x="71236" y="387722"/>
                  <a:pt x="71236" y="368051"/>
                </a:cubicBezTo>
                <a:close/>
                <a:moveTo>
                  <a:pt x="71236" y="534267"/>
                </a:moveTo>
                <a:cubicBezTo>
                  <a:pt x="71236" y="514596"/>
                  <a:pt x="55289" y="498649"/>
                  <a:pt x="35618" y="498649"/>
                </a:cubicBezTo>
                <a:cubicBezTo>
                  <a:pt x="15947" y="498649"/>
                  <a:pt x="0" y="514596"/>
                  <a:pt x="0" y="534267"/>
                </a:cubicBezTo>
                <a:cubicBezTo>
                  <a:pt x="0" y="553938"/>
                  <a:pt x="15947" y="569885"/>
                  <a:pt x="35618" y="569885"/>
                </a:cubicBezTo>
                <a:cubicBezTo>
                  <a:pt x="55289" y="569885"/>
                  <a:pt x="71236" y="553938"/>
                  <a:pt x="71236" y="534267"/>
                </a:cubicBezTo>
                <a:close/>
                <a:moveTo>
                  <a:pt x="71236" y="700484"/>
                </a:moveTo>
                <a:cubicBezTo>
                  <a:pt x="71236" y="680813"/>
                  <a:pt x="55289" y="664866"/>
                  <a:pt x="35618" y="664866"/>
                </a:cubicBezTo>
                <a:cubicBezTo>
                  <a:pt x="15947" y="664866"/>
                  <a:pt x="0" y="680813"/>
                  <a:pt x="0" y="700484"/>
                </a:cubicBezTo>
                <a:cubicBezTo>
                  <a:pt x="0" y="720155"/>
                  <a:pt x="15947" y="736102"/>
                  <a:pt x="35618" y="736102"/>
                </a:cubicBezTo>
                <a:cubicBezTo>
                  <a:pt x="55289" y="736102"/>
                  <a:pt x="71236" y="720155"/>
                  <a:pt x="71236" y="700484"/>
                </a:cubicBezTo>
                <a:close/>
                <a:moveTo>
                  <a:pt x="252296" y="35619"/>
                </a:moveTo>
                <a:cubicBezTo>
                  <a:pt x="252296" y="15948"/>
                  <a:pt x="236349" y="1"/>
                  <a:pt x="216678" y="1"/>
                </a:cubicBezTo>
                <a:cubicBezTo>
                  <a:pt x="197007" y="1"/>
                  <a:pt x="181060" y="15948"/>
                  <a:pt x="181060" y="35619"/>
                </a:cubicBezTo>
                <a:cubicBezTo>
                  <a:pt x="181060" y="55290"/>
                  <a:pt x="197007" y="71237"/>
                  <a:pt x="216678" y="71237"/>
                </a:cubicBezTo>
                <a:cubicBezTo>
                  <a:pt x="236349" y="71237"/>
                  <a:pt x="252296" y="55290"/>
                  <a:pt x="252296" y="35619"/>
                </a:cubicBezTo>
                <a:close/>
                <a:moveTo>
                  <a:pt x="252296" y="201836"/>
                </a:moveTo>
                <a:cubicBezTo>
                  <a:pt x="252296" y="182165"/>
                  <a:pt x="236349" y="166218"/>
                  <a:pt x="216678" y="166218"/>
                </a:cubicBezTo>
                <a:cubicBezTo>
                  <a:pt x="197007" y="166218"/>
                  <a:pt x="181060" y="182165"/>
                  <a:pt x="181060" y="201836"/>
                </a:cubicBezTo>
                <a:cubicBezTo>
                  <a:pt x="181060" y="221507"/>
                  <a:pt x="197007" y="237454"/>
                  <a:pt x="216678" y="237454"/>
                </a:cubicBezTo>
                <a:cubicBezTo>
                  <a:pt x="236349" y="237454"/>
                  <a:pt x="252296" y="221507"/>
                  <a:pt x="252296" y="201836"/>
                </a:cubicBezTo>
                <a:close/>
                <a:moveTo>
                  <a:pt x="252296" y="368052"/>
                </a:moveTo>
                <a:cubicBezTo>
                  <a:pt x="252296" y="348381"/>
                  <a:pt x="236349" y="332434"/>
                  <a:pt x="216678" y="332434"/>
                </a:cubicBezTo>
                <a:cubicBezTo>
                  <a:pt x="197007" y="332434"/>
                  <a:pt x="181060" y="348381"/>
                  <a:pt x="181060" y="368052"/>
                </a:cubicBezTo>
                <a:cubicBezTo>
                  <a:pt x="181060" y="387723"/>
                  <a:pt x="197007" y="403670"/>
                  <a:pt x="216678" y="403670"/>
                </a:cubicBezTo>
                <a:cubicBezTo>
                  <a:pt x="236349" y="403670"/>
                  <a:pt x="252296" y="387723"/>
                  <a:pt x="252296" y="368052"/>
                </a:cubicBezTo>
                <a:close/>
                <a:moveTo>
                  <a:pt x="252296" y="534268"/>
                </a:moveTo>
                <a:cubicBezTo>
                  <a:pt x="252296" y="514597"/>
                  <a:pt x="236349" y="498650"/>
                  <a:pt x="216678" y="498650"/>
                </a:cubicBezTo>
                <a:cubicBezTo>
                  <a:pt x="197007" y="498650"/>
                  <a:pt x="181060" y="514597"/>
                  <a:pt x="181060" y="534268"/>
                </a:cubicBezTo>
                <a:cubicBezTo>
                  <a:pt x="181060" y="553939"/>
                  <a:pt x="197007" y="569886"/>
                  <a:pt x="216678" y="569886"/>
                </a:cubicBezTo>
                <a:cubicBezTo>
                  <a:pt x="236349" y="569886"/>
                  <a:pt x="252296" y="553939"/>
                  <a:pt x="252296" y="534268"/>
                </a:cubicBezTo>
                <a:close/>
                <a:moveTo>
                  <a:pt x="252296" y="700485"/>
                </a:moveTo>
                <a:cubicBezTo>
                  <a:pt x="252296" y="680814"/>
                  <a:pt x="236349" y="664867"/>
                  <a:pt x="216678" y="664867"/>
                </a:cubicBezTo>
                <a:cubicBezTo>
                  <a:pt x="197007" y="664867"/>
                  <a:pt x="181060" y="680814"/>
                  <a:pt x="181060" y="700485"/>
                </a:cubicBezTo>
                <a:cubicBezTo>
                  <a:pt x="181060" y="720156"/>
                  <a:pt x="197007" y="736103"/>
                  <a:pt x="216678" y="736103"/>
                </a:cubicBezTo>
                <a:cubicBezTo>
                  <a:pt x="236349" y="736103"/>
                  <a:pt x="252296" y="720156"/>
                  <a:pt x="252296" y="700485"/>
                </a:cubicBezTo>
                <a:close/>
                <a:moveTo>
                  <a:pt x="433352" y="35620"/>
                </a:moveTo>
                <a:cubicBezTo>
                  <a:pt x="433352" y="15949"/>
                  <a:pt x="417405" y="2"/>
                  <a:pt x="397734" y="2"/>
                </a:cubicBezTo>
                <a:cubicBezTo>
                  <a:pt x="378063" y="2"/>
                  <a:pt x="362116" y="15949"/>
                  <a:pt x="362116" y="35620"/>
                </a:cubicBezTo>
                <a:cubicBezTo>
                  <a:pt x="362116" y="55291"/>
                  <a:pt x="378063" y="71238"/>
                  <a:pt x="397734" y="71238"/>
                </a:cubicBezTo>
                <a:cubicBezTo>
                  <a:pt x="417405" y="71238"/>
                  <a:pt x="433352" y="55291"/>
                  <a:pt x="433352" y="35620"/>
                </a:cubicBezTo>
                <a:close/>
                <a:moveTo>
                  <a:pt x="433352" y="201837"/>
                </a:moveTo>
                <a:cubicBezTo>
                  <a:pt x="433352" y="182166"/>
                  <a:pt x="417405" y="166219"/>
                  <a:pt x="397734" y="166219"/>
                </a:cubicBezTo>
                <a:cubicBezTo>
                  <a:pt x="378063" y="166219"/>
                  <a:pt x="362116" y="182166"/>
                  <a:pt x="362116" y="201837"/>
                </a:cubicBezTo>
                <a:cubicBezTo>
                  <a:pt x="362116" y="221508"/>
                  <a:pt x="378063" y="237455"/>
                  <a:pt x="397734" y="237455"/>
                </a:cubicBezTo>
                <a:cubicBezTo>
                  <a:pt x="417405" y="237455"/>
                  <a:pt x="433352" y="221508"/>
                  <a:pt x="433352" y="201837"/>
                </a:cubicBezTo>
                <a:close/>
                <a:moveTo>
                  <a:pt x="433352" y="368053"/>
                </a:moveTo>
                <a:cubicBezTo>
                  <a:pt x="433352" y="348382"/>
                  <a:pt x="417405" y="332435"/>
                  <a:pt x="397734" y="332435"/>
                </a:cubicBezTo>
                <a:cubicBezTo>
                  <a:pt x="378063" y="332435"/>
                  <a:pt x="362116" y="348382"/>
                  <a:pt x="362116" y="368053"/>
                </a:cubicBezTo>
                <a:cubicBezTo>
                  <a:pt x="362116" y="387724"/>
                  <a:pt x="378063" y="403671"/>
                  <a:pt x="397734" y="403671"/>
                </a:cubicBezTo>
                <a:cubicBezTo>
                  <a:pt x="417405" y="403671"/>
                  <a:pt x="433352" y="387724"/>
                  <a:pt x="433352" y="368053"/>
                </a:cubicBezTo>
                <a:close/>
                <a:moveTo>
                  <a:pt x="433352" y="534268"/>
                </a:moveTo>
                <a:cubicBezTo>
                  <a:pt x="433352" y="514597"/>
                  <a:pt x="417405" y="498650"/>
                  <a:pt x="397734" y="498650"/>
                </a:cubicBezTo>
                <a:cubicBezTo>
                  <a:pt x="378063" y="498650"/>
                  <a:pt x="362116" y="514597"/>
                  <a:pt x="362116" y="534268"/>
                </a:cubicBezTo>
                <a:cubicBezTo>
                  <a:pt x="362116" y="553939"/>
                  <a:pt x="378063" y="569886"/>
                  <a:pt x="397734" y="569886"/>
                </a:cubicBezTo>
                <a:cubicBezTo>
                  <a:pt x="417405" y="569886"/>
                  <a:pt x="433352" y="553939"/>
                  <a:pt x="433352" y="534268"/>
                </a:cubicBezTo>
                <a:close/>
                <a:moveTo>
                  <a:pt x="433352" y="700485"/>
                </a:moveTo>
                <a:cubicBezTo>
                  <a:pt x="433352" y="680814"/>
                  <a:pt x="417405" y="664867"/>
                  <a:pt x="397734" y="664867"/>
                </a:cubicBezTo>
                <a:cubicBezTo>
                  <a:pt x="378063" y="664867"/>
                  <a:pt x="362116" y="680814"/>
                  <a:pt x="362116" y="700485"/>
                </a:cubicBezTo>
                <a:cubicBezTo>
                  <a:pt x="362116" y="720156"/>
                  <a:pt x="378063" y="736103"/>
                  <a:pt x="397734" y="736103"/>
                </a:cubicBezTo>
                <a:cubicBezTo>
                  <a:pt x="417405" y="736103"/>
                  <a:pt x="433352" y="720156"/>
                  <a:pt x="433352" y="700485"/>
                </a:cubicBezTo>
                <a:close/>
                <a:moveTo>
                  <a:pt x="614408" y="35619"/>
                </a:moveTo>
                <a:cubicBezTo>
                  <a:pt x="614408" y="15948"/>
                  <a:pt x="598461" y="1"/>
                  <a:pt x="578790" y="1"/>
                </a:cubicBezTo>
                <a:cubicBezTo>
                  <a:pt x="559119" y="1"/>
                  <a:pt x="543172" y="15948"/>
                  <a:pt x="543172" y="35619"/>
                </a:cubicBezTo>
                <a:cubicBezTo>
                  <a:pt x="543172" y="55290"/>
                  <a:pt x="559119" y="71237"/>
                  <a:pt x="578790" y="71237"/>
                </a:cubicBezTo>
                <a:cubicBezTo>
                  <a:pt x="598461" y="71237"/>
                  <a:pt x="614408" y="55290"/>
                  <a:pt x="614408" y="35619"/>
                </a:cubicBezTo>
                <a:close/>
                <a:moveTo>
                  <a:pt x="614408" y="201836"/>
                </a:moveTo>
                <a:cubicBezTo>
                  <a:pt x="614408" y="182165"/>
                  <a:pt x="598461" y="166218"/>
                  <a:pt x="578790" y="166218"/>
                </a:cubicBezTo>
                <a:cubicBezTo>
                  <a:pt x="559119" y="166218"/>
                  <a:pt x="543172" y="182165"/>
                  <a:pt x="543172" y="201836"/>
                </a:cubicBezTo>
                <a:cubicBezTo>
                  <a:pt x="543172" y="221507"/>
                  <a:pt x="559119" y="237454"/>
                  <a:pt x="578790" y="237454"/>
                </a:cubicBezTo>
                <a:cubicBezTo>
                  <a:pt x="598461" y="237454"/>
                  <a:pt x="614408" y="221507"/>
                  <a:pt x="614408" y="201836"/>
                </a:cubicBezTo>
                <a:close/>
                <a:moveTo>
                  <a:pt x="614408" y="368052"/>
                </a:moveTo>
                <a:cubicBezTo>
                  <a:pt x="614408" y="348381"/>
                  <a:pt x="598461" y="332434"/>
                  <a:pt x="578790" y="332434"/>
                </a:cubicBezTo>
                <a:cubicBezTo>
                  <a:pt x="559119" y="332434"/>
                  <a:pt x="543172" y="348381"/>
                  <a:pt x="543172" y="368052"/>
                </a:cubicBezTo>
                <a:cubicBezTo>
                  <a:pt x="543172" y="387723"/>
                  <a:pt x="559119" y="403670"/>
                  <a:pt x="578790" y="403670"/>
                </a:cubicBezTo>
                <a:cubicBezTo>
                  <a:pt x="598461" y="403670"/>
                  <a:pt x="614408" y="387723"/>
                  <a:pt x="614408" y="368052"/>
                </a:cubicBezTo>
                <a:close/>
                <a:moveTo>
                  <a:pt x="614408" y="534269"/>
                </a:moveTo>
                <a:cubicBezTo>
                  <a:pt x="614408" y="514598"/>
                  <a:pt x="598461" y="498651"/>
                  <a:pt x="578790" y="498651"/>
                </a:cubicBezTo>
                <a:cubicBezTo>
                  <a:pt x="559119" y="498651"/>
                  <a:pt x="543172" y="514598"/>
                  <a:pt x="543172" y="534269"/>
                </a:cubicBezTo>
                <a:cubicBezTo>
                  <a:pt x="543172" y="553940"/>
                  <a:pt x="559119" y="569887"/>
                  <a:pt x="578790" y="569887"/>
                </a:cubicBezTo>
                <a:cubicBezTo>
                  <a:pt x="598461" y="569887"/>
                  <a:pt x="614408" y="553940"/>
                  <a:pt x="614408" y="534269"/>
                </a:cubicBezTo>
                <a:close/>
                <a:moveTo>
                  <a:pt x="614408" y="700486"/>
                </a:moveTo>
                <a:cubicBezTo>
                  <a:pt x="614408" y="680815"/>
                  <a:pt x="598461" y="664868"/>
                  <a:pt x="578790" y="664868"/>
                </a:cubicBezTo>
                <a:cubicBezTo>
                  <a:pt x="559119" y="664868"/>
                  <a:pt x="543172" y="680815"/>
                  <a:pt x="543172" y="700486"/>
                </a:cubicBezTo>
                <a:cubicBezTo>
                  <a:pt x="543172" y="720157"/>
                  <a:pt x="559119" y="736104"/>
                  <a:pt x="578790" y="736104"/>
                </a:cubicBezTo>
                <a:cubicBezTo>
                  <a:pt x="598461" y="736104"/>
                  <a:pt x="614408" y="720157"/>
                  <a:pt x="614408" y="700486"/>
                </a:cubicBezTo>
                <a:close/>
                <a:moveTo>
                  <a:pt x="795450" y="35619"/>
                </a:moveTo>
                <a:cubicBezTo>
                  <a:pt x="795450" y="15948"/>
                  <a:pt x="779503" y="1"/>
                  <a:pt x="759832" y="1"/>
                </a:cubicBezTo>
                <a:cubicBezTo>
                  <a:pt x="740161" y="1"/>
                  <a:pt x="724214" y="15948"/>
                  <a:pt x="724214" y="35619"/>
                </a:cubicBezTo>
                <a:cubicBezTo>
                  <a:pt x="724214" y="55290"/>
                  <a:pt x="740161" y="71237"/>
                  <a:pt x="759832" y="71237"/>
                </a:cubicBezTo>
                <a:cubicBezTo>
                  <a:pt x="779503" y="71237"/>
                  <a:pt x="795450" y="55290"/>
                  <a:pt x="795450" y="35619"/>
                </a:cubicBezTo>
                <a:close/>
                <a:moveTo>
                  <a:pt x="795450" y="201836"/>
                </a:moveTo>
                <a:cubicBezTo>
                  <a:pt x="795450" y="182165"/>
                  <a:pt x="779503" y="166218"/>
                  <a:pt x="759832" y="166218"/>
                </a:cubicBezTo>
                <a:cubicBezTo>
                  <a:pt x="740161" y="166218"/>
                  <a:pt x="724214" y="182165"/>
                  <a:pt x="724214" y="201836"/>
                </a:cubicBezTo>
                <a:cubicBezTo>
                  <a:pt x="724214" y="221507"/>
                  <a:pt x="740161" y="237454"/>
                  <a:pt x="759832" y="237454"/>
                </a:cubicBezTo>
                <a:cubicBezTo>
                  <a:pt x="779503" y="237454"/>
                  <a:pt x="795450" y="221507"/>
                  <a:pt x="795450" y="201836"/>
                </a:cubicBezTo>
                <a:close/>
                <a:moveTo>
                  <a:pt x="795450" y="368052"/>
                </a:moveTo>
                <a:cubicBezTo>
                  <a:pt x="795450" y="348381"/>
                  <a:pt x="779503" y="332434"/>
                  <a:pt x="759832" y="332434"/>
                </a:cubicBezTo>
                <a:cubicBezTo>
                  <a:pt x="740161" y="332434"/>
                  <a:pt x="724214" y="348381"/>
                  <a:pt x="724214" y="368052"/>
                </a:cubicBezTo>
                <a:cubicBezTo>
                  <a:pt x="724214" y="387723"/>
                  <a:pt x="740161" y="403670"/>
                  <a:pt x="759832" y="403670"/>
                </a:cubicBezTo>
                <a:cubicBezTo>
                  <a:pt x="779503" y="403670"/>
                  <a:pt x="795450" y="387723"/>
                  <a:pt x="795450" y="368052"/>
                </a:cubicBezTo>
                <a:close/>
                <a:moveTo>
                  <a:pt x="795450" y="534269"/>
                </a:moveTo>
                <a:cubicBezTo>
                  <a:pt x="795450" y="514598"/>
                  <a:pt x="779503" y="498651"/>
                  <a:pt x="759832" y="498651"/>
                </a:cubicBezTo>
                <a:cubicBezTo>
                  <a:pt x="740161" y="498651"/>
                  <a:pt x="724214" y="514598"/>
                  <a:pt x="724214" y="534269"/>
                </a:cubicBezTo>
                <a:cubicBezTo>
                  <a:pt x="724214" y="553940"/>
                  <a:pt x="740161" y="569887"/>
                  <a:pt x="759832" y="569887"/>
                </a:cubicBezTo>
                <a:cubicBezTo>
                  <a:pt x="779503" y="569887"/>
                  <a:pt x="795450" y="553940"/>
                  <a:pt x="795450" y="534269"/>
                </a:cubicBezTo>
                <a:close/>
                <a:moveTo>
                  <a:pt x="795450" y="700486"/>
                </a:moveTo>
                <a:cubicBezTo>
                  <a:pt x="795450" y="680815"/>
                  <a:pt x="779503" y="664868"/>
                  <a:pt x="759832" y="664868"/>
                </a:cubicBezTo>
                <a:cubicBezTo>
                  <a:pt x="740161" y="664868"/>
                  <a:pt x="724214" y="680815"/>
                  <a:pt x="724214" y="700486"/>
                </a:cubicBezTo>
                <a:cubicBezTo>
                  <a:pt x="724214" y="720157"/>
                  <a:pt x="740161" y="736104"/>
                  <a:pt x="759832" y="736104"/>
                </a:cubicBezTo>
                <a:cubicBezTo>
                  <a:pt x="779503" y="736104"/>
                  <a:pt x="795450" y="720157"/>
                  <a:pt x="795450" y="700486"/>
                </a:cubicBezTo>
                <a:close/>
              </a:path>
            </a:pathLst>
          </a:custGeom>
          <a:gradFill flip="none" rotWithShape="1">
            <a:gsLst>
              <a:gs pos="0">
                <a:srgbClr val="1B6669"/>
              </a:gs>
              <a:gs pos="100000">
                <a:srgbClr val="1B6669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>
              <a:ea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1160591" y="1544615"/>
            <a:ext cx="49244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kumimoji="1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2326"/>
              </p:ext>
            </p:extLst>
          </p:nvPr>
        </p:nvGraphicFramePr>
        <p:xfrm>
          <a:off x="1952964" y="1450518"/>
          <a:ext cx="248443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Equation" r:id="rId4" imgW="2286000" imgH="1346040" progId="Equation.DSMT4">
                  <p:embed/>
                </p:oleObj>
              </mc:Choice>
              <mc:Fallback>
                <p:oleObj name="Equation" r:id="rId4" imgW="2286000" imgH="1346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964" y="1450518"/>
                        <a:ext cx="2484437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45458"/>
              </p:ext>
            </p:extLst>
          </p:nvPr>
        </p:nvGraphicFramePr>
        <p:xfrm>
          <a:off x="5125220" y="1385241"/>
          <a:ext cx="2513012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1" name="Equation" r:id="rId6" imgW="2311200" imgH="1346040" progId="Equation.DSMT4">
                  <p:embed/>
                </p:oleObj>
              </mc:Choice>
              <mc:Fallback>
                <p:oleObj name="Equation" r:id="rId6" imgW="2311200" imgH="1346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220" y="1385241"/>
                        <a:ext cx="2513012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93338"/>
              </p:ext>
            </p:extLst>
          </p:nvPr>
        </p:nvGraphicFramePr>
        <p:xfrm>
          <a:off x="8228655" y="1385241"/>
          <a:ext cx="2513013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8" imgW="2311200" imgH="1346040" progId="Equation.DSMT4">
                  <p:embed/>
                </p:oleObj>
              </mc:Choice>
              <mc:Fallback>
                <p:oleObj name="Equation" r:id="rId8" imgW="2311200" imgH="1346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655" y="1385241"/>
                        <a:ext cx="2513013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19087"/>
              </p:ext>
            </p:extLst>
          </p:nvPr>
        </p:nvGraphicFramePr>
        <p:xfrm>
          <a:off x="1533070" y="3563932"/>
          <a:ext cx="33242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10" imgW="3060360" imgH="1346040" progId="Equation.DSMT4">
                  <p:embed/>
                </p:oleObj>
              </mc:Choice>
              <mc:Fallback>
                <p:oleObj name="Equation" r:id="rId10" imgW="3060360" imgH="1346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070" y="3563932"/>
                        <a:ext cx="3324225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37307"/>
              </p:ext>
            </p:extLst>
          </p:nvPr>
        </p:nvGraphicFramePr>
        <p:xfrm>
          <a:off x="5719732" y="3481813"/>
          <a:ext cx="32289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" name="Equation" r:id="rId12" imgW="2971800" imgH="1346040" progId="Equation.DSMT4">
                  <p:embed/>
                </p:oleObj>
              </mc:Choice>
              <mc:Fallback>
                <p:oleObj name="Equation" r:id="rId12" imgW="2971800" imgH="134604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32" y="3481813"/>
                        <a:ext cx="3228975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12"/>
          <p:cNvSpPr>
            <a:spLocks noChangeArrowheads="1"/>
          </p:cNvSpPr>
          <p:nvPr/>
        </p:nvSpPr>
        <p:spPr bwMode="auto">
          <a:xfrm>
            <a:off x="9112855" y="4009538"/>
            <a:ext cx="172354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的求解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kumimoji="1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693249"/>
              </p:ext>
            </p:extLst>
          </p:nvPr>
        </p:nvGraphicFramePr>
        <p:xfrm>
          <a:off x="6040804" y="5451434"/>
          <a:ext cx="3933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" name="Equation" r:id="rId14" imgW="3619440" imgH="723600" progId="Equation.DSMT4">
                  <p:embed/>
                </p:oleObj>
              </mc:Choice>
              <mc:Fallback>
                <p:oleObj name="Equation" r:id="rId14" imgW="3619440" imgH="723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804" y="5451434"/>
                        <a:ext cx="39338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4464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339549" y="1189131"/>
            <a:ext cx="9746163" cy="438150"/>
            <a:chOff x="1248939" y="1414502"/>
            <a:chExt cx="9746163" cy="438150"/>
          </a:xfrm>
        </p:grpSpPr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5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0" name="直角三角形 1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517504" y="1780540"/>
            <a:ext cx="5278437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求解线性方程组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593656" y="3599455"/>
            <a:ext cx="25630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系数行列式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28473"/>
              </p:ext>
            </p:extLst>
          </p:nvPr>
        </p:nvGraphicFramePr>
        <p:xfrm>
          <a:off x="4725668" y="2294225"/>
          <a:ext cx="2501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" name="Equation" r:id="rId4" imgW="2501640" imgH="1346040" progId="Equation.DSMT4">
                  <p:embed/>
                </p:oleObj>
              </mc:Choice>
              <mc:Fallback>
                <p:oleObj name="Equation" r:id="rId4" imgW="2501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5668" y="2294225"/>
                        <a:ext cx="2501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32406"/>
              </p:ext>
            </p:extLst>
          </p:nvPr>
        </p:nvGraphicFramePr>
        <p:xfrm>
          <a:off x="2424924" y="4401435"/>
          <a:ext cx="7188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" name="Equation" r:id="rId6" imgW="7188120" imgH="1333440" progId="Equation.DSMT4">
                  <p:embed/>
                </p:oleObj>
              </mc:Choice>
              <mc:Fallback>
                <p:oleObj name="Equation" r:id="rId6" imgW="718812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4924" y="4401435"/>
                        <a:ext cx="71882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58574"/>
              </p:ext>
            </p:extLst>
          </p:nvPr>
        </p:nvGraphicFramePr>
        <p:xfrm>
          <a:off x="4560379" y="5509633"/>
          <a:ext cx="5041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" name="Equation" r:id="rId8" imgW="5041800" imgH="342720" progId="Equation.DSMT4">
                  <p:embed/>
                </p:oleObj>
              </mc:Choice>
              <mc:Fallback>
                <p:oleObj name="Equation" r:id="rId8" imgW="5041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0379" y="5509633"/>
                        <a:ext cx="5041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34336"/>
              </p:ext>
            </p:extLst>
          </p:nvPr>
        </p:nvGraphicFramePr>
        <p:xfrm>
          <a:off x="4581286" y="6110216"/>
          <a:ext cx="1028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name="Equation" r:id="rId10" imgW="1028520" imgH="279360" progId="Equation.DSMT4">
                  <p:embed/>
                </p:oleObj>
              </mc:Choice>
              <mc:Fallback>
                <p:oleObj name="Equation" r:id="rId10" imgW="1028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1286" y="6110216"/>
                        <a:ext cx="1028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231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694606" y="1208122"/>
            <a:ext cx="1044116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故方程组有解，且有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343916" y="3925331"/>
            <a:ext cx="9791850" cy="52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因此，方程组的解为</a:t>
            </a:r>
            <a:endParaRPr kumimoji="1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4503"/>
              </p:ext>
            </p:extLst>
          </p:nvPr>
        </p:nvGraphicFramePr>
        <p:xfrm>
          <a:off x="2187575" y="4973638"/>
          <a:ext cx="723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4" imgW="7238880" imgH="723600" progId="Equation.DSMT4">
                  <p:embed/>
                </p:oleObj>
              </mc:Choice>
              <mc:Fallback>
                <p:oleObj name="Equation" r:id="rId4" imgW="72388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7575" y="4973638"/>
                        <a:ext cx="72390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343025" y="2159176"/>
            <a:ext cx="9291389" cy="1346250"/>
            <a:chOff x="1343025" y="2133600"/>
            <a:chExt cx="9291389" cy="134625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42467"/>
                </p:ext>
              </p:extLst>
            </p:nvPr>
          </p:nvGraphicFramePr>
          <p:xfrm>
            <a:off x="1343025" y="2133650"/>
            <a:ext cx="29337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1" name="Equation" r:id="rId6" imgW="2933640" imgH="1346040" progId="Equation.DSMT4">
                    <p:embed/>
                  </p:oleObj>
                </mc:Choice>
                <mc:Fallback>
                  <p:oleObj name="Equation" r:id="rId6" imgW="293364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43025" y="2133650"/>
                          <a:ext cx="29337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0316966"/>
                </p:ext>
              </p:extLst>
            </p:nvPr>
          </p:nvGraphicFramePr>
          <p:xfrm>
            <a:off x="4800600" y="2133600"/>
            <a:ext cx="26797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2" name="Equation" r:id="rId8" imgW="2679480" imgH="1346040" progId="Equation.DSMT4">
                    <p:embed/>
                  </p:oleObj>
                </mc:Choice>
                <mc:Fallback>
                  <p:oleObj name="Equation" r:id="rId8" imgW="267948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00600" y="2133600"/>
                          <a:ext cx="26797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3076934"/>
                </p:ext>
              </p:extLst>
            </p:nvPr>
          </p:nvGraphicFramePr>
          <p:xfrm>
            <a:off x="7967414" y="2133600"/>
            <a:ext cx="26670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3" name="Equation" r:id="rId10" imgW="2666880" imgH="1346040" progId="Equation.DSMT4">
                    <p:embed/>
                  </p:oleObj>
                </mc:Choice>
                <mc:Fallback>
                  <p:oleObj name="Equation" r:id="rId10" imgW="266688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967414" y="2133600"/>
                          <a:ext cx="26670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04169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2">
            <a:extLst>
              <a:ext uri="{FF2B5EF4-FFF2-40B4-BE49-F238E27FC236}">
                <a16:creationId xmlns:a16="http://schemas.microsoft.com/office/drawing/2014/main" xmlns="" id="{CAEB3A08-8C89-4296-BFE7-5453AD7EDEF7}"/>
              </a:ext>
            </a:extLst>
          </p:cNvPr>
          <p:cNvSpPr/>
          <p:nvPr/>
        </p:nvSpPr>
        <p:spPr>
          <a:xfrm flipH="1">
            <a:off x="6117232" y="0"/>
            <a:ext cx="7143399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A35C35AD-2997-4948-A7B7-9163F4C5E613}"/>
              </a:ext>
            </a:extLst>
          </p:cNvPr>
          <p:cNvGrpSpPr/>
          <p:nvPr/>
        </p:nvGrpSpPr>
        <p:grpSpPr>
          <a:xfrm>
            <a:off x="-2" y="505743"/>
            <a:ext cx="2122100" cy="828754"/>
            <a:chOff x="-2" y="505742"/>
            <a:chExt cx="2292536" cy="940565"/>
          </a:xfrm>
          <a:solidFill>
            <a:srgbClr val="009999"/>
          </a:solidFill>
        </p:grpSpPr>
        <p:sp>
          <p:nvSpPr>
            <p:cNvPr id="52" name="任意多边形: 形状 4">
              <a:extLst>
                <a:ext uri="{FF2B5EF4-FFF2-40B4-BE49-F238E27FC236}">
                  <a16:creationId xmlns:a16="http://schemas.microsoft.com/office/drawing/2014/main" xmlns="" id="{B2B511CE-3927-410C-A8B8-C6559F15F8B1}"/>
                </a:ext>
              </a:extLst>
            </p:cNvPr>
            <p:cNvSpPr/>
            <p:nvPr/>
          </p:nvSpPr>
          <p:spPr>
            <a:xfrm flipH="1">
              <a:off x="-2" y="505742"/>
              <a:ext cx="2292536" cy="940565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40C38AF8-9C3B-4149-A43B-4326D684B0B7}"/>
                </a:ext>
              </a:extLst>
            </p:cNvPr>
            <p:cNvSpPr/>
            <p:nvPr/>
          </p:nvSpPr>
          <p:spPr>
            <a:xfrm>
              <a:off x="250573" y="630961"/>
              <a:ext cx="1601674" cy="733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第</a:t>
              </a: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章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2060609" y="233413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二阶与三阶行列式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99309C90-4800-47DC-BA08-FF2ACB94F169}"/>
              </a:ext>
            </a:extLst>
          </p:cNvPr>
          <p:cNvSpPr/>
          <p:nvPr/>
        </p:nvSpPr>
        <p:spPr>
          <a:xfrm>
            <a:off x="2060609" y="3160422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阶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行列式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1367170-A640-4BDC-94F4-4D1113159C46}"/>
              </a:ext>
            </a:extLst>
          </p:cNvPr>
          <p:cNvSpPr/>
          <p:nvPr/>
        </p:nvSpPr>
        <p:spPr>
          <a:xfrm>
            <a:off x="2060609" y="39867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行列式的性质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B2631CC0-28EE-4709-A254-9AED3AA5B96A}"/>
              </a:ext>
            </a:extLst>
          </p:cNvPr>
          <p:cNvSpPr/>
          <p:nvPr/>
        </p:nvSpPr>
        <p:spPr>
          <a:xfrm>
            <a:off x="2060609" y="481299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行列式按行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E648DAB-FE1D-472E-AC5F-F885B9B4CD1D}"/>
              </a:ext>
            </a:extLst>
          </p:cNvPr>
          <p:cNvSpPr/>
          <p:nvPr/>
        </p:nvSpPr>
        <p:spPr>
          <a:xfrm>
            <a:off x="2060609" y="5648612"/>
            <a:ext cx="2031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克拉默法则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1F9F263-564E-4F77-9275-6C69101498CD}"/>
              </a:ext>
            </a:extLst>
          </p:cNvPr>
          <p:cNvGrpSpPr/>
          <p:nvPr/>
        </p:nvGrpSpPr>
        <p:grpSpPr>
          <a:xfrm>
            <a:off x="1245766" y="2334135"/>
            <a:ext cx="707837" cy="485523"/>
            <a:chOff x="601927" y="2334135"/>
            <a:chExt cx="707837" cy="485523"/>
          </a:xfrm>
        </p:grpSpPr>
        <p:sp>
          <p:nvSpPr>
            <p:cNvPr id="60" name="矩形: 圆角 12">
              <a:extLst>
                <a:ext uri="{FF2B5EF4-FFF2-40B4-BE49-F238E27FC236}">
                  <a16:creationId xmlns:a16="http://schemas.microsoft.com/office/drawing/2014/main" xmlns="" id="{C4395804-F95D-4F2F-A45D-E7D6AE75393D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72060640-D39B-4481-A59F-649AEAAED3C2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974E84C2-EC56-4BEB-9E28-4F5C7FD3EC96}"/>
              </a:ext>
            </a:extLst>
          </p:cNvPr>
          <p:cNvGrpSpPr/>
          <p:nvPr/>
        </p:nvGrpSpPr>
        <p:grpSpPr>
          <a:xfrm>
            <a:off x="1245766" y="3160421"/>
            <a:ext cx="707837" cy="461666"/>
            <a:chOff x="601927" y="3160421"/>
            <a:chExt cx="707837" cy="461666"/>
          </a:xfrm>
        </p:grpSpPr>
        <p:sp>
          <p:nvSpPr>
            <p:cNvPr id="63" name="矩形: 圆角 16">
              <a:extLst>
                <a:ext uri="{FF2B5EF4-FFF2-40B4-BE49-F238E27FC236}">
                  <a16:creationId xmlns:a16="http://schemas.microsoft.com/office/drawing/2014/main" xmlns="" id="{FC100B3A-D4FB-424C-9AC3-E2240B9F5AFB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DF7A8357-6E2E-4148-8922-2EB45DBCA1BB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397A8446-C961-4DF7-B4C7-0ACA72C30795}"/>
              </a:ext>
            </a:extLst>
          </p:cNvPr>
          <p:cNvGrpSpPr/>
          <p:nvPr/>
        </p:nvGrpSpPr>
        <p:grpSpPr>
          <a:xfrm>
            <a:off x="1245766" y="3986708"/>
            <a:ext cx="707837" cy="485523"/>
            <a:chOff x="601927" y="2334135"/>
            <a:chExt cx="707837" cy="485523"/>
          </a:xfrm>
        </p:grpSpPr>
        <p:sp>
          <p:nvSpPr>
            <p:cNvPr id="66" name="矩形: 圆角 22">
              <a:extLst>
                <a:ext uri="{FF2B5EF4-FFF2-40B4-BE49-F238E27FC236}">
                  <a16:creationId xmlns:a16="http://schemas.microsoft.com/office/drawing/2014/main" xmlns="" id="{32F1D054-BA3C-4EF1-9E45-7C0771AC5E10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CB145F82-407F-4A91-88EB-0149C3C70B5A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B89AFB4F-4B92-4513-AED0-D72F56D9207C}"/>
              </a:ext>
            </a:extLst>
          </p:cNvPr>
          <p:cNvGrpSpPr/>
          <p:nvPr/>
        </p:nvGrpSpPr>
        <p:grpSpPr>
          <a:xfrm>
            <a:off x="1245766" y="4812994"/>
            <a:ext cx="707837" cy="461666"/>
            <a:chOff x="601927" y="3160421"/>
            <a:chExt cx="707837" cy="461666"/>
          </a:xfrm>
        </p:grpSpPr>
        <p:sp>
          <p:nvSpPr>
            <p:cNvPr id="69" name="矩形: 圆角 25">
              <a:extLst>
                <a:ext uri="{FF2B5EF4-FFF2-40B4-BE49-F238E27FC236}">
                  <a16:creationId xmlns:a16="http://schemas.microsoft.com/office/drawing/2014/main" xmlns="" id="{DB56F3E3-06E1-4832-A0AE-F8C2436BDF96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0243A337-2647-4EE7-8C22-B356182AF7D5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566A360E-374F-4525-9119-2D5A50964688}"/>
              </a:ext>
            </a:extLst>
          </p:cNvPr>
          <p:cNvGrpSpPr/>
          <p:nvPr/>
        </p:nvGrpSpPr>
        <p:grpSpPr>
          <a:xfrm>
            <a:off x="1245766" y="5639281"/>
            <a:ext cx="707837" cy="485523"/>
            <a:chOff x="601927" y="2334135"/>
            <a:chExt cx="707837" cy="485523"/>
          </a:xfrm>
        </p:grpSpPr>
        <p:sp>
          <p:nvSpPr>
            <p:cNvPr id="72" name="矩形: 圆角 28">
              <a:extLst>
                <a:ext uri="{FF2B5EF4-FFF2-40B4-BE49-F238E27FC236}">
                  <a16:creationId xmlns:a16="http://schemas.microsoft.com/office/drawing/2014/main" xmlns="" id="{2947237F-4207-4A24-8157-9F00C8945117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CB550C7A-FD4D-454A-B976-8729816B3877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74" name="平行四边形 73">
            <a:extLst>
              <a:ext uri="{FF2B5EF4-FFF2-40B4-BE49-F238E27FC236}">
                <a16:creationId xmlns:a16="http://schemas.microsoft.com/office/drawing/2014/main" xmlns="" id="{846DEABA-E5CA-42E2-A269-0C0F64BC15C8}"/>
              </a:ext>
            </a:extLst>
          </p:cNvPr>
          <p:cNvSpPr/>
          <p:nvPr/>
        </p:nvSpPr>
        <p:spPr>
          <a:xfrm>
            <a:off x="7058429" y="-173390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1748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xmlns="" id="{FDF45A37-CB61-487D-A0D0-4C0DA40AD3BC}"/>
              </a:ext>
            </a:extLst>
          </p:cNvPr>
          <p:cNvSpPr/>
          <p:nvPr/>
        </p:nvSpPr>
        <p:spPr>
          <a:xfrm>
            <a:off x="5226180" y="259741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3333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76" name="Picture 3" descr="F:\2022\线性代数（第4版）（戴斌祥）\5c75d32cde8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32" y="2597418"/>
            <a:ext cx="5016847" cy="36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2368643" y="694217"/>
            <a:ext cx="1659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 列 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/>
      <p:bldP spid="55" grpId="0"/>
      <p:bldP spid="56" grpId="0"/>
      <p:bldP spid="57" grpId="0"/>
      <p:bldP spid="58" grpId="0"/>
      <p:bldP spid="74" grpId="0" animBg="1"/>
      <p:bldP spid="75" grpId="0" animBg="1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3519517" y="2689923"/>
            <a:ext cx="6462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en-US" altLang="zh-CN" sz="5400" b="1" i="1" dirty="0" smtClean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5400" b="1" i="1" dirty="0" smtClean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 </a:t>
            </a:r>
            <a:r>
              <a:rPr lang="zh-CN" altLang="en-US" sz="5400" b="1" dirty="0" smtClean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阶行列式</a:t>
            </a:r>
            <a:endParaRPr lang="zh-CN" altLang="en-US" sz="5400" b="1" dirty="0">
              <a:gradFill>
                <a:gsLst>
                  <a:gs pos="44000">
                    <a:prstClr val="white"/>
                  </a:gs>
                  <a:gs pos="100000">
                    <a:srgbClr val="51B5B7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MiSans Medium" panose="00000600000000000000" charset="-122"/>
              <a:sym typeface="Arial" panose="020B0604020202020204" pitchFamily="34" charset="0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508643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§2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4244219" y="3834249"/>
            <a:ext cx="5658327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全排列与逆序数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35481" y="1225410"/>
            <a:ext cx="106301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由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组成的一个有序数组称为一个 </a:t>
            </a:r>
            <a:r>
              <a:rPr kumimoji="1"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级全排列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（简称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76239" y="4145958"/>
            <a:ext cx="105893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排列中，排列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按从小到大的自然顺序排列起来的，我们称之为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自然排列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；除此以外，其余的排列中，都有较大的数排在较小的数前面的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情况。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42994" y="1321799"/>
            <a:ext cx="1384930" cy="523220"/>
            <a:chOff x="1414686" y="1053530"/>
            <a:chExt cx="1384930" cy="523220"/>
          </a:xfrm>
        </p:grpSpPr>
        <p:sp>
          <p:nvSpPr>
            <p:cNvPr id="15" name="椭圆 14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TextBox 19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35481" y="2368539"/>
            <a:ext cx="106301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级排列；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4321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2341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排列。一般来说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排列总共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·…·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个（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读作“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阶乘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”）。例如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级排列的总数是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3!=6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个，它们是：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4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2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全排列与逆序数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73349" y="1257492"/>
            <a:ext cx="1066137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在一个排列中，如果某个较大的数排在一个较小的数的前面，则称这两个数（或这个数对）构成一个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）。一个排列中，逆序的总数称为这个排列的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73349" y="3148022"/>
            <a:ext cx="10589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一个排列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的逆序数，一般记为 </a:t>
            </a:r>
            <a:r>
              <a:rPr kumimoji="1" lang="zh-CN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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597621" y="1338209"/>
            <a:ext cx="1384930" cy="523220"/>
            <a:chOff x="1414686" y="1053530"/>
            <a:chExt cx="1384930" cy="523220"/>
          </a:xfrm>
        </p:grpSpPr>
        <p:sp>
          <p:nvSpPr>
            <p:cNvPr id="25" name="椭圆 24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2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873349" y="3711070"/>
            <a:ext cx="1038080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，排列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的逆序数为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；排列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的逆序数为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；排列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中，数对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均构成逆序，而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不构成逆序，因此排列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的逆序数为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；同理，排列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的逆序数是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(213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8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全排列与逆序数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940222" y="1170436"/>
            <a:ext cx="102675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kumimoji="1"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逆序数为偶数的排列称为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偶排列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，逆序数为奇数的排列称为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奇排列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75743" y="1259287"/>
            <a:ext cx="1384930" cy="523220"/>
            <a:chOff x="1414686" y="1053530"/>
            <a:chExt cx="1384930" cy="523220"/>
          </a:xfrm>
        </p:grpSpPr>
        <p:sp>
          <p:nvSpPr>
            <p:cNvPr id="41" name="椭圆 40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6" name="TextBox 45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Box 42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3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940222" y="2370765"/>
            <a:ext cx="102675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级排列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为偶排列，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为奇排列；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级排列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偶排列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213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奇排列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940222" y="3551347"/>
            <a:ext cx="102675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任意一个排列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按照以下方法来计算它的逆序数：设所给排列为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=1,2,…,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，如果在排列中排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数有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逆序数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宋体" pitchFamily="2" charset="-122"/>
                <a:ea typeface="等线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逆序数即为其全体元素的逆序数之和：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687306"/>
              </p:ext>
            </p:extLst>
          </p:nvPr>
        </p:nvGraphicFramePr>
        <p:xfrm>
          <a:off x="4010072" y="5552413"/>
          <a:ext cx="317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4" imgW="3174840" imgH="787320" progId="Equation.DSMT4">
                  <p:embed/>
                </p:oleObj>
              </mc:Choice>
              <mc:Fallback>
                <p:oleObj name="Equation" r:id="rId4" imgW="3174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0072" y="5552413"/>
                        <a:ext cx="3175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936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7" grpId="0" autoUpdateAnimBg="0"/>
      <p:bldP spid="4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全排列与逆序数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9549" y="1189131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40222" y="1635384"/>
            <a:ext cx="10267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以下各排列的逆序数，并指出它们的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奇偶性：</a:t>
            </a:r>
            <a:endParaRPr kumimoji="1" lang="zh-CN" altLang="en-US" sz="24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40222" y="2281715"/>
            <a:ext cx="10267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pt-B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pt-B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pt-B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42531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1" lang="pt-B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pt-B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135</a:t>
            </a:r>
            <a:r>
              <a:rPr kumimoji="1" lang="pt-BR" altLang="zh-CN" sz="2400" dirty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pt-B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kumimoji="1" lang="pt-B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pt-BR" altLang="zh-CN" sz="2400" dirty="0">
                <a:latin typeface="宋体" pitchFamily="2" charset="-122"/>
                <a:cs typeface="Times New Roman" panose="02020603050405020304" pitchFamily="18" charset="0"/>
              </a:rPr>
              <a:t>-</a:t>
            </a:r>
            <a:r>
              <a:rPr kumimoji="1" lang="pt-B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1)246</a:t>
            </a:r>
            <a:r>
              <a:rPr kumimoji="1" lang="pt-BR" altLang="zh-CN" sz="2400" dirty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pt-B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kumimoji="1" lang="pt-B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pt-BR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40222" y="2928046"/>
            <a:ext cx="102675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）对于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所给排列，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排在首位，逆序个数为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的前面有一个比它大的数，逆序个数为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的前面没有比它大的数，逆序个数为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的前面有两个比它大的数，逆序个数为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的前面有四个比它大的数，逆序个数为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。把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这些数加起来，即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32451" y="5135340"/>
            <a:ext cx="10267552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pt-B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0+1+0+2+4=7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940222" y="5841000"/>
            <a:ext cx="10267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故排列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42531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的逆序数为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(42531)=7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，因而是奇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1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全排列与逆序数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2451" y="1352892"/>
            <a:ext cx="10267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同理，可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64791"/>
              </p:ext>
            </p:extLst>
          </p:nvPr>
        </p:nvGraphicFramePr>
        <p:xfrm>
          <a:off x="1590854" y="2260152"/>
          <a:ext cx="8369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4" imgW="8369280" imgH="723600" progId="Equation.DSMT4">
                  <p:embed/>
                </p:oleObj>
              </mc:Choice>
              <mc:Fallback>
                <p:oleObj name="Equation" r:id="rId4" imgW="83692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854" y="2260152"/>
                        <a:ext cx="83693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74202" y="3198946"/>
            <a:ext cx="58433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=4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，所给排列为偶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排列；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74202" y="4062187"/>
            <a:ext cx="49416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=4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540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对换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832451" y="1537915"/>
            <a:ext cx="101978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在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中，将某两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对调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，其余的数不动，得到另一个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这种对排列的变换称为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对换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。将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相邻两数对换，称为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对换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80523" y="1611393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832451" y="3410123"/>
            <a:ext cx="8995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，对排列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23541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施以对换（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）后得到排列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53241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3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对换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 Box 1028"/>
          <p:cNvSpPr txBox="1">
            <a:spLocks noChangeArrowheads="1"/>
          </p:cNvSpPr>
          <p:nvPr/>
        </p:nvSpPr>
        <p:spPr bwMode="auto">
          <a:xfrm>
            <a:off x="766614" y="1346282"/>
            <a:ext cx="1058517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任意一个排列经过一次对换后，其奇偶性改变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414686" y="1282872"/>
            <a:ext cx="1260140" cy="523220"/>
            <a:chOff x="1522698" y="4377511"/>
            <a:chExt cx="1260140" cy="523220"/>
          </a:xfrm>
        </p:grpSpPr>
        <p:sp>
          <p:nvSpPr>
            <p:cNvPr id="16" name="矩形 15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1028"/>
          <p:cNvSpPr txBox="1">
            <a:spLocks noChangeArrowheads="1"/>
          </p:cNvSpPr>
          <p:nvPr/>
        </p:nvSpPr>
        <p:spPr bwMode="auto">
          <a:xfrm>
            <a:off x="766614" y="1994354"/>
            <a:ext cx="1058517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先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证相邻对换的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情形。</a:t>
            </a:r>
          </a:p>
        </p:txBody>
      </p:sp>
      <p:sp>
        <p:nvSpPr>
          <p:cNvPr id="20" name="Text Box 1028"/>
          <p:cNvSpPr txBox="1">
            <a:spLocks noChangeArrowheads="1"/>
          </p:cNvSpPr>
          <p:nvPr/>
        </p:nvSpPr>
        <p:spPr bwMode="auto">
          <a:xfrm>
            <a:off x="832450" y="2570418"/>
            <a:ext cx="103002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对换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个数，则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排列变为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。显然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数的逆序数经过对换并不改变，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数的逆序数改变，即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时，对换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逆序，新排列的逆序数增加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；当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逆序，新排列的逆序数减少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。所以排列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与排列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逆序数相差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，奇偶性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改变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1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对换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1056000" y="1587889"/>
            <a:ext cx="1008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再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证一般对换的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情形。设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对换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：把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往后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相邻对换，排列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往前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次相邻对换，排列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它是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相邻对换而成，排列也就改变了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次奇偶性，所以两个排列的奇偶性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相反。证毕。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49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对换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832451" y="1456377"/>
            <a:ext cx="1058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个自然数（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&gt;1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）组成的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级排列总共有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个，其中奇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偶排列各占一半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80523" y="1547273"/>
            <a:ext cx="1260140" cy="523220"/>
            <a:chOff x="1522698" y="4377511"/>
            <a:chExt cx="1260140" cy="523220"/>
          </a:xfrm>
        </p:grpSpPr>
        <p:sp>
          <p:nvSpPr>
            <p:cNvPr id="21" name="矩形 20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2451" y="2896537"/>
            <a:ext cx="10383336" cy="2352778"/>
            <a:chOff x="766614" y="2493690"/>
            <a:chExt cx="10383336" cy="2352778"/>
          </a:xfrm>
        </p:grpSpPr>
        <p:sp>
          <p:nvSpPr>
            <p:cNvPr id="25" name="Text Box 1029"/>
            <p:cNvSpPr txBox="1">
              <a:spLocks noChangeArrowheads="1"/>
            </p:cNvSpPr>
            <p:nvPr/>
          </p:nvSpPr>
          <p:spPr bwMode="auto">
            <a:xfrm>
              <a:off x="766614" y="2493690"/>
              <a:ext cx="10383336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证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由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前面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已知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级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排列的总数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!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个。设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其中奇排列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，偶排列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个。若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对每个奇排列都施以同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一对换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，则由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定理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奇排列均变为偶排列，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故 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≤</a:t>
              </a:r>
              <a:r>
                <a:rPr kumimoji="1" lang="en-US" altLang="zh-CN" sz="24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；同理，对每个偶排列也施以同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一对换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偶排列均变为奇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排列。故 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≤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。所以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。从而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。证毕。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018335"/>
                </p:ext>
              </p:extLst>
            </p:nvPr>
          </p:nvGraphicFramePr>
          <p:xfrm>
            <a:off x="6529216" y="4122568"/>
            <a:ext cx="3175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0" name="Equation" r:id="rId4" imgW="317160" imgH="723600" progId="Equation.DSMT4">
                    <p:embed/>
                  </p:oleObj>
                </mc:Choice>
                <mc:Fallback>
                  <p:oleObj name="Equation" r:id="rId4" imgW="31716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29216" y="4122568"/>
                          <a:ext cx="3175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224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3271766" y="2689923"/>
            <a:ext cx="659794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二阶与三阶行列式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72358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§1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794285" y="3834249"/>
            <a:ext cx="5658327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92491" y="1264312"/>
            <a:ext cx="7924800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由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个数组成的 </a:t>
            </a:r>
            <a:r>
              <a:rPr kumimoji="1"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阶行列式</a:t>
            </a: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13450"/>
              </p:ext>
            </p:extLst>
          </p:nvPr>
        </p:nvGraphicFramePr>
        <p:xfrm>
          <a:off x="3734333" y="1960801"/>
          <a:ext cx="2427432" cy="191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Equation" r:id="rId4" imgW="1180800" imgH="939600" progId="Equation.DSMT4">
                  <p:embed/>
                </p:oleObj>
              </mc:Choice>
              <mc:Fallback>
                <p:oleObj name="Equation" r:id="rId4" imgW="11808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333" y="1960801"/>
                        <a:ext cx="2427432" cy="1910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2451" y="4095475"/>
            <a:ext cx="927474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等于所有取自不同行、不同列的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个元素的乘积的代数和</a:t>
            </a:r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37849"/>
              </p:ext>
            </p:extLst>
          </p:nvPr>
        </p:nvGraphicFramePr>
        <p:xfrm>
          <a:off x="3834831" y="4797245"/>
          <a:ext cx="3060988" cy="77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9" name="Equation" r:id="rId6" imgW="1333440" imgH="368280" progId="Equation.DSMT4">
                  <p:embed/>
                </p:oleObj>
              </mc:Choice>
              <mc:Fallback>
                <p:oleObj name="Equation" r:id="rId6" imgW="13334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831" y="4797245"/>
                        <a:ext cx="3060988" cy="774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32451" y="5477981"/>
            <a:ext cx="10369152" cy="646331"/>
            <a:chOff x="766614" y="5240627"/>
            <a:chExt cx="10369152" cy="646331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766614" y="5240627"/>
              <a:ext cx="1036915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                 是                  的一个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级排列，   为这个排列的逆序数。</a:t>
              </a:r>
            </a:p>
          </p:txBody>
        </p:sp>
        <p:graphicFrame>
          <p:nvGraphicFramePr>
            <p:cNvPr id="11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561898"/>
                </p:ext>
              </p:extLst>
            </p:nvPr>
          </p:nvGraphicFramePr>
          <p:xfrm>
            <a:off x="1462815" y="5337347"/>
            <a:ext cx="1311852" cy="480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0" name="Equation" r:id="rId8" imgW="571320" imgH="228600" progId="Equation.DSMT4">
                    <p:embed/>
                  </p:oleObj>
                </mc:Choice>
                <mc:Fallback>
                  <p:oleObj name="Equation" r:id="rId8" imgW="571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815" y="5337347"/>
                          <a:ext cx="1311852" cy="480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650642"/>
                </p:ext>
              </p:extLst>
            </p:nvPr>
          </p:nvGraphicFramePr>
          <p:xfrm>
            <a:off x="3207028" y="5393459"/>
            <a:ext cx="1282989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1" name="Equation" r:id="rId10" imgW="558720" imgH="203040" progId="Equation.DSMT4">
                    <p:embed/>
                  </p:oleObj>
                </mc:Choice>
                <mc:Fallback>
                  <p:oleObj name="Equation" r:id="rId10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028" y="5393459"/>
                          <a:ext cx="1282989" cy="427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031876"/>
                </p:ext>
              </p:extLst>
            </p:nvPr>
          </p:nvGraphicFramePr>
          <p:xfrm>
            <a:off x="6821659" y="5446018"/>
            <a:ext cx="320675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2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1659" y="5446018"/>
                          <a:ext cx="320675" cy="322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480523" y="1269855"/>
            <a:ext cx="1384930" cy="523220"/>
            <a:chOff x="1414686" y="1053530"/>
            <a:chExt cx="1384930" cy="523220"/>
          </a:xfrm>
        </p:grpSpPr>
        <p:sp>
          <p:nvSpPr>
            <p:cNvPr id="15" name="椭圆 14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TextBox 19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494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515058"/>
              </p:ext>
            </p:extLst>
          </p:nvPr>
        </p:nvGraphicFramePr>
        <p:xfrm>
          <a:off x="2030620" y="2087621"/>
          <a:ext cx="617855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4" imgW="3149280" imgH="927000" progId="Equation.DSMT4">
                  <p:embed/>
                </p:oleObj>
              </mc:Choice>
              <mc:Fallback>
                <p:oleObj name="Equation" r:id="rId4" imgW="3149280" imgH="927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620" y="2087621"/>
                        <a:ext cx="617855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 rot="16200000">
            <a:off x="4306311" y="3070547"/>
            <a:ext cx="1250354" cy="653307"/>
            <a:chOff x="3294658" y="2112398"/>
            <a:chExt cx="1250354" cy="653307"/>
          </a:xfrm>
        </p:grpSpPr>
        <p:sp>
          <p:nvSpPr>
            <p:cNvPr id="12" name="矩形 11"/>
            <p:cNvSpPr/>
            <p:nvPr/>
          </p:nvSpPr>
          <p:spPr>
            <a:xfrm>
              <a:off x="3825012" y="2112398"/>
              <a:ext cx="720000" cy="653307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492422" y="2240610"/>
              <a:ext cx="134828" cy="53035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30480" y="4022376"/>
            <a:ext cx="3004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对所有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lang="zh-CN" altLang="en-US" sz="2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排列求和</a:t>
            </a:r>
            <a:endParaRPr lang="zh-CN" altLang="en-US" sz="2400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30365" y="1230320"/>
            <a:ext cx="3088455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n </a:t>
            </a:r>
            <a:r>
              <a:rPr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阶</a:t>
            </a:r>
            <a:r>
              <a:rPr lang="zh-CN" altLang="en-US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行列式的展开式</a:t>
            </a:r>
            <a:endParaRPr lang="zh-CN" altLang="en-US" sz="2400" b="1" kern="100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06043" y="4708080"/>
            <a:ext cx="1747675" cy="841249"/>
            <a:chOff x="1990749" y="1147590"/>
            <a:chExt cx="1747675" cy="841249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18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906042" y="5616867"/>
            <a:ext cx="90759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当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=1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时，一阶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行列式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400" i="1" kern="100" dirty="0" smtClean="0">
                <a:latin typeface="Times New Roman"/>
                <a:ea typeface="宋体"/>
              </a:rPr>
              <a:t>a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|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就是数 </a:t>
            </a:r>
            <a:r>
              <a:rPr lang="en-US" altLang="zh-CN" sz="2400" i="1" kern="100" dirty="0" smtClean="0">
                <a:latin typeface="Times New Roman"/>
                <a:ea typeface="宋体"/>
              </a:rPr>
              <a:t>a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本身，这里的“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|  |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”不是绝对值。</a:t>
            </a:r>
            <a:endParaRPr lang="zh-CN" altLang="en-US" sz="2400" b="1" kern="0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954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9548" y="112624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32451" y="1728517"/>
            <a:ext cx="57150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计算四阶行列式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58816" y="3598873"/>
            <a:ext cx="10872788" cy="2308324"/>
            <a:chOff x="623018" y="3357786"/>
            <a:chExt cx="10872788" cy="2308324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623018" y="3357786"/>
              <a:ext cx="10872788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定义，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展开式应有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4!=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24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项，考虑其一般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，由于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第一行中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除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外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其余元素全为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，故只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考虑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；同理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，只需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考虑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。这就是说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，行列式中不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项只有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23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32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而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τ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(4321)=6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，这一项前面的符号应该是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正号。因此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6426596"/>
                </p:ext>
              </p:extLst>
            </p:nvPr>
          </p:nvGraphicFramePr>
          <p:xfrm>
            <a:off x="8759502" y="3448563"/>
            <a:ext cx="1960562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0" name="Equation" r:id="rId4" imgW="876240" imgH="266400" progId="Equation.DSMT4">
                    <p:embed/>
                  </p:oleObj>
                </mc:Choice>
                <mc:Fallback>
                  <p:oleObj name="Equation" r:id="rId4" imgW="8762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9502" y="3448563"/>
                          <a:ext cx="1960562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97819"/>
              </p:ext>
            </p:extLst>
          </p:nvPr>
        </p:nvGraphicFramePr>
        <p:xfrm>
          <a:off x="4755835" y="1814478"/>
          <a:ext cx="2133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6" imgW="2133360" imgH="1777680" progId="Equation.DSMT4">
                  <p:embed/>
                </p:oleObj>
              </mc:Choice>
              <mc:Fallback>
                <p:oleObj name="Equation" r:id="rId6" imgW="21333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5835" y="1814478"/>
                        <a:ext cx="2133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43704" y="6047145"/>
            <a:ext cx="10872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1×2×3×4 = 24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48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0367" y="1227495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602934" y="1870625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计算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阶行列式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982809"/>
              </p:ext>
            </p:extLst>
          </p:nvPr>
        </p:nvGraphicFramePr>
        <p:xfrm>
          <a:off x="3623311" y="2712765"/>
          <a:ext cx="3530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4" imgW="3530520" imgH="2260440" progId="Equation.DSMT4">
                  <p:embed/>
                </p:oleObj>
              </mc:Choice>
              <mc:Fallback>
                <p:oleObj name="Equation" r:id="rId4" imgW="353052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3311" y="2712765"/>
                        <a:ext cx="35306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91399" y="5283921"/>
            <a:ext cx="9955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特点：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主对角线以上的元素全为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738151" y="3842658"/>
            <a:ext cx="23391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三角形行列式</a:t>
            </a:r>
            <a:endParaRPr kumimoji="1" lang="zh-CN" altLang="en-US" sz="2400" b="1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03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05462"/>
              </p:ext>
            </p:extLst>
          </p:nvPr>
        </p:nvGraphicFramePr>
        <p:xfrm>
          <a:off x="1010581" y="1587145"/>
          <a:ext cx="3530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4" imgW="3530520" imgH="2260440" progId="Equation.DSMT4">
                  <p:embed/>
                </p:oleObj>
              </mc:Choice>
              <mc:Fallback>
                <p:oleObj name="Equation" r:id="rId4" imgW="3530520" imgH="22604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581" y="1587145"/>
                        <a:ext cx="3530600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10581" y="4279494"/>
            <a:ext cx="5032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   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的展开式中的一般项为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265070"/>
              </p:ext>
            </p:extLst>
          </p:nvPr>
        </p:nvGraphicFramePr>
        <p:xfrm>
          <a:off x="3680112" y="5160888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6" imgW="2946240" imgH="457200" progId="Equation.DSMT4">
                  <p:embed/>
                </p:oleObj>
              </mc:Choice>
              <mc:Fallback>
                <p:oleObj name="Equation" r:id="rId6" imgW="294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0112" y="5160888"/>
                        <a:ext cx="294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751308" y="1416968"/>
            <a:ext cx="73533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行，除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其余元素全为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51307" y="2061655"/>
            <a:ext cx="65284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外其余元素全为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，但由于已取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，故只能取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751308" y="3289185"/>
            <a:ext cx="6720258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同理，只需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等线"/>
                <a:ea typeface="等线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710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542525" y="1364935"/>
            <a:ext cx="92377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除乘积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，其余各项均为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。由于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，所以该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项前面的符号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99361"/>
              </p:ext>
            </p:extLst>
          </p:nvPr>
        </p:nvGraphicFramePr>
        <p:xfrm>
          <a:off x="3441825" y="4036773"/>
          <a:ext cx="46228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4" imgW="4622760" imgH="2260440" progId="Equation.DSMT4">
                  <p:embed/>
                </p:oleObj>
              </mc:Choice>
              <mc:Fallback>
                <p:oleObj name="Equation" r:id="rId4" imgW="4622760" imgH="22604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825" y="4036773"/>
                        <a:ext cx="4622800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39661"/>
              </p:ext>
            </p:extLst>
          </p:nvPr>
        </p:nvGraphicFramePr>
        <p:xfrm>
          <a:off x="4354716" y="2852661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6" imgW="1904760" imgH="380880" progId="Equation.DSMT4">
                  <p:embed/>
                </p:oleObj>
              </mc:Choice>
              <mc:Fallback>
                <p:oleObj name="Equation" r:id="rId6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716" y="2852661"/>
                        <a:ext cx="190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 rot="5400000">
            <a:off x="4911269" y="3525259"/>
            <a:ext cx="595483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78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4911"/>
              </p:ext>
            </p:extLst>
          </p:nvPr>
        </p:nvGraphicFramePr>
        <p:xfrm>
          <a:off x="2674938" y="1866900"/>
          <a:ext cx="4214812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4" imgW="4508280" imgH="1803240" progId="Equation.DSMT4">
                  <p:embed/>
                </p:oleObj>
              </mc:Choice>
              <mc:Fallback>
                <p:oleObj name="Equation" r:id="rId4" imgW="450828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1866900"/>
                        <a:ext cx="4214812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611385" y="1089506"/>
            <a:ext cx="2590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上</a:t>
            </a: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三角形行列式</a:t>
            </a:r>
            <a:endParaRPr lang="zh-CN" altLang="en-US" sz="2400" b="1" kern="0" dirty="0">
              <a:solidFill>
                <a:srgbClr val="00808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40566" y="2063178"/>
            <a:ext cx="1768564" cy="14026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11386" y="3547412"/>
            <a:ext cx="30117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阶上三角形行列式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14226"/>
              </p:ext>
            </p:extLst>
          </p:nvPr>
        </p:nvGraphicFramePr>
        <p:xfrm>
          <a:off x="2868191" y="4371975"/>
          <a:ext cx="4308475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6" imgW="4609800" imgH="2260440" progId="Equation.DSMT4">
                  <p:embed/>
                </p:oleObj>
              </mc:Choice>
              <mc:Fallback>
                <p:oleObj name="Equation" r:id="rId6" imgW="4609800" imgH="226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191" y="4371975"/>
                        <a:ext cx="4308475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168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434676" y="1323273"/>
            <a:ext cx="2188010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对角行列式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704982" y="2680353"/>
            <a:ext cx="1773936" cy="138949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72474"/>
              </p:ext>
            </p:extLst>
          </p:nvPr>
        </p:nvGraphicFramePr>
        <p:xfrm>
          <a:off x="3014229" y="2486481"/>
          <a:ext cx="43624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4" imgW="4495680" imgH="1803240" progId="Equation.DSMT4">
                  <p:embed/>
                </p:oleObj>
              </mc:Choice>
              <mc:Fallback>
                <p:oleObj name="Equation" r:id="rId4" imgW="449568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229" y="2486481"/>
                        <a:ext cx="43624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61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0367" y="1227495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030580" y="1888391"/>
            <a:ext cx="292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184175"/>
              </p:ext>
            </p:extLst>
          </p:nvPr>
        </p:nvGraphicFramePr>
        <p:xfrm>
          <a:off x="2491080" y="2522851"/>
          <a:ext cx="6210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5" imgW="6210000" imgH="1803240" progId="Equation.DSMT4">
                  <p:embed/>
                </p:oleObj>
              </mc:Choice>
              <mc:Fallback>
                <p:oleObj name="Equation" r:id="rId5" imgW="62100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1080" y="2522851"/>
                        <a:ext cx="6210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573469" y="4683358"/>
            <a:ext cx="7810022" cy="476042"/>
            <a:chOff x="1402558" y="4668981"/>
            <a:chExt cx="7810022" cy="476042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3274390" y="4683358"/>
              <a:ext cx="59381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所在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的副对角线以下的元素全为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881694"/>
                </p:ext>
              </p:extLst>
            </p:nvPr>
          </p:nvGraphicFramePr>
          <p:xfrm>
            <a:off x="1402558" y="4668981"/>
            <a:ext cx="187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4" name="Equation" r:id="rId7" imgW="1879560" imgH="406080" progId="Equation.DSMT4">
                    <p:embed/>
                  </p:oleObj>
                </mc:Choice>
                <mc:Fallback>
                  <p:oleObj name="Equation" r:id="rId7" imgW="187956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02558" y="4668981"/>
                          <a:ext cx="187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030580" y="5296482"/>
            <a:ext cx="10168362" cy="1200329"/>
            <a:chOff x="1030580" y="5296482"/>
            <a:chExt cx="10168362" cy="1200329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030580" y="5296482"/>
              <a:ext cx="1016836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证</a:t>
              </a:r>
              <a:r>
                <a:rPr kumimoji="1" lang="zh-CN" alt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400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由于</a:t>
              </a:r>
              <a:r>
                <a:rPr kumimoji="1" lang="zh-CN" alt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行列式的值</a:t>
              </a:r>
              <a:r>
                <a:rPr kumimoji="1" lang="zh-CN" altLang="en-US" sz="2400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                                   ，因此只需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对可能不为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乘积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el-GR" altLang="zh-CN" sz="2400" b="0" i="1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τ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6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6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nj</a:t>
              </a:r>
              <a:r>
                <a:rPr kumimoji="1" lang="en-US" altLang="zh-CN" sz="2400" b="0" i="1" u="none" strike="noStrike" kern="0" cap="none" spc="0" normalizeH="0" baseline="-60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1" u="none" strike="noStrike" kern="0" cap="none" spc="0" normalizeH="0" baseline="-6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求和。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462903"/>
                </p:ext>
              </p:extLst>
            </p:nvPr>
          </p:nvGraphicFramePr>
          <p:xfrm>
            <a:off x="4670170" y="5296482"/>
            <a:ext cx="28067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5" name="Equation" r:id="rId9" imgW="2806560" imgH="723600" progId="Equation.DSMT4">
                    <p:embed/>
                  </p:oleObj>
                </mc:Choice>
                <mc:Fallback>
                  <p:oleObj name="Equation" r:id="rId9" imgW="280656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70170" y="5296482"/>
                          <a:ext cx="28067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572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64388"/>
              </p:ext>
            </p:extLst>
          </p:nvPr>
        </p:nvGraphicFramePr>
        <p:xfrm>
          <a:off x="2841019" y="1195664"/>
          <a:ext cx="6210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Equation" r:id="rId4" imgW="6210000" imgH="1803240" progId="Equation.DSMT4">
                  <p:embed/>
                </p:oleObj>
              </mc:Choice>
              <mc:Fallback>
                <p:oleObj name="Equation" r:id="rId4" imgW="62100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1019" y="1195664"/>
                        <a:ext cx="6210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27952" y="6116231"/>
            <a:ext cx="12131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14060"/>
              </p:ext>
            </p:extLst>
          </p:nvPr>
        </p:nvGraphicFramePr>
        <p:xfrm>
          <a:off x="3719092" y="5376485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6" imgW="3225600" imgH="647640" progId="Equation.DSMT4">
                  <p:embed/>
                </p:oleObj>
              </mc:Choice>
              <mc:Fallback>
                <p:oleObj name="Equation" r:id="rId6" imgW="322560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9092" y="5376485"/>
                        <a:ext cx="32258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527952" y="5502074"/>
            <a:ext cx="1710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行列式的值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0508" y="3093732"/>
            <a:ext cx="10298601" cy="2318856"/>
            <a:chOff x="890508" y="3093732"/>
            <a:chExt cx="10298601" cy="2318856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890508" y="3093732"/>
              <a:ext cx="10298601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lvl="0"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考虑第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nj</a:t>
              </a:r>
              <a:r>
                <a:rPr kumimoji="1" lang="en-US" altLang="zh-CN" sz="2400" b="0" i="1" u="none" strike="noStrike" kern="0" cap="none" spc="0" normalizeH="0" baseline="-50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，知 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</a:t>
              </a:r>
              <a:r>
                <a:rPr kumimoji="1" lang="en-US" altLang="zh-CN" sz="2400" i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i="1" kern="0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nj</a:t>
              </a:r>
              <a:r>
                <a:rPr kumimoji="1" lang="en-US" altLang="zh-CN" sz="2400" i="1" kern="0" baseline="-60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可能</a:t>
              </a:r>
              <a:r>
                <a:rPr kumimoji="1" lang="zh-CN" altLang="en-US" sz="2400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不为</a:t>
              </a:r>
              <a:r>
                <a:rPr kumimoji="1" lang="en-US" altLang="zh-CN" sz="2400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再考虑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行元素</a:t>
              </a:r>
              <a:r>
                <a:rPr kumimoji="1" lang="en-US" altLang="zh-CN" sz="2400" i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i="1" kern="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400" kern="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i="1" kern="0" baseline="-250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i="1" kern="0" baseline="-600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baseline="-600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kumimoji="1" lang="en-US" altLang="zh-CN" sz="2400" i="1" kern="0" baseline="-500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，知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</a:t>
              </a:r>
              <a:r>
                <a:rPr kumimoji="1" lang="en-US" altLang="zh-CN" sz="2400" i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i="1" kern="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400" kern="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i="1" kern="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i="1" kern="0" baseline="-60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baseline="-60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400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可能</a:t>
              </a:r>
              <a:r>
                <a:rPr kumimoji="1" lang="zh-CN" alt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不为</a:t>
              </a:r>
              <a:r>
                <a:rPr kumimoji="1" lang="en-US" altLang="zh-CN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，由 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知，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，以此类推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，故排列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只能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排列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，它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的逆序数为</a:t>
              </a:r>
              <a:r>
                <a:rPr kumimoji="1" lang="el-GR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τ</a:t>
              </a:r>
              <a:r>
                <a:rPr kumimoji="1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=(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1)+(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2)+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2+1=</a:t>
              </a:r>
              <a:r>
                <a:rPr kumimoji="1" lang="en-US" altLang="zh-CN" sz="24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031342"/>
                </p:ext>
              </p:extLst>
            </p:nvPr>
          </p:nvGraphicFramePr>
          <p:xfrm>
            <a:off x="2542202" y="4688688"/>
            <a:ext cx="9779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0" name="Equation" r:id="rId8" imgW="977760" imgH="723600" progId="Equation.DSMT4">
                    <p:embed/>
                  </p:oleObj>
                </mc:Choice>
                <mc:Fallback>
                  <p:oleObj name="Equation" r:id="rId8" imgW="97776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42202" y="4688688"/>
                          <a:ext cx="9779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1565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1198662" y="1265610"/>
            <a:ext cx="4608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行列式起源于解线性方程组</a:t>
            </a:r>
            <a:endParaRPr lang="zh-CN" altLang="en-US" sz="2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91753"/>
              </p:ext>
            </p:extLst>
          </p:nvPr>
        </p:nvGraphicFramePr>
        <p:xfrm>
          <a:off x="1512155" y="2278856"/>
          <a:ext cx="30241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4" imgW="1130040" imgH="482400" progId="Equation.DSMT4">
                  <p:embed/>
                </p:oleObj>
              </mc:Choice>
              <mc:Fallback>
                <p:oleObj name="Equation" r:id="rId4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155" y="2278856"/>
                        <a:ext cx="30241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046939"/>
              </p:ext>
            </p:extLst>
          </p:nvPr>
        </p:nvGraphicFramePr>
        <p:xfrm>
          <a:off x="5870096" y="1753312"/>
          <a:ext cx="33289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6" imgW="1244520" imgH="914400" progId="Equation.DSMT4">
                  <p:embed/>
                </p:oleObj>
              </mc:Choice>
              <mc:Fallback>
                <p:oleObj name="Equation" r:id="rId6" imgW="12445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096" y="1753312"/>
                        <a:ext cx="33289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14"/>
          <p:cNvSpPr>
            <a:spLocks noChangeArrowheads="1"/>
          </p:cNvSpPr>
          <p:nvPr/>
        </p:nvSpPr>
        <p:spPr bwMode="auto">
          <a:xfrm>
            <a:off x="1541074" y="3735782"/>
            <a:ext cx="2736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用记号表示</a:t>
            </a:r>
            <a:r>
              <a:rPr kumimoji="1" lang="zh-CN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：</a:t>
            </a:r>
            <a:endParaRPr kumimoji="0" lang="zh-CN" altLang="en-US" sz="2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</a:endParaRPr>
          </a:p>
        </p:txBody>
      </p:sp>
      <p:graphicFrame>
        <p:nvGraphicFramePr>
          <p:cNvPr id="3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85562"/>
              </p:ext>
            </p:extLst>
          </p:nvPr>
        </p:nvGraphicFramePr>
        <p:xfrm>
          <a:off x="2696874" y="4546452"/>
          <a:ext cx="41465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8" imgW="1549080" imgH="482400" progId="Equation.DSMT4">
                  <p:embed/>
                </p:oleObj>
              </mc:Choice>
              <mc:Fallback>
                <p:oleObj name="Equation" r:id="rId8" imgW="1549080" imgH="482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74" y="4546452"/>
                        <a:ext cx="41465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16"/>
          <p:cNvSpPr>
            <a:spLocks noChangeArrowheads="1"/>
          </p:cNvSpPr>
          <p:nvPr/>
        </p:nvSpPr>
        <p:spPr bwMode="auto">
          <a:xfrm>
            <a:off x="7033860" y="4909933"/>
            <a:ext cx="1868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二阶行列式</a:t>
            </a:r>
            <a:endParaRPr lang="zh-CN" altLang="en-US" sz="2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749448" y="2667650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3424" y="2386584"/>
            <a:ext cx="2249424" cy="38907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43424" y="3346704"/>
            <a:ext cx="2249424" cy="38907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658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2" grpId="0"/>
      <p:bldP spid="46" grpId="0" animBg="1"/>
      <p:bldP spid="4" grpId="0" animBg="1"/>
      <p:bldP spid="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611385" y="1234649"/>
            <a:ext cx="2590346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反对角行列式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60755"/>
              </p:ext>
            </p:extLst>
          </p:nvPr>
        </p:nvGraphicFramePr>
        <p:xfrm>
          <a:off x="2435561" y="2400704"/>
          <a:ext cx="6007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4" imgW="6006960" imgH="1803240" progId="Equation.DSMT4">
                  <p:embed/>
                </p:oleObj>
              </mc:Choice>
              <mc:Fallback>
                <p:oleObj name="Equation" r:id="rId4" imgW="6006960" imgH="1803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561" y="2400704"/>
                        <a:ext cx="60071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87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9186" y="1215499"/>
            <a:ext cx="10417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行列式的一般项可以写成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356825"/>
              </p:ext>
            </p:extLst>
          </p:nvPr>
        </p:nvGraphicFramePr>
        <p:xfrm>
          <a:off x="3668486" y="1880735"/>
          <a:ext cx="431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Equation" r:id="rId4" imgW="4317840" imgH="457200" progId="Equation.DSMT4">
                  <p:embed/>
                </p:oleObj>
              </mc:Choice>
              <mc:Fallback>
                <p:oleObj name="Equation" r:id="rId4" imgW="4317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8486" y="1880735"/>
                        <a:ext cx="4318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9186" y="2506515"/>
            <a:ext cx="5965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均为 </a:t>
            </a:r>
            <a:r>
              <a:rPr kumimoji="1" lang="en-US" altLang="zh-CN" sz="2400" b="1" i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级排列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65486" y="1182469"/>
            <a:ext cx="1260140" cy="523220"/>
            <a:chOff x="1522698" y="4377511"/>
            <a:chExt cx="1260140" cy="523220"/>
          </a:xfrm>
        </p:grpSpPr>
        <p:sp>
          <p:nvSpPr>
            <p:cNvPr id="12" name="矩形 11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8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11816" y="3068628"/>
            <a:ext cx="102471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项中任意两元素互换，行下标与列下标同时对换，由定理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级排列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改变奇偶性，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奇偶性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不变。如果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对换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为自然顺序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逆序数为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相应对换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19956"/>
              </p:ext>
            </p:extLst>
          </p:nvPr>
        </p:nvGraphicFramePr>
        <p:xfrm>
          <a:off x="2362200" y="5576090"/>
          <a:ext cx="756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name="Equation" r:id="rId6" imgW="7569000" imgH="457200" progId="Equation.DSMT4">
                  <p:embed/>
                </p:oleObj>
              </mc:Choice>
              <mc:Fallback>
                <p:oleObj name="Equation" r:id="rId6" imgW="756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5576090"/>
                        <a:ext cx="756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69187" y="6050547"/>
            <a:ext cx="4985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046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816966" y="1467281"/>
            <a:ext cx="4985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由定理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可知，行列式也可定义为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776271"/>
              </p:ext>
            </p:extLst>
          </p:nvPr>
        </p:nvGraphicFramePr>
        <p:xfrm>
          <a:off x="1992718" y="2551266"/>
          <a:ext cx="7861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4" imgW="7860960" imgH="1803240" progId="Equation.DSMT4">
                  <p:embed/>
                </p:oleObj>
              </mc:Choice>
              <mc:Fallback>
                <p:oleObj name="Equation" r:id="rId4" imgW="7860960" imgH="180324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718" y="2551266"/>
                        <a:ext cx="78613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430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502334" y="1479388"/>
            <a:ext cx="93229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将行列式中各项的列下标按自然顺序排列，而将相应行下标的排列设为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，行列式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又可定义为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173144"/>
              </p:ext>
            </p:extLst>
          </p:nvPr>
        </p:nvGraphicFramePr>
        <p:xfrm>
          <a:off x="2127250" y="3308350"/>
          <a:ext cx="7937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4" imgW="7937280" imgH="1803240" progId="Equation.DSMT4">
                  <p:embed/>
                </p:oleObj>
              </mc:Choice>
              <mc:Fallback>
                <p:oleObj name="Equation" r:id="rId4" imgW="793728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308350"/>
                        <a:ext cx="79375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702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35000" y="1237446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94610" y="2629635"/>
            <a:ext cx="1080120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13242" y="1831591"/>
            <a:ext cx="10801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56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43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51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66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是否都是六阶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行列式中的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项。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634838" y="2649586"/>
            <a:ext cx="50872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l-G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(431265)=6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26418" y="3467370"/>
            <a:ext cx="63956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56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是六阶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行列式中的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项。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382304" y="4302748"/>
            <a:ext cx="79974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l-G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(341526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(234156)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5+3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326418" y="5145398"/>
            <a:ext cx="7394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43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66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不是六阶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行列式中的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8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8" grpId="0" autoUpdateAnimBg="0"/>
      <p:bldP spid="20" grpId="0" autoUpdateAnimBg="0"/>
      <p:bldP spid="2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35000" y="1260117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91054" y="1874572"/>
            <a:ext cx="531702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08882"/>
              </p:ext>
            </p:extLst>
          </p:nvPr>
        </p:nvGraphicFramePr>
        <p:xfrm>
          <a:off x="1260475" y="2770188"/>
          <a:ext cx="41783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4" imgW="4178160" imgH="2717640" progId="Equation.DSMT4">
                  <p:embed/>
                </p:oleObj>
              </mc:Choice>
              <mc:Fallback>
                <p:oleObj name="Equation" r:id="rId4" imgW="417816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475" y="2770188"/>
                        <a:ext cx="41783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6100"/>
              </p:ext>
            </p:extLst>
          </p:nvPr>
        </p:nvGraphicFramePr>
        <p:xfrm>
          <a:off x="5934484" y="3719718"/>
          <a:ext cx="5257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Equation" r:id="rId6" imgW="5257800" imgH="1346040" progId="Equation.DSMT4">
                  <p:embed/>
                </p:oleObj>
              </mc:Choice>
              <mc:Fallback>
                <p:oleObj name="Equation" r:id="rId6" imgW="52578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4484" y="3719718"/>
                        <a:ext cx="5257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34428" y="5861322"/>
            <a:ext cx="234451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944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3291" y="1263321"/>
            <a:ext cx="10801200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记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4614"/>
              </p:ext>
            </p:extLst>
          </p:nvPr>
        </p:nvGraphicFramePr>
        <p:xfrm>
          <a:off x="4309830" y="1512203"/>
          <a:ext cx="223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name="Equation" r:id="rId4" imgW="2234880" imgH="1346040" progId="Equation.DSMT4">
                  <p:embed/>
                </p:oleObj>
              </mc:Choice>
              <mc:Fallback>
                <p:oleObj name="Equation" r:id="rId4" imgW="22348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9830" y="1512203"/>
                        <a:ext cx="2235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09469"/>
              </p:ext>
            </p:extLst>
          </p:nvPr>
        </p:nvGraphicFramePr>
        <p:xfrm>
          <a:off x="3060803" y="3408568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Equation" r:id="rId6" imgW="3911400" imgH="469800" progId="Equation.DSMT4">
                  <p:embed/>
                </p:oleObj>
              </mc:Choice>
              <mc:Fallback>
                <p:oleObj name="Equation" r:id="rId6" imgW="3911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0803" y="3408568"/>
                        <a:ext cx="3911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64131"/>
              </p:ext>
            </p:extLst>
          </p:nvPr>
        </p:nvGraphicFramePr>
        <p:xfrm>
          <a:off x="2900618" y="4188798"/>
          <a:ext cx="454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name="Equation" r:id="rId8" imgW="4546440" imgH="482400" progId="Equation.DSMT4">
                  <p:embed/>
                </p:oleObj>
              </mc:Choice>
              <mc:Fallback>
                <p:oleObj name="Equation" r:id="rId8" imgW="4546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0618" y="4188798"/>
                        <a:ext cx="4546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538291"/>
              </p:ext>
            </p:extLst>
          </p:nvPr>
        </p:nvGraphicFramePr>
        <p:xfrm>
          <a:off x="3811178" y="499745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" name="Equation" r:id="rId10" imgW="2273040" imgH="380880" progId="Equation.DSMT4">
                  <p:embed/>
                </p:oleObj>
              </mc:Choice>
              <mc:Fallback>
                <p:oleObj name="Equation" r:id="rId10" imgW="2273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1178" y="4997450"/>
                        <a:ext cx="227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927101"/>
              </p:ext>
            </p:extLst>
          </p:nvPr>
        </p:nvGraphicFramePr>
        <p:xfrm>
          <a:off x="1932295" y="5566031"/>
          <a:ext cx="618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3" name="Equation" r:id="rId12" imgW="6184800" imgH="482400" progId="Equation.DSMT4">
                  <p:embed/>
                </p:oleObj>
              </mc:Choice>
              <mc:Fallback>
                <p:oleObj name="Equation" r:id="rId12" imgW="6184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32295" y="5566031"/>
                        <a:ext cx="6184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5666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855895"/>
              </p:ext>
            </p:extLst>
          </p:nvPr>
        </p:nvGraphicFramePr>
        <p:xfrm>
          <a:off x="4192434" y="3570391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name="Equation" r:id="rId4" imgW="3124080" imgH="457200" progId="Equation.DSMT4">
                  <p:embed/>
                </p:oleObj>
              </mc:Choice>
              <mc:Fallback>
                <p:oleObj name="Equation" r:id="rId4" imgW="3124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2434" y="3570391"/>
                        <a:ext cx="3124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88634" y="4163948"/>
            <a:ext cx="100448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是排列 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+3) 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数。显然，有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+3)(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+3)]=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kumimoji="1" lang="el-GR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l-G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 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逆序数。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2450" y="1164212"/>
            <a:ext cx="10346827" cy="2308324"/>
            <a:chOff x="832450" y="1164212"/>
            <a:chExt cx="10346827" cy="2308324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832450" y="1164212"/>
              <a:ext cx="10346827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考察 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一般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                                        ，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τ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是排列                 的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逆序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数。由于                                              ，因此 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不可大于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，否则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该项为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故 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只能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选取，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从而 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只能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中选取，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于是 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中不为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的项可以记作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0506113"/>
                </p:ext>
              </p:extLst>
            </p:nvPr>
          </p:nvGraphicFramePr>
          <p:xfrm>
            <a:off x="3820549" y="1306779"/>
            <a:ext cx="3060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0" name="Equation" r:id="rId6" imgW="3060360" imgH="457200" progId="Equation.DSMT4">
                    <p:embed/>
                  </p:oleObj>
                </mc:Choice>
                <mc:Fallback>
                  <p:oleObj name="Equation" r:id="rId6" imgW="30603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20549" y="1306779"/>
                          <a:ext cx="30607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699337"/>
                </p:ext>
              </p:extLst>
            </p:nvPr>
          </p:nvGraphicFramePr>
          <p:xfrm>
            <a:off x="8345232" y="1330326"/>
            <a:ext cx="1130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1" name="Equation" r:id="rId8" imgW="1130040" imgH="380880" progId="Equation.DSMT4">
                    <p:embed/>
                  </p:oleObj>
                </mc:Choice>
                <mc:Fallback>
                  <p:oleObj name="Equation" r:id="rId8" imgW="113004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45232" y="1330326"/>
                          <a:ext cx="11303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019824"/>
                </p:ext>
              </p:extLst>
            </p:nvPr>
          </p:nvGraphicFramePr>
          <p:xfrm>
            <a:off x="1654750" y="1937374"/>
            <a:ext cx="3543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2" name="Equation" r:id="rId10" imgW="3543120" imgH="380880" progId="Equation.DSMT4">
                    <p:embed/>
                  </p:oleObj>
                </mc:Choice>
                <mc:Fallback>
                  <p:oleObj name="Equation" r:id="rId10" imgW="354312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54750" y="1937374"/>
                          <a:ext cx="35433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0972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3766126" cy="556191"/>
            <a:chOff x="543704" y="414665"/>
            <a:chExt cx="3766126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3137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n </a:t>
              </a: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阶行列式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三、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61216"/>
              </p:ext>
            </p:extLst>
          </p:nvPr>
        </p:nvGraphicFramePr>
        <p:xfrm>
          <a:off x="2107216" y="1533787"/>
          <a:ext cx="6273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Equation" r:id="rId4" imgW="6273720" imgH="672840" progId="Equation.DSMT4">
                  <p:embed/>
                </p:oleObj>
              </mc:Choice>
              <mc:Fallback>
                <p:oleObj name="Equation" r:id="rId4" imgW="62737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7216" y="1533787"/>
                        <a:ext cx="62738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52679"/>
              </p:ext>
            </p:extLst>
          </p:nvPr>
        </p:nvGraphicFramePr>
        <p:xfrm>
          <a:off x="2378718" y="2583387"/>
          <a:ext cx="707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Equation" r:id="rId6" imgW="7073640" imgH="939600" progId="Equation.DSMT4">
                  <p:embed/>
                </p:oleObj>
              </mc:Choice>
              <mc:Fallback>
                <p:oleObj name="Equation" r:id="rId6" imgW="7073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8718" y="2583387"/>
                        <a:ext cx="707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15033"/>
              </p:ext>
            </p:extLst>
          </p:nvPr>
        </p:nvGraphicFramePr>
        <p:xfrm>
          <a:off x="2408739" y="3919854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8" imgW="876240" imgH="380880" progId="Equation.DSMT4">
                  <p:embed/>
                </p:oleObj>
              </mc:Choice>
              <mc:Fallback>
                <p:oleObj name="Equation" r:id="rId8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8739" y="3919854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85194" y="4856662"/>
            <a:ext cx="27117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毕。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739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828563" y="27915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行列式的性质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§3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918950" y="3834249"/>
            <a:ext cx="5123777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sp>
        <p:nvSpPr>
          <p:cNvPr id="32" name="矩形 16"/>
          <p:cNvSpPr>
            <a:spLocks noChangeArrowheads="1"/>
          </p:cNvSpPr>
          <p:nvPr/>
        </p:nvSpPr>
        <p:spPr bwMode="auto">
          <a:xfrm>
            <a:off x="1360868" y="1398938"/>
            <a:ext cx="1868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1" kern="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二阶行列式</a:t>
            </a:r>
            <a:endParaRPr lang="zh-CN" altLang="en-US" sz="2400" b="1" kern="0" dirty="0" smtClean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86466"/>
              </p:ext>
            </p:extLst>
          </p:nvPr>
        </p:nvGraphicFramePr>
        <p:xfrm>
          <a:off x="3385122" y="2172449"/>
          <a:ext cx="32845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4" imgW="3022560" imgH="888840" progId="Equation.DSMT4">
                  <p:embed/>
                </p:oleObj>
              </mc:Choice>
              <mc:Fallback>
                <p:oleObj name="Equation" r:id="rId4" imgW="3022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22" y="2172449"/>
                        <a:ext cx="32845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 rot="16200000">
            <a:off x="3321934" y="2360023"/>
            <a:ext cx="1311414" cy="1078990"/>
            <a:chOff x="3252290" y="2160175"/>
            <a:chExt cx="1311414" cy="1078990"/>
          </a:xfrm>
        </p:grpSpPr>
        <p:sp>
          <p:nvSpPr>
            <p:cNvPr id="21" name="矩形 20"/>
            <p:cNvSpPr/>
            <p:nvPr/>
          </p:nvSpPr>
          <p:spPr>
            <a:xfrm>
              <a:off x="3677290" y="2160175"/>
              <a:ext cx="886414" cy="1078990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5400000">
              <a:off x="3438520" y="2460901"/>
              <a:ext cx="52539" cy="42500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582846" y="3472929"/>
            <a:ext cx="1720674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元素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ij</a:t>
            </a:r>
            <a:endParaRPr lang="zh-CN" altLang="en-US" sz="2400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303520" y="3472929"/>
            <a:ext cx="960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标</a:t>
            </a:r>
            <a:endParaRPr lang="zh-CN" altLang="en-US" sz="2400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373368" y="3472929"/>
            <a:ext cx="1563624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j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标</a:t>
            </a:r>
            <a:endParaRPr lang="zh-CN" altLang="en-US" sz="2400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961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77795" y="134287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72352" y="4633135"/>
            <a:ext cx="8334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（也可记为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D′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）称为行列式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转置行列式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14601"/>
              </p:ext>
            </p:extLst>
          </p:nvPr>
        </p:nvGraphicFramePr>
        <p:xfrm>
          <a:off x="2132603" y="2333561"/>
          <a:ext cx="2882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4" imgW="2882880" imgH="1803240" progId="Equation.DSMT4">
                  <p:embed/>
                </p:oleObj>
              </mc:Choice>
              <mc:Fallback>
                <p:oleObj name="Equation" r:id="rId4" imgW="28828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2603" y="2333561"/>
                        <a:ext cx="2882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97369"/>
              </p:ext>
            </p:extLst>
          </p:nvPr>
        </p:nvGraphicFramePr>
        <p:xfrm>
          <a:off x="6097916" y="2364432"/>
          <a:ext cx="3048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tion" r:id="rId6" imgW="3047760" imgH="1803240" progId="Equation.DSMT4">
                  <p:embed/>
                </p:oleObj>
              </mc:Choice>
              <mc:Fallback>
                <p:oleObj name="Equation" r:id="rId6" imgW="30477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7916" y="2364432"/>
                        <a:ext cx="30480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14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45268" y="1232002"/>
            <a:ext cx="7327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行列式与它的转置行列式相等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13983" y="1923079"/>
            <a:ext cx="1981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记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065330" y="3954337"/>
            <a:ext cx="6769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strike="noStrike" kern="0" cap="none" spc="0" normalizeH="0" baseline="-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-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1,2,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按行列式定义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93341" y="1170447"/>
            <a:ext cx="1384930" cy="523220"/>
            <a:chOff x="1414686" y="1053530"/>
            <a:chExt cx="1384930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68723"/>
              </p:ext>
            </p:extLst>
          </p:nvPr>
        </p:nvGraphicFramePr>
        <p:xfrm>
          <a:off x="3984781" y="1923079"/>
          <a:ext cx="3073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4" imgW="3073320" imgH="1803240" progId="Equation.DSMT4">
                  <p:embed/>
                </p:oleObj>
              </mc:Choice>
              <mc:Fallback>
                <p:oleObj name="Equation" r:id="rId4" imgW="30733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4781" y="1923079"/>
                        <a:ext cx="3073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3039"/>
              </p:ext>
            </p:extLst>
          </p:nvPr>
        </p:nvGraphicFramePr>
        <p:xfrm>
          <a:off x="1952717" y="4661818"/>
          <a:ext cx="855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6" imgW="8559720" imgH="723600" progId="Equation.DSMT4">
                  <p:embed/>
                </p:oleObj>
              </mc:Choice>
              <mc:Fallback>
                <p:oleObj name="Equation" r:id="rId6" imgW="855972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2717" y="4661818"/>
                        <a:ext cx="8559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065330" y="5385718"/>
            <a:ext cx="21161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65330" y="5954546"/>
            <a:ext cx="10562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中行与列的地位是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，即行列式中行具有的性质，其列也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具有。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286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/>
      <p:bldP spid="17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9362" y="1276066"/>
            <a:ext cx="10585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互换行列式的两行（列），行列式反号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66824" y="1857349"/>
            <a:ext cx="10167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只证列的情形。设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49362" y="4197513"/>
            <a:ext cx="10219679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交换第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两列，得行列式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53418" y="1238894"/>
            <a:ext cx="1384930" cy="523220"/>
            <a:chOff x="1414686" y="1053530"/>
            <a:chExt cx="1384930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25825"/>
              </p:ext>
            </p:extLst>
          </p:nvPr>
        </p:nvGraphicFramePr>
        <p:xfrm>
          <a:off x="3728751" y="2375984"/>
          <a:ext cx="4660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4" imgW="4660560" imgH="1828800" progId="Equation.DSMT4">
                  <p:embed/>
                </p:oleObj>
              </mc:Choice>
              <mc:Fallback>
                <p:oleObj name="Equation" r:id="rId4" imgW="46605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8751" y="2375984"/>
                        <a:ext cx="46609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26935"/>
              </p:ext>
            </p:extLst>
          </p:nvPr>
        </p:nvGraphicFramePr>
        <p:xfrm>
          <a:off x="3691123" y="4761238"/>
          <a:ext cx="4737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Equation" r:id="rId6" imgW="4736880" imgH="1828800" progId="Equation.DSMT4">
                  <p:embed/>
                </p:oleObj>
              </mc:Choice>
              <mc:Fallback>
                <p:oleObj name="Equation" r:id="rId6" imgW="47368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1123" y="4761238"/>
                        <a:ext cx="47371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594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3653" y="2864013"/>
            <a:ext cx="10585152" cy="461665"/>
            <a:chOff x="838646" y="1818137"/>
            <a:chExt cx="10585152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1030"/>
                <p:cNvSpPr txBox="1">
                  <a:spLocks noChangeArrowheads="1"/>
                </p:cNvSpPr>
                <p:nvPr/>
              </p:nvSpPr>
              <p:spPr bwMode="auto">
                <a:xfrm>
                  <a:off x="838646" y="1818137"/>
                  <a:ext cx="1058515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zh-CN" alt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𝜏</m:t>
                      </m:r>
                    </m:oMath>
                  </a14:m>
                  <a:r>
                    <a:rPr kumimoji="1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为排列                             的逆序</a:t>
                  </a:r>
                  <a:r>
                    <a:rPr kumimoji="1" lang="zh-CN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数，</a:t>
                  </a:r>
                  <a:r>
                    <a:rPr kumimoji="1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在 </a:t>
                  </a:r>
                  <a:r>
                    <a:rPr kumimoji="1" lang="en-US" altLang="zh-CN" sz="2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 </a:t>
                  </a:r>
                  <a:r>
                    <a:rPr kumimoji="1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中</a:t>
                  </a:r>
                  <a:r>
                    <a:rPr kumimoji="1" lang="zh-CN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必有对应一项 </a:t>
                  </a:r>
                  <a:r>
                    <a:rPr kumimoji="1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Text Box 10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646" y="1818137"/>
                  <a:ext cx="1058515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10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21773"/>
                    </p:ext>
                  </p:extLst>
                </p:nvPr>
              </p:nvGraphicFramePr>
              <p:xfrm>
                <a:off x="2154316" y="1825199"/>
                <a:ext cx="1964171" cy="45460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311" name="Equation" r:id="rId5" imgW="1434960" imgH="317160" progId="Equation.DSMT4">
                        <p:embed/>
                      </p:oleObj>
                    </mc:Choice>
                    <mc:Fallback>
                      <p:oleObj name="Equation" r:id="rId5" imgW="1434960" imgH="317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lum bright="-100000" contrast="-100000"/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4316" y="1825199"/>
                              <a:ext cx="1964171" cy="4546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10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21773"/>
                    </p:ext>
                  </p:extLst>
                </p:nvPr>
              </p:nvGraphicFramePr>
              <p:xfrm>
                <a:off x="2154316" y="1825199"/>
                <a:ext cx="1964171" cy="45460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039" name="Equation" r:id="rId7" imgW="1434960" imgH="317160" progId="Equation.DSMT4">
                        <p:embed/>
                      </p:oleObj>
                    </mc:Choice>
                    <mc:Fallback>
                      <p:oleObj name="Equation" r:id="rId7" imgW="1434960" imgH="317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lum bright="-100000" contrast="-100000"/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4316" y="1825199"/>
                              <a:ext cx="1964171" cy="4546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8" name="Text Box 1038"/>
          <p:cNvSpPr txBox="1">
            <a:spLocks noChangeArrowheads="1"/>
          </p:cNvSpPr>
          <p:nvPr/>
        </p:nvSpPr>
        <p:spPr bwMode="auto">
          <a:xfrm>
            <a:off x="1063653" y="5856595"/>
            <a:ext cx="10441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只经过一次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对换，由定理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i="1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400" i="1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kern="0" baseline="1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符号相反。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1020013" y="1239973"/>
            <a:ext cx="679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1-12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）计算，对于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中任意一项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14543"/>
              </p:ext>
            </p:extLst>
          </p:nvPr>
        </p:nvGraphicFramePr>
        <p:xfrm>
          <a:off x="4179514" y="3539566"/>
          <a:ext cx="367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2" name="Equation" r:id="rId9" imgW="3670200" imgH="545760" progId="Equation.DSMT4">
                  <p:embed/>
                </p:oleObj>
              </mc:Choice>
              <mc:Fallback>
                <p:oleObj name="Equation" r:id="rId9" imgW="3670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9514" y="3539566"/>
                        <a:ext cx="36703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063653" y="4331654"/>
            <a:ext cx="6106916" cy="461665"/>
            <a:chOff x="838646" y="3285778"/>
            <a:chExt cx="610691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034"/>
                <p:cNvSpPr txBox="1">
                  <a:spLocks noChangeArrowheads="1"/>
                </p:cNvSpPr>
                <p:nvPr/>
              </p:nvSpPr>
              <p:spPr bwMode="auto">
                <a:xfrm>
                  <a:off x="838646" y="3285778"/>
                  <a:ext cx="61069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zh-CN" alt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𝜏</m:t>
                      </m:r>
                    </m:oMath>
                  </a14:m>
                  <a:r>
                    <a:rPr kumimoji="1" lang="en-US" altLang="zh-CN" sz="24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 </a:t>
                  </a:r>
                  <a:r>
                    <a:rPr kumimoji="1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为排列                           的逆序数。</a:t>
                  </a:r>
                </a:p>
              </p:txBody>
            </p:sp>
          </mc:Choice>
          <mc:Fallback xmlns="">
            <p:sp>
              <p:nvSpPr>
                <p:cNvPr id="14" name="Text Box 10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646" y="3285778"/>
                  <a:ext cx="6106916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0667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对象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58494441"/>
                    </p:ext>
                  </p:extLst>
                </p:nvPr>
              </p:nvGraphicFramePr>
              <p:xfrm>
                <a:off x="2203566" y="3328343"/>
                <a:ext cx="1892300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313" name="Equation" r:id="rId12" imgW="1892160" imgH="419040" progId="Equation.DSMT4">
                        <p:embed/>
                      </p:oleObj>
                    </mc:Choice>
                    <mc:Fallback>
                      <p:oleObj name="Equation" r:id="rId12" imgW="1892160" imgH="419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03566" y="3328343"/>
                              <a:ext cx="18923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对象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58494441"/>
                    </p:ext>
                  </p:extLst>
                </p:nvPr>
              </p:nvGraphicFramePr>
              <p:xfrm>
                <a:off x="2203566" y="3328343"/>
                <a:ext cx="1892300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041" name="Equation" r:id="rId14" imgW="1892160" imgH="419040" progId="Equation.DSMT4">
                        <p:embed/>
                      </p:oleObj>
                    </mc:Choice>
                    <mc:Fallback>
                      <p:oleObj name="Equation" r:id="rId14" imgW="1892160" imgH="419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03566" y="3328343"/>
                              <a:ext cx="18923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97646"/>
              </p:ext>
            </p:extLst>
          </p:nvPr>
        </p:nvGraphicFramePr>
        <p:xfrm>
          <a:off x="3472178" y="5108933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4" name="Equation" r:id="rId16" imgW="1892160" imgH="419040" progId="Equation.DSMT4">
                  <p:embed/>
                </p:oleObj>
              </mc:Choice>
              <mc:Fallback>
                <p:oleObj name="Equation" r:id="rId16" imgW="1892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72178" y="5108933"/>
                        <a:ext cx="1892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97109"/>
              </p:ext>
            </p:extLst>
          </p:nvPr>
        </p:nvGraphicFramePr>
        <p:xfrm>
          <a:off x="6356229" y="5090569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5" name="Equation" r:id="rId18" imgW="1917360" imgH="419040" progId="Equation.DSMT4">
                  <p:embed/>
                </p:oleObj>
              </mc:Choice>
              <mc:Fallback>
                <p:oleObj name="Equation" r:id="rId18" imgW="1917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56229" y="5090569"/>
                        <a:ext cx="1917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34"/>
          <p:cNvSpPr txBox="1">
            <a:spLocks noChangeArrowheads="1"/>
          </p:cNvSpPr>
          <p:nvPr/>
        </p:nvSpPr>
        <p:spPr bwMode="auto">
          <a:xfrm>
            <a:off x="5655317" y="5090569"/>
            <a:ext cx="1073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46843"/>
              </p:ext>
            </p:extLst>
          </p:nvPr>
        </p:nvGraphicFramePr>
        <p:xfrm>
          <a:off x="3917325" y="1967560"/>
          <a:ext cx="363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" name="Equation" r:id="rId20" imgW="3632040" imgH="520560" progId="Equation.DSMT4">
                  <p:embed/>
                </p:oleObj>
              </mc:Choice>
              <mc:Fallback>
                <p:oleObj name="Equation" r:id="rId20" imgW="3632040" imgH="52056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325" y="1967560"/>
                        <a:ext cx="363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794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1038"/>
          <p:cNvSpPr txBox="1">
            <a:spLocks noChangeArrowheads="1"/>
          </p:cNvSpPr>
          <p:nvPr/>
        </p:nvSpPr>
        <p:spPr bwMode="auto">
          <a:xfrm>
            <a:off x="1689015" y="1550892"/>
            <a:ext cx="1056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250"/>
              </p:ext>
            </p:extLst>
          </p:nvPr>
        </p:nvGraphicFramePr>
        <p:xfrm>
          <a:off x="2584503" y="1550892"/>
          <a:ext cx="613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Equation" r:id="rId4" imgW="6134040" imgH="457200" progId="Equation.DSMT4">
                  <p:embed/>
                </p:oleObj>
              </mc:Choice>
              <mc:Fallback>
                <p:oleObj name="Equation" r:id="rId4" imgW="6134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4503" y="1550892"/>
                        <a:ext cx="6134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850475" y="2363680"/>
            <a:ext cx="100014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故对于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中任意一项，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中必定有一项与它的符号相反而两者的绝对值相等，又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的项数相同，所以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dobe Myungjo Std M" pitchFamily="18" charset="-128"/>
                <a:ea typeface="Adobe Myungjo Std M" pitchFamily="18" charset="-128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毕。 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812690" y="3833772"/>
            <a:ext cx="5731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交换行列式第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和第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行，记作            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262407"/>
              </p:ext>
            </p:extLst>
          </p:nvPr>
        </p:nvGraphicFramePr>
        <p:xfrm>
          <a:off x="5782383" y="397688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Equation" r:id="rId6" imgW="761760" imgH="419040" progId="Equation.DSMT4">
                  <p:embed/>
                </p:oleObj>
              </mc:Choice>
              <mc:Fallback>
                <p:oleObj name="Equation" r:id="rId6" imgW="761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82383" y="3976883"/>
                        <a:ext cx="762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418020"/>
              </p:ext>
            </p:extLst>
          </p:nvPr>
        </p:nvGraphicFramePr>
        <p:xfrm>
          <a:off x="5815929" y="4811696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Equation" r:id="rId8" imgW="838080" imgH="419040" progId="Equation.DSMT4">
                  <p:embed/>
                </p:oleObj>
              </mc:Choice>
              <mc:Fallback>
                <p:oleObj name="Equation" r:id="rId8" imgW="838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5929" y="4811696"/>
                        <a:ext cx="838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446260" y="4649929"/>
            <a:ext cx="5731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交换行列式第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和第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           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37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utoUpdateAnimBg="0"/>
      <p:bldP spid="21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3653" y="1572729"/>
            <a:ext cx="10657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若行列式有两行（列）元素对应相等，则行列式为零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63653" y="2347673"/>
            <a:ext cx="10657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互换元素相等的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dobe Myungjo Std M" pitchFamily="18" charset="-128"/>
                <a:ea typeface="Adobe Myungjo Std M" pitchFamily="18" charset="-128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。证毕。</a:t>
            </a:r>
            <a:endParaRPr kumimoji="1" lang="en-US" altLang="zh-CN" sz="2400" i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838622" y="1269554"/>
            <a:ext cx="105141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行列式的某一行（列）中所有元素都乘以同一个数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，等于用数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乘以此行列式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838621" y="2565698"/>
            <a:ext cx="10514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第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行（列）乘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41924" y="1348601"/>
            <a:ext cx="1384930" cy="523220"/>
            <a:chOff x="1414686" y="1053530"/>
            <a:chExt cx="1384930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1028"/>
          <p:cNvSpPr txBox="1">
            <a:spLocks noChangeArrowheads="1"/>
          </p:cNvSpPr>
          <p:nvPr/>
        </p:nvSpPr>
        <p:spPr bwMode="auto">
          <a:xfrm>
            <a:off x="838621" y="3184153"/>
            <a:ext cx="10514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行列式中某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一行（列）的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所有元素的公因子，可以提到行列式符号的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外面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Text Box 1028"/>
          <p:cNvSpPr txBox="1">
            <a:spLocks noChangeArrowheads="1"/>
          </p:cNvSpPr>
          <p:nvPr/>
        </p:nvSpPr>
        <p:spPr bwMode="auto">
          <a:xfrm>
            <a:off x="838621" y="4585386"/>
            <a:ext cx="10514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若行列式中有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一行（列）的元素全为零，则此行列式为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Text Box 1028"/>
          <p:cNvSpPr txBox="1">
            <a:spLocks noChangeArrowheads="1"/>
          </p:cNvSpPr>
          <p:nvPr/>
        </p:nvSpPr>
        <p:spPr bwMode="auto">
          <a:xfrm>
            <a:off x="838621" y="5447736"/>
            <a:ext cx="10514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若行列式中有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行（列）元素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对应成比例，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则此行列式为零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41924" y="5430318"/>
            <a:ext cx="1384930" cy="523220"/>
            <a:chOff x="1414686" y="1053530"/>
            <a:chExt cx="1384930" cy="523220"/>
          </a:xfrm>
        </p:grpSpPr>
        <p:sp>
          <p:nvSpPr>
            <p:cNvPr id="19" name="椭圆 1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97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622" y="1189077"/>
            <a:ext cx="10441160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若行列式的某行（列）的元素都是两个数之和。则此行列式等于相应的两个行列式的和。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41924" y="1280151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90006"/>
              </p:ext>
            </p:extLst>
          </p:nvPr>
        </p:nvGraphicFramePr>
        <p:xfrm>
          <a:off x="1172351" y="2555878"/>
          <a:ext cx="4533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4" imgW="4533840" imgH="2717640" progId="Equation.DSMT4">
                  <p:embed/>
                </p:oleObj>
              </mc:Choice>
              <mc:Fallback>
                <p:oleObj name="Equation" r:id="rId4" imgW="453384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2351" y="2555878"/>
                        <a:ext cx="45339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23437"/>
              </p:ext>
            </p:extLst>
          </p:nvPr>
        </p:nvGraphicFramePr>
        <p:xfrm>
          <a:off x="5712309" y="2627588"/>
          <a:ext cx="5168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6" imgW="5168880" imgH="2717640" progId="Equation.DSMT4">
                  <p:embed/>
                </p:oleObj>
              </mc:Choice>
              <mc:Fallback>
                <p:oleObj name="Equation" r:id="rId6" imgW="5168880" imgH="271764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309" y="2627588"/>
                        <a:ext cx="5168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362082" y="5777643"/>
            <a:ext cx="84047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推广到某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列）为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多组数的和的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情形。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561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38622" y="1029344"/>
            <a:ext cx="105131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把行列式某一行（列）的元素乘以数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，加到另一行（列）的对应元素上去，行列式的值不变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541924" y="1106685"/>
            <a:ext cx="1384930" cy="523220"/>
            <a:chOff x="1414686" y="1053530"/>
            <a:chExt cx="1384930" cy="523220"/>
          </a:xfrm>
        </p:grpSpPr>
        <p:sp>
          <p:nvSpPr>
            <p:cNvPr id="20" name="椭圆 19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" name="TextBox 24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838622" y="2164206"/>
            <a:ext cx="105131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例如，以数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乘以第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行（列）上的元素加到第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行（列）对应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元素上记作 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33650"/>
              </p:ext>
            </p:extLst>
          </p:nvPr>
        </p:nvGraphicFramePr>
        <p:xfrm>
          <a:off x="1462395" y="3465718"/>
          <a:ext cx="95504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4" imgW="9550080" imgH="3174840" progId="Equation.DSMT4">
                  <p:embed/>
                </p:oleObj>
              </mc:Choice>
              <mc:Fallback>
                <p:oleObj name="Equation" r:id="rId4" imgW="9550080" imgH="317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2395" y="3465718"/>
                        <a:ext cx="955040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30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7285" y="1258063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 Box 1026"/>
          <p:cNvSpPr txBox="1">
            <a:spLocks noChangeArrowheads="1"/>
          </p:cNvSpPr>
          <p:nvPr/>
        </p:nvSpPr>
        <p:spPr bwMode="auto">
          <a:xfrm>
            <a:off x="1025673" y="1896485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计算行列式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13524"/>
              </p:ext>
            </p:extLst>
          </p:nvPr>
        </p:nvGraphicFramePr>
        <p:xfrm>
          <a:off x="5101095" y="2156345"/>
          <a:ext cx="2146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4" imgW="2145960" imgH="1777680" progId="Equation.DSMT4">
                  <p:embed/>
                </p:oleObj>
              </mc:Choice>
              <mc:Fallback>
                <p:oleObj name="Equation" r:id="rId4" imgW="21459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1095" y="2156345"/>
                        <a:ext cx="21463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26"/>
          <p:cNvSpPr txBox="1">
            <a:spLocks noChangeArrowheads="1"/>
          </p:cNvSpPr>
          <p:nvPr/>
        </p:nvSpPr>
        <p:spPr bwMode="auto">
          <a:xfrm>
            <a:off x="1052642" y="4125058"/>
            <a:ext cx="1029714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991114"/>
              </p:ext>
            </p:extLst>
          </p:nvPr>
        </p:nvGraphicFramePr>
        <p:xfrm>
          <a:off x="4078288" y="4457245"/>
          <a:ext cx="4191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6" imgW="4190760" imgH="1777680" progId="Equation.DSMT4">
                  <p:embed/>
                </p:oleObj>
              </mc:Choice>
              <mc:Fallback>
                <p:oleObj name="Equation" r:id="rId6" imgW="4190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8288" y="4457245"/>
                        <a:ext cx="4191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9800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sp>
        <p:nvSpPr>
          <p:cNvPr id="32" name="矩形 16"/>
          <p:cNvSpPr>
            <a:spLocks noChangeArrowheads="1"/>
          </p:cNvSpPr>
          <p:nvPr/>
        </p:nvSpPr>
        <p:spPr bwMode="auto">
          <a:xfrm>
            <a:off x="1360868" y="1398938"/>
            <a:ext cx="1868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1" kern="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二阶行列式</a:t>
            </a:r>
            <a:endParaRPr lang="zh-CN" altLang="en-US" sz="2400" b="1" kern="0" dirty="0" smtClean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91878"/>
              </p:ext>
            </p:extLst>
          </p:nvPr>
        </p:nvGraphicFramePr>
        <p:xfrm>
          <a:off x="3531426" y="2119376"/>
          <a:ext cx="32845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4" imgW="3022560" imgH="888840" progId="Equation.DSMT4">
                  <p:embed/>
                </p:oleObj>
              </mc:Choice>
              <mc:Fallback>
                <p:oleObj name="Equation" r:id="rId4" imgW="3022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426" y="2119376"/>
                        <a:ext cx="32845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3922776" y="2491937"/>
            <a:ext cx="365760" cy="35184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123944" y="3022914"/>
            <a:ext cx="1847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主对角线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904488" y="2460910"/>
            <a:ext cx="438912" cy="419451"/>
          </a:xfrm>
          <a:prstGeom prst="line">
            <a:avLst/>
          </a:prstGeom>
          <a:noFill/>
          <a:ln w="28575" cap="flat" cmpd="sng" algn="ctr">
            <a:solidFill>
              <a:srgbClr val="FF33CC"/>
            </a:solidFill>
            <a:prstDash val="sysDash"/>
            <a:miter lim="800000"/>
          </a:ln>
          <a:effectLst/>
        </p:spPr>
      </p:cxn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688336" y="3022914"/>
            <a:ext cx="1435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副对角线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5629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7285" y="1258063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1026"/>
          <p:cNvSpPr txBox="1">
            <a:spLocks noChangeArrowheads="1"/>
          </p:cNvSpPr>
          <p:nvPr/>
        </p:nvSpPr>
        <p:spPr bwMode="auto">
          <a:xfrm>
            <a:off x="1063653" y="1896485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0" noProof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计算行列式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429032"/>
              </p:ext>
            </p:extLst>
          </p:nvPr>
        </p:nvGraphicFramePr>
        <p:xfrm>
          <a:off x="4637484" y="2492348"/>
          <a:ext cx="2692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Equation" r:id="rId4" imgW="2692080" imgH="1777680" progId="Equation.DSMT4">
                  <p:embed/>
                </p:oleObj>
              </mc:Choice>
              <mc:Fallback>
                <p:oleObj name="Equation" r:id="rId4" imgW="26920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7484" y="2492348"/>
                        <a:ext cx="26924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026"/>
          <p:cNvSpPr txBox="1">
            <a:spLocks noChangeArrowheads="1"/>
          </p:cNvSpPr>
          <p:nvPr/>
        </p:nvSpPr>
        <p:spPr bwMode="auto">
          <a:xfrm>
            <a:off x="1063653" y="3979916"/>
            <a:ext cx="1029714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55416"/>
              </p:ext>
            </p:extLst>
          </p:nvPr>
        </p:nvGraphicFramePr>
        <p:xfrm>
          <a:off x="3081675" y="4664456"/>
          <a:ext cx="6261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Equation" r:id="rId6" imgW="6260760" imgH="1777680" progId="Equation.DSMT4">
                  <p:embed/>
                </p:oleObj>
              </mc:Choice>
              <mc:Fallback>
                <p:oleObj name="Equation" r:id="rId6" imgW="6260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675" y="4664456"/>
                        <a:ext cx="6261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351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402858"/>
              </p:ext>
            </p:extLst>
          </p:nvPr>
        </p:nvGraphicFramePr>
        <p:xfrm>
          <a:off x="2922588" y="1471613"/>
          <a:ext cx="5854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4" imgW="5854680" imgH="1777680" progId="Equation.DSMT4">
                  <p:embed/>
                </p:oleObj>
              </mc:Choice>
              <mc:Fallback>
                <p:oleObj name="Equation" r:id="rId4" imgW="5854680" imgH="17776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1471613"/>
                        <a:ext cx="5854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863558"/>
              </p:ext>
            </p:extLst>
          </p:nvPr>
        </p:nvGraphicFramePr>
        <p:xfrm>
          <a:off x="2887663" y="3705225"/>
          <a:ext cx="47371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6" imgW="4736880" imgH="2031840" progId="Equation.DSMT4">
                  <p:embed/>
                </p:oleObj>
              </mc:Choice>
              <mc:Fallback>
                <p:oleObj name="Equation" r:id="rId6" imgW="4736880" imgH="20318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705225"/>
                        <a:ext cx="47371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572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71479" y="1368247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 Box 1026"/>
          <p:cNvSpPr txBox="1">
            <a:spLocks noChangeArrowheads="1"/>
          </p:cNvSpPr>
          <p:nvPr/>
        </p:nvSpPr>
        <p:spPr bwMode="auto">
          <a:xfrm>
            <a:off x="971479" y="2039247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阶行列式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86979"/>
              </p:ext>
            </p:extLst>
          </p:nvPr>
        </p:nvGraphicFramePr>
        <p:xfrm>
          <a:off x="4430282" y="2904485"/>
          <a:ext cx="26416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Equation" r:id="rId5" imgW="2641320" imgH="2234880" progId="Equation.DSMT4">
                  <p:embed/>
                </p:oleObj>
              </mc:Choice>
              <mc:Fallback>
                <p:oleObj name="Equation" r:id="rId5" imgW="264132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0282" y="2904485"/>
                        <a:ext cx="26416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334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5" name="Text Box 1026"/>
          <p:cNvSpPr txBox="1">
            <a:spLocks noChangeArrowheads="1"/>
          </p:cNvSpPr>
          <p:nvPr/>
        </p:nvSpPr>
        <p:spPr bwMode="auto">
          <a:xfrm>
            <a:off x="982646" y="1369935"/>
            <a:ext cx="10297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解法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84869" y="2616034"/>
            <a:ext cx="9587931" cy="2235366"/>
            <a:chOff x="1342678" y="3645818"/>
            <a:chExt cx="9587931" cy="2235366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715847"/>
                </p:ext>
              </p:extLst>
            </p:nvPr>
          </p:nvGraphicFramePr>
          <p:xfrm>
            <a:off x="1342678" y="3645818"/>
            <a:ext cx="3987800" cy="223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03" name="Equation" r:id="rId5" imgW="3987720" imgH="2234880" progId="Equation.DSMT4">
                    <p:embed/>
                  </p:oleObj>
                </mc:Choice>
                <mc:Fallback>
                  <p:oleObj name="Equation" r:id="rId5" imgW="3987720" imgH="223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2678" y="3645818"/>
                          <a:ext cx="3987800" cy="223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9752640"/>
                </p:ext>
              </p:extLst>
            </p:nvPr>
          </p:nvGraphicFramePr>
          <p:xfrm>
            <a:off x="5317209" y="3645984"/>
            <a:ext cx="5613400" cy="223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04" name="Equation" r:id="rId7" imgW="5613120" imgH="2234880" progId="Equation.DSMT4">
                    <p:embed/>
                  </p:oleObj>
                </mc:Choice>
                <mc:Fallback>
                  <p:oleObj name="Equation" r:id="rId7" imgW="5613120" imgH="223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17209" y="3645984"/>
                          <a:ext cx="5613400" cy="223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9726"/>
              </p:ext>
            </p:extLst>
          </p:nvPr>
        </p:nvGraphicFramePr>
        <p:xfrm>
          <a:off x="1574582" y="5430041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Equation" r:id="rId9" imgW="2641320" imgH="444240" progId="Equation.DSMT4">
                  <p:embed/>
                </p:oleObj>
              </mc:Choice>
              <mc:Fallback>
                <p:oleObj name="Equation" r:id="rId9" imgW="264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4582" y="5430041"/>
                        <a:ext cx="2641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467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行列式的性质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33" name="Text Box 1026"/>
          <p:cNvSpPr txBox="1">
            <a:spLocks noChangeArrowheads="1"/>
          </p:cNvSpPr>
          <p:nvPr/>
        </p:nvSpPr>
        <p:spPr bwMode="auto">
          <a:xfrm>
            <a:off x="910630" y="1415970"/>
            <a:ext cx="1029714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解法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44575" y="2454275"/>
            <a:ext cx="9875838" cy="2236788"/>
            <a:chOff x="1044575" y="1916729"/>
            <a:chExt cx="9875838" cy="2236788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605342"/>
                </p:ext>
              </p:extLst>
            </p:nvPr>
          </p:nvGraphicFramePr>
          <p:xfrm>
            <a:off x="5840413" y="1918317"/>
            <a:ext cx="5080000" cy="223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7" name="Equation" r:id="rId5" imgW="5079960" imgH="2234880" progId="Equation.DSMT4">
                    <p:embed/>
                  </p:oleObj>
                </mc:Choice>
                <mc:Fallback>
                  <p:oleObj name="Equation" r:id="rId5" imgW="5079960" imgH="223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0413" y="1918317"/>
                          <a:ext cx="5080000" cy="223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6862590"/>
                </p:ext>
              </p:extLst>
            </p:nvPr>
          </p:nvGraphicFramePr>
          <p:xfrm>
            <a:off x="1044575" y="1916729"/>
            <a:ext cx="4838700" cy="223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8" name="Equation" r:id="rId7" imgW="4838400" imgH="2234880" progId="Equation.DSMT4">
                    <p:embed/>
                  </p:oleObj>
                </mc:Choice>
                <mc:Fallback>
                  <p:oleObj name="Equation" r:id="rId7" imgW="4838400" imgH="223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44575" y="1916729"/>
                          <a:ext cx="4838700" cy="223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43258"/>
              </p:ext>
            </p:extLst>
          </p:nvPr>
        </p:nvGraphicFramePr>
        <p:xfrm>
          <a:off x="1379888" y="5191476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9" imgW="2641320" imgH="444240" progId="Equation.DSMT4">
                  <p:embed/>
                </p:oleObj>
              </mc:Choice>
              <mc:Fallback>
                <p:oleObj name="Equation" r:id="rId9" imgW="264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9888" y="5191476"/>
                        <a:ext cx="2641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624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815779" y="26899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行列式按行（列）展开 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§4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018737" y="3834249"/>
            <a:ext cx="6883809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8622" y="1396865"/>
            <a:ext cx="1094521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82638" y="4925819"/>
            <a:ext cx="102251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中划去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的所有元素，剩下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元素按照原来的排法构成一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58702" y="1471891"/>
            <a:ext cx="1384930" cy="523220"/>
            <a:chOff x="1414686" y="1053530"/>
            <a:chExt cx="1384930" cy="523220"/>
          </a:xfrm>
        </p:grpSpPr>
        <p:sp>
          <p:nvSpPr>
            <p:cNvPr id="14" name="椭圆 13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" name="TextBox 18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TextBox 15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821790"/>
              </p:ext>
            </p:extLst>
          </p:nvPr>
        </p:nvGraphicFramePr>
        <p:xfrm>
          <a:off x="4525516" y="2351787"/>
          <a:ext cx="2844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5" imgW="2844720" imgH="2286000" progId="Equation.DSMT4">
                  <p:embed/>
                </p:oleObj>
              </mc:Choice>
              <mc:Fallback>
                <p:oleObj name="Equation" r:id="rId5" imgW="284472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5516" y="2351787"/>
                        <a:ext cx="28448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420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869753"/>
              </p:ext>
            </p:extLst>
          </p:nvPr>
        </p:nvGraphicFramePr>
        <p:xfrm>
          <a:off x="2728913" y="1562100"/>
          <a:ext cx="4610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5" imgW="4609800" imgH="2743200" progId="Equation.DSMT4">
                  <p:embed/>
                </p:oleObj>
              </mc:Choice>
              <mc:Fallback>
                <p:oleObj name="Equation" r:id="rId5" imgW="4609800" imgH="274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562100"/>
                        <a:ext cx="46101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002912" y="2978867"/>
            <a:ext cx="2574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元素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余子式</a:t>
            </a:r>
            <a:endParaRPr lang="zh-CN" altLang="en-US" sz="2400" b="1" kern="0" baseline="-25000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37167"/>
              </p:ext>
            </p:extLst>
          </p:nvPr>
        </p:nvGraphicFramePr>
        <p:xfrm>
          <a:off x="3238391" y="5293088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7" imgW="1866600" imgH="457200" progId="Equation.DSMT4">
                  <p:embed/>
                </p:oleObj>
              </mc:Choice>
              <mc:Fallback>
                <p:oleObj name="Equation" r:id="rId7" imgW="186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391" y="5293088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965712" y="5192172"/>
            <a:ext cx="33245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元素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ij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代数余子式</a:t>
            </a:r>
            <a:endParaRPr lang="zh-CN" altLang="en-US" sz="2400" b="1" kern="0" baseline="-25000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92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907605" y="3764592"/>
            <a:ext cx="2574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元素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余子式</a:t>
            </a:r>
            <a:endParaRPr lang="zh-CN" altLang="en-US" sz="2400" b="1" kern="0" baseline="-25000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575405"/>
              </p:ext>
            </p:extLst>
          </p:nvPr>
        </p:nvGraphicFramePr>
        <p:xfrm>
          <a:off x="4582972" y="1281701"/>
          <a:ext cx="29702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Equation" r:id="rId5" imgW="2971800" imgH="1803240" progId="Equation.DSMT4">
                  <p:embed/>
                </p:oleObj>
              </mc:Choice>
              <mc:Fallback>
                <p:oleObj name="Equation" r:id="rId5" imgW="2971800" imgH="18032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972" y="1281701"/>
                        <a:ext cx="2970213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83472"/>
              </p:ext>
            </p:extLst>
          </p:nvPr>
        </p:nvGraphicFramePr>
        <p:xfrm>
          <a:off x="5088004" y="5411605"/>
          <a:ext cx="3228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7" imgW="3251160" imgH="419040" progId="Equation.DSMT4">
                  <p:embed/>
                </p:oleObj>
              </mc:Choice>
              <mc:Fallback>
                <p:oleObj name="Equation" r:id="rId7" imgW="3251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004" y="5411605"/>
                        <a:ext cx="3228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854653" y="5291640"/>
            <a:ext cx="33245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元素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23</a:t>
            </a:r>
            <a:r>
              <a:rPr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代数余子式</a:t>
            </a:r>
            <a:endParaRPr lang="zh-CN" altLang="en-US" sz="2400" b="1" kern="0" baseline="-25000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67414" y="2001664"/>
            <a:ext cx="216712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6658950" y="1356504"/>
            <a:ext cx="0" cy="173278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19465"/>
              </p:ext>
            </p:extLst>
          </p:nvPr>
        </p:nvGraphicFramePr>
        <p:xfrm>
          <a:off x="4614024" y="3515631"/>
          <a:ext cx="2560637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9" imgW="2577960" imgH="1346040" progId="Equation.DSMT4">
                  <p:embed/>
                </p:oleObj>
              </mc:Choice>
              <mc:Fallback>
                <p:oleObj name="Equation" r:id="rId9" imgW="25779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024" y="3515631"/>
                        <a:ext cx="2560637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026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01944" y="1458812"/>
            <a:ext cx="102585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阶行列式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中，如果第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行元素除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外全部为零，那么这个行列式等于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与它的代数余子式的乘积，即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01945" y="3626160"/>
            <a:ext cx="10258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先证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的情形，此时有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38658" y="1560432"/>
            <a:ext cx="1384930" cy="523220"/>
            <a:chOff x="1414686" y="1053530"/>
            <a:chExt cx="1384930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01944" y="2722130"/>
            <a:ext cx="10258547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25503"/>
              </p:ext>
            </p:extLst>
          </p:nvPr>
        </p:nvGraphicFramePr>
        <p:xfrm>
          <a:off x="4218786" y="4522358"/>
          <a:ext cx="3467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5" imgW="3466800" imgH="1803240" progId="Equation.DSMT4">
                  <p:embed/>
                </p:oleObj>
              </mc:Choice>
              <mc:Fallback>
                <p:oleObj name="Equation" r:id="rId5" imgW="34668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8786" y="4522358"/>
                        <a:ext cx="34671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2282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817062" y="1162170"/>
            <a:ext cx="8250482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二阶行列式的计算：</a:t>
            </a: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对角线法则</a:t>
            </a:r>
            <a:endParaRPr lang="zh-CN" altLang="en-US" sz="2400" b="1" kern="0" dirty="0">
              <a:solidFill>
                <a:srgbClr val="00808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54695"/>
              </p:ext>
            </p:extLst>
          </p:nvPr>
        </p:nvGraphicFramePr>
        <p:xfrm>
          <a:off x="3500437" y="2056126"/>
          <a:ext cx="12287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4" imgW="1130040" imgH="888840" progId="Equation.DSMT4">
                  <p:embed/>
                </p:oleObj>
              </mc:Choice>
              <mc:Fallback>
                <p:oleObj name="Equation" r:id="rId4" imgW="11300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7" y="2056126"/>
                        <a:ext cx="12287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3904488" y="2427929"/>
            <a:ext cx="365760" cy="36099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123944" y="2995482"/>
            <a:ext cx="1609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主对角线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904488" y="2433478"/>
            <a:ext cx="438912" cy="419451"/>
          </a:xfrm>
          <a:prstGeom prst="line">
            <a:avLst/>
          </a:prstGeom>
          <a:noFill/>
          <a:ln w="28575" cap="flat" cmpd="sng" algn="ctr">
            <a:solidFill>
              <a:srgbClr val="FF33CC"/>
            </a:solidFill>
            <a:prstDash val="sysDash"/>
            <a:miter lim="800000"/>
          </a:ln>
          <a:effectLst/>
        </p:spPr>
      </p:cxn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2688336" y="2995482"/>
            <a:ext cx="1435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副对角线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6027"/>
              </p:ext>
            </p:extLst>
          </p:nvPr>
        </p:nvGraphicFramePr>
        <p:xfrm>
          <a:off x="4767961" y="2374583"/>
          <a:ext cx="9937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6" imgW="914400" imgH="380880" progId="Equation.DSMT4">
                  <p:embed/>
                </p:oleObj>
              </mc:Choice>
              <mc:Fallback>
                <p:oleObj name="Equation" r:id="rId6" imgW="914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961" y="2374583"/>
                        <a:ext cx="9937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36434"/>
              </p:ext>
            </p:extLst>
          </p:nvPr>
        </p:nvGraphicFramePr>
        <p:xfrm>
          <a:off x="5812028" y="2427929"/>
          <a:ext cx="9382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8" imgW="863280" imgH="380880" progId="Equation.DSMT4">
                  <p:embed/>
                </p:oleObj>
              </mc:Choice>
              <mc:Fallback>
                <p:oleObj name="Equation" r:id="rId8" imgW="863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028" y="2427929"/>
                        <a:ext cx="9382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460446" y="3820830"/>
            <a:ext cx="923803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二阶行列式的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值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主对角线两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个元素之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积</a:t>
            </a:r>
            <a:r>
              <a:rPr kumimoji="1" lang="zh-CN" altLang="en-US" sz="2600" b="1" dirty="0">
                <a:solidFill>
                  <a:srgbClr val="008080"/>
                </a:solidFill>
                <a:latin typeface="华文中宋" pitchFamily="2" charset="-122"/>
                <a:ea typeface="华文中宋" pitchFamily="2" charset="-122"/>
              </a:rPr>
              <a:t>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副对角线两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个元素之积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035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72351" y="1500386"/>
            <a:ext cx="3811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由第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节例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的结果知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64833"/>
              </p:ext>
            </p:extLst>
          </p:nvPr>
        </p:nvGraphicFramePr>
        <p:xfrm>
          <a:off x="4273078" y="2509061"/>
          <a:ext cx="3149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5" imgW="3149280" imgH="1803240" progId="Equation.DSMT4">
                  <p:embed/>
                </p:oleObj>
              </mc:Choice>
              <mc:Fallback>
                <p:oleObj name="Equation" r:id="rId5" imgW="31492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3078" y="2509061"/>
                        <a:ext cx="31496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642851"/>
              </p:ext>
            </p:extLst>
          </p:nvPr>
        </p:nvGraphicFramePr>
        <p:xfrm>
          <a:off x="4472824" y="4652393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7" imgW="3657600" imgH="419040" progId="Equation.DSMT4">
                  <p:embed/>
                </p:oleObj>
              </mc:Choice>
              <mc:Fallback>
                <p:oleObj name="Equation" r:id="rId7" imgW="3657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2824" y="4652393"/>
                        <a:ext cx="365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00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2351" y="143182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再证一般情形，此时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2351" y="4672186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行依次与第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后，再将第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列依次与第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，这样经过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i+j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次交换后，得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764678"/>
              </p:ext>
            </p:extLst>
          </p:nvPr>
        </p:nvGraphicFramePr>
        <p:xfrm>
          <a:off x="4268695" y="2151906"/>
          <a:ext cx="3302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5" imgW="3301920" imgH="2286000" progId="Equation.DSMT4">
                  <p:embed/>
                </p:oleObj>
              </mc:Choice>
              <mc:Fallback>
                <p:oleObj name="Equation" r:id="rId5" imgW="330192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8695" y="2151906"/>
                        <a:ext cx="33020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39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042962"/>
              </p:ext>
            </p:extLst>
          </p:nvPr>
        </p:nvGraphicFramePr>
        <p:xfrm>
          <a:off x="643107" y="1665515"/>
          <a:ext cx="620712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" name="Equation" r:id="rId5" imgW="4775040" imgH="1739880" progId="Equation.DSMT4">
                  <p:embed/>
                </p:oleObj>
              </mc:Choice>
              <mc:Fallback>
                <p:oleObj name="Equation" r:id="rId5" imgW="477504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107" y="1665515"/>
                        <a:ext cx="6207125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224746"/>
              </p:ext>
            </p:extLst>
          </p:nvPr>
        </p:nvGraphicFramePr>
        <p:xfrm>
          <a:off x="7235893" y="1660524"/>
          <a:ext cx="4029075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" name="Equation" r:id="rId7" imgW="3098520" imgH="1739880" progId="Equation.DSMT4">
                  <p:embed/>
                </p:oleObj>
              </mc:Choice>
              <mc:Fallback>
                <p:oleObj name="Equation" r:id="rId7" imgW="309852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93" y="1660524"/>
                        <a:ext cx="4029075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6618" y="4356883"/>
            <a:ext cx="1065718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中的余子式仍然是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中的余子式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，因此有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69032"/>
              </p:ext>
            </p:extLst>
          </p:nvPr>
        </p:nvGraphicFramePr>
        <p:xfrm>
          <a:off x="4345292" y="5190218"/>
          <a:ext cx="27066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8" name="Equation" r:id="rId9" imgW="2082600" imgH="355320" progId="Equation.DSMT4">
                  <p:embed/>
                </p:oleObj>
              </mc:Choice>
              <mc:Fallback>
                <p:oleObj name="Equation" r:id="rId9" imgW="2082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5292" y="5190218"/>
                        <a:ext cx="270668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44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74905" y="1505860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等于它的任意一行（列）的各元素与其对应的代数余子式的乘积之和，即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61739" y="1587700"/>
            <a:ext cx="1260140" cy="523220"/>
            <a:chOff x="1522698" y="4377511"/>
            <a:chExt cx="1260140" cy="523220"/>
          </a:xfrm>
        </p:grpSpPr>
        <p:sp>
          <p:nvSpPr>
            <p:cNvPr id="10" name="矩形 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75311"/>
              </p:ext>
            </p:extLst>
          </p:nvPr>
        </p:nvGraphicFramePr>
        <p:xfrm>
          <a:off x="2625731" y="3134008"/>
          <a:ext cx="6667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5" imgW="6667200" imgH="1358640" progId="Equation.DSMT4">
                  <p:embed/>
                </p:oleObj>
              </mc:Choice>
              <mc:Fallback>
                <p:oleObj name="Equation" r:id="rId5" imgW="66672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5731" y="3134008"/>
                        <a:ext cx="66675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883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8143" y="1226493"/>
            <a:ext cx="1331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证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72229"/>
              </p:ext>
            </p:extLst>
          </p:nvPr>
        </p:nvGraphicFramePr>
        <p:xfrm>
          <a:off x="1980856" y="1105280"/>
          <a:ext cx="70231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8" name="Equation" r:id="rId5" imgW="7022880" imgH="2260440" progId="Equation.DSMT4">
                  <p:embed/>
                </p:oleObj>
              </mc:Choice>
              <mc:Fallback>
                <p:oleObj name="Equation" r:id="rId5" imgW="702288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0856" y="1105280"/>
                        <a:ext cx="70231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67652" y="3526802"/>
            <a:ext cx="8269021" cy="2260600"/>
            <a:chOff x="1702718" y="1053530"/>
            <a:chExt cx="8269021" cy="226060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466905"/>
                </p:ext>
              </p:extLst>
            </p:nvPr>
          </p:nvGraphicFramePr>
          <p:xfrm>
            <a:off x="1702718" y="1053530"/>
            <a:ext cx="5143500" cy="226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9" name="Equation" r:id="rId7" imgW="5143320" imgH="2260440" progId="Equation.DSMT4">
                    <p:embed/>
                  </p:oleObj>
                </mc:Choice>
                <mc:Fallback>
                  <p:oleObj name="Equation" r:id="rId7" imgW="5143320" imgH="226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2718" y="1053530"/>
                          <a:ext cx="5143500" cy="226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928355"/>
                </p:ext>
              </p:extLst>
            </p:nvPr>
          </p:nvGraphicFramePr>
          <p:xfrm>
            <a:off x="6898339" y="1053530"/>
            <a:ext cx="3073400" cy="226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0" name="Equation" r:id="rId9" imgW="3073320" imgH="2260440" progId="Equation.DSMT4">
                    <p:embed/>
                  </p:oleObj>
                </mc:Choice>
                <mc:Fallback>
                  <p:oleObj name="Equation" r:id="rId9" imgW="3073320" imgH="226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98339" y="1053530"/>
                          <a:ext cx="3073400" cy="226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118317"/>
              </p:ext>
            </p:extLst>
          </p:nvPr>
        </p:nvGraphicFramePr>
        <p:xfrm>
          <a:off x="2272858" y="6159109"/>
          <a:ext cx="328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Equation" r:id="rId11" imgW="3288960" imgH="380880" progId="Equation.DSMT4">
                  <p:embed/>
                </p:oleObj>
              </mc:Choice>
              <mc:Fallback>
                <p:oleObj name="Equation" r:id="rId11" imgW="3288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2858" y="6159109"/>
                        <a:ext cx="3289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892799" y="6017373"/>
            <a:ext cx="4818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可证按列展开的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情形。证毕。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764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45877" y="1505860"/>
            <a:ext cx="10369152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行列式等于它的任一行（列）的各元素与其对应的代数余子式乘积之和，即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32711" y="1587700"/>
            <a:ext cx="1260140" cy="523220"/>
            <a:chOff x="1522698" y="4377511"/>
            <a:chExt cx="1260140" cy="523220"/>
          </a:xfrm>
        </p:grpSpPr>
        <p:sp>
          <p:nvSpPr>
            <p:cNvPr id="10" name="矩形 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36757"/>
              </p:ext>
            </p:extLst>
          </p:nvPr>
        </p:nvGraphicFramePr>
        <p:xfrm>
          <a:off x="2338195" y="3075951"/>
          <a:ext cx="6667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Equation" r:id="rId5" imgW="6667200" imgH="1358640" progId="Equation.DSMT4">
                  <p:embed/>
                </p:oleObj>
              </mc:Choice>
              <mc:Fallback>
                <p:oleObj name="Equation" r:id="rId5" imgW="66672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8195" y="3075951"/>
                        <a:ext cx="66675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17733" y="4898820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定理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称为行列式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</a:t>
            </a:r>
            <a:r>
              <a:rPr kumimoji="1" lang="zh-CN" altLang="en-US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）展开</a:t>
            </a:r>
            <a:r>
              <a:rPr kumimoji="1" lang="zh-CN" altLang="en-US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，也称之为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拉普拉斯展开定理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047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359370" y="1890865"/>
            <a:ext cx="3124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计算行列式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59369" y="3691635"/>
            <a:ext cx="5163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由定理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，按第一行展开，得 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032185"/>
              </p:ext>
            </p:extLst>
          </p:nvPr>
        </p:nvGraphicFramePr>
        <p:xfrm>
          <a:off x="4989337" y="1819427"/>
          <a:ext cx="2146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Equation" r:id="rId5" imgW="2145960" imgH="1777680" progId="Equation.DSMT4">
                  <p:embed/>
                </p:oleObj>
              </mc:Choice>
              <mc:Fallback>
                <p:oleObj name="Equation" r:id="rId5" imgW="21459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9337" y="1819427"/>
                        <a:ext cx="21463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5167"/>
              </p:ext>
            </p:extLst>
          </p:nvPr>
        </p:nvGraphicFramePr>
        <p:xfrm>
          <a:off x="3182097" y="4345993"/>
          <a:ext cx="5549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9" name="Equation" r:id="rId7" imgW="5549760" imgH="1346040" progId="Equation.DSMT4">
                  <p:embed/>
                </p:oleObj>
              </mc:Choice>
              <mc:Fallback>
                <p:oleObj name="Equation" r:id="rId7" imgW="5549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2097" y="4345993"/>
                        <a:ext cx="5549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377639"/>
              </p:ext>
            </p:extLst>
          </p:nvPr>
        </p:nvGraphicFramePr>
        <p:xfrm>
          <a:off x="3398524" y="5983414"/>
          <a:ext cx="312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0" name="Equation" r:id="rId9" imgW="3124080" imgH="342720" progId="Equation.DSMT4">
                  <p:embed/>
                </p:oleObj>
              </mc:Choice>
              <mc:Fallback>
                <p:oleObj name="Equation" r:id="rId9" imgW="31240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8524" y="5983414"/>
                        <a:ext cx="3124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917285" y="1185493"/>
            <a:ext cx="9746163" cy="438150"/>
            <a:chOff x="1248939" y="1414502"/>
            <a:chExt cx="9746163" cy="438150"/>
          </a:xfrm>
        </p:grpSpPr>
        <p:sp>
          <p:nvSpPr>
            <p:cNvPr id="20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21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9" name="直角三角形 28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直角三角形 29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85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03628" y="1895363"/>
            <a:ext cx="3124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计算行列式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49767" y="2983522"/>
            <a:ext cx="19215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056712"/>
              </p:ext>
            </p:extLst>
          </p:nvPr>
        </p:nvGraphicFramePr>
        <p:xfrm>
          <a:off x="4492190" y="1510946"/>
          <a:ext cx="2298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Equation" r:id="rId5" imgW="2298600" imgH="1777680" progId="Equation.DSMT4">
                  <p:embed/>
                </p:oleObj>
              </mc:Choice>
              <mc:Fallback>
                <p:oleObj name="Equation" r:id="rId5" imgW="22986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2190" y="1510946"/>
                        <a:ext cx="2298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83450"/>
              </p:ext>
            </p:extLst>
          </p:nvPr>
        </p:nvGraphicFramePr>
        <p:xfrm>
          <a:off x="1392238" y="3444875"/>
          <a:ext cx="8547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Equation" r:id="rId7" imgW="8546760" imgH="1777680" progId="Equation.DSMT4">
                  <p:embed/>
                </p:oleObj>
              </mc:Choice>
              <mc:Fallback>
                <p:oleObj name="Equation" r:id="rId7" imgW="8546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2238" y="3444875"/>
                        <a:ext cx="8547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024"/>
              </p:ext>
            </p:extLst>
          </p:nvPr>
        </p:nvGraphicFramePr>
        <p:xfrm>
          <a:off x="1495425" y="5245100"/>
          <a:ext cx="9436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Equation" r:id="rId9" imgW="9435960" imgH="1346040" progId="Equation.DSMT4">
                  <p:embed/>
                </p:oleObj>
              </mc:Choice>
              <mc:Fallback>
                <p:oleObj name="Equation" r:id="rId9" imgW="94359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5425" y="5245100"/>
                        <a:ext cx="9436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79720" y="1072796"/>
            <a:ext cx="9746163" cy="438150"/>
            <a:chOff x="1248939" y="1414502"/>
            <a:chExt cx="9746163" cy="438150"/>
          </a:xfrm>
        </p:grpSpPr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4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9" name="直角三角形 18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直角三角形 19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721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9720" y="1036220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33913" y="1566321"/>
            <a:ext cx="10110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    </a:t>
            </a: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范德蒙德行列式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172351" y="4265506"/>
            <a:ext cx="10326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其中连乘积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590796"/>
              </p:ext>
            </p:extLst>
          </p:nvPr>
        </p:nvGraphicFramePr>
        <p:xfrm>
          <a:off x="3363906" y="2086042"/>
          <a:ext cx="5943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0" name="Equation" r:id="rId5" imgW="5943600" imgH="2260440" progId="Equation.DSMT4">
                  <p:embed/>
                </p:oleObj>
              </mc:Choice>
              <mc:Fallback>
                <p:oleObj name="Equation" r:id="rId5" imgW="594360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3906" y="2086042"/>
                        <a:ext cx="59436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12213"/>
              </p:ext>
            </p:extLst>
          </p:nvPr>
        </p:nvGraphicFramePr>
        <p:xfrm>
          <a:off x="2453464" y="4913578"/>
          <a:ext cx="6845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1" name="Equation" r:id="rId7" imgW="6845040" imgH="672840" progId="Equation.DSMT4">
                  <p:embed/>
                </p:oleObj>
              </mc:Choice>
              <mc:Fallback>
                <p:oleObj name="Equation" r:id="rId7" imgW="68450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3464" y="4913578"/>
                        <a:ext cx="6845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24873"/>
              </p:ext>
            </p:extLst>
          </p:nvPr>
        </p:nvGraphicFramePr>
        <p:xfrm>
          <a:off x="4442279" y="5540690"/>
          <a:ext cx="515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Equation" r:id="rId9" imgW="5155920" imgH="380880" progId="Equation.DSMT4">
                  <p:embed/>
                </p:oleObj>
              </mc:Choice>
              <mc:Fallback>
                <p:oleObj name="Equation" r:id="rId9" imgW="5155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2279" y="5540690"/>
                        <a:ext cx="5156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72351" y="6137714"/>
            <a:ext cx="10326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是满足条件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err="1" smtClean="0">
                <a:latin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所有因子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55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7070" y="1038652"/>
            <a:ext cx="10110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用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数学归纳法</a:t>
            </a: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证明。当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时，有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7069" y="2595789"/>
            <a:ext cx="10326711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成立。假设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范德蒙德行列式成立，下面证明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范德蒙德行列式结论也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59637"/>
              </p:ext>
            </p:extLst>
          </p:nvPr>
        </p:nvGraphicFramePr>
        <p:xfrm>
          <a:off x="3826958" y="1731693"/>
          <a:ext cx="461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tion" r:id="rId5" imgW="4609800" imgH="888840" progId="Equation.DSMT4">
                  <p:embed/>
                </p:oleObj>
              </mc:Choice>
              <mc:Fallback>
                <p:oleObj name="Equation" r:id="rId5" imgW="46098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6958" y="1731693"/>
                        <a:ext cx="46101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7070" y="3819925"/>
            <a:ext cx="10326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起，依次将前一行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乘（</a:t>
            </a:r>
            <a:r>
              <a:rPr kumimoji="1"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）加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到后一行，得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34138"/>
              </p:ext>
            </p:extLst>
          </p:nvPr>
        </p:nvGraphicFramePr>
        <p:xfrm>
          <a:off x="2798258" y="4395989"/>
          <a:ext cx="66675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7" imgW="6667200" imgH="2260440" progId="Equation.DSMT4">
                  <p:embed/>
                </p:oleObj>
              </mc:Choice>
              <mc:Fallback>
                <p:oleObj name="Equation" r:id="rId7" imgW="666720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8258" y="4395989"/>
                        <a:ext cx="66675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24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26407"/>
              </p:ext>
            </p:extLst>
          </p:nvPr>
        </p:nvGraphicFramePr>
        <p:xfrm>
          <a:off x="5699235" y="3985668"/>
          <a:ext cx="5181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" name="Equation" r:id="rId4" imgW="5181480" imgH="1777680" progId="Equation.DSMT4">
                  <p:embed/>
                </p:oleObj>
              </mc:Choice>
              <mc:Fallback>
                <p:oleObj name="Equation" r:id="rId4" imgW="51814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235" y="3985668"/>
                        <a:ext cx="5181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25786"/>
              </p:ext>
            </p:extLst>
          </p:nvPr>
        </p:nvGraphicFramePr>
        <p:xfrm>
          <a:off x="1205984" y="3895180"/>
          <a:ext cx="3260726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Equation" r:id="rId6" imgW="2438280" imgH="1752480" progId="Equation.DSMT4">
                  <p:embed/>
                </p:oleObj>
              </mc:Choice>
              <mc:Fallback>
                <p:oleObj name="Equation" r:id="rId6" imgW="2438280" imgH="1752480" progId="Equation.DSMT4">
                  <p:embed/>
                  <p:pic>
                    <p:nvPicPr>
                      <p:cNvPr id="0" name="对象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984" y="3895180"/>
                        <a:ext cx="3260726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/>
        </p:nvSpPr>
        <p:spPr>
          <a:xfrm>
            <a:off x="4710654" y="4766656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1323286" y="1387860"/>
            <a:ext cx="1136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分母</a:t>
            </a: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40327"/>
              </p:ext>
            </p:extLst>
          </p:nvPr>
        </p:nvGraphicFramePr>
        <p:xfrm>
          <a:off x="2585212" y="1278132"/>
          <a:ext cx="356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Equation" r:id="rId8" imgW="3568680" imgH="888840" progId="Equation.DSMT4">
                  <p:embed/>
                </p:oleObj>
              </mc:Choice>
              <mc:Fallback>
                <p:oleObj name="Equation" r:id="rId8" imgW="3568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212" y="1278132"/>
                        <a:ext cx="356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374269" y="2604012"/>
            <a:ext cx="1136450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分子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808347"/>
              </p:ext>
            </p:extLst>
          </p:nvPr>
        </p:nvGraphicFramePr>
        <p:xfrm>
          <a:off x="2510719" y="2511278"/>
          <a:ext cx="332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Equation" r:id="rId10" imgW="3327120" imgH="888840" progId="Equation.DSMT4">
                  <p:embed/>
                </p:oleObj>
              </mc:Choice>
              <mc:Fallback>
                <p:oleObj name="Equation" r:id="rId10" imgW="33271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719" y="2511278"/>
                        <a:ext cx="332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99605"/>
              </p:ext>
            </p:extLst>
          </p:nvPr>
        </p:nvGraphicFramePr>
        <p:xfrm>
          <a:off x="6360287" y="2554088"/>
          <a:ext cx="331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Equation" r:id="rId12" imgW="3314520" imgH="888840" progId="Equation.DSMT4">
                  <p:embed/>
                </p:oleObj>
              </mc:Choice>
              <mc:Fallback>
                <p:oleObj name="Equation" r:id="rId12" imgW="33145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287" y="2554088"/>
                        <a:ext cx="3314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6176184" y="5829522"/>
            <a:ext cx="4782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二元一次线性方程组的求解公式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9387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0" grpId="0"/>
      <p:bldP spid="4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63653" y="1118573"/>
            <a:ext cx="10110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第一列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展开，并分别提取公因子，得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46075"/>
              </p:ext>
            </p:extLst>
          </p:nvPr>
        </p:nvGraphicFramePr>
        <p:xfrm>
          <a:off x="2713582" y="1580238"/>
          <a:ext cx="6578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8" name="Equation" r:id="rId5" imgW="6578280" imgH="2260440" progId="Equation.DSMT4">
                  <p:embed/>
                </p:oleObj>
              </mc:Choice>
              <mc:Fallback>
                <p:oleObj name="Equation" r:id="rId5" imgW="657828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3582" y="1580238"/>
                        <a:ext cx="65786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63653" y="3885332"/>
            <a:ext cx="10326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上式右端的行列式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阶范德蒙德行列式，根据归纳假设得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078408"/>
              </p:ext>
            </p:extLst>
          </p:nvPr>
        </p:nvGraphicFramePr>
        <p:xfrm>
          <a:off x="3459191" y="4461396"/>
          <a:ext cx="5638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" name="Equation" r:id="rId7" imgW="5638680" imgH="672840" progId="Equation.DSMT4">
                  <p:embed/>
                </p:oleObj>
              </mc:Choice>
              <mc:Fallback>
                <p:oleObj name="Equation" r:id="rId7" imgW="56386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9191" y="4461396"/>
                        <a:ext cx="56388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895992"/>
              </p:ext>
            </p:extLst>
          </p:nvPr>
        </p:nvGraphicFramePr>
        <p:xfrm>
          <a:off x="5058608" y="5588496"/>
          <a:ext cx="2336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0" name="Equation" r:id="rId9" imgW="2336760" imgH="672840" progId="Equation.DSMT4">
                  <p:embed/>
                </p:oleObj>
              </mc:Choice>
              <mc:Fallback>
                <p:oleObj name="Equation" r:id="rId9" imgW="23367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8608" y="5588496"/>
                        <a:ext cx="23368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351" y="6123944"/>
            <a:ext cx="10326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毕。</a:t>
            </a:r>
          </a:p>
        </p:txBody>
      </p:sp>
      <p:sp>
        <p:nvSpPr>
          <p:cNvPr id="13" name="右箭头 12"/>
          <p:cNvSpPr/>
          <p:nvPr/>
        </p:nvSpPr>
        <p:spPr>
          <a:xfrm rot="5400000">
            <a:off x="5422546" y="5147582"/>
            <a:ext cx="595483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426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utoUpdateAnimBg="0"/>
      <p:bldP spid="12" grpId="0" autoUpdateAnimBg="0"/>
      <p:bldP spid="1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66615" y="1126100"/>
            <a:ext cx="3241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计算行列式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6614" y="3142324"/>
            <a:ext cx="107183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当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时，显然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，现假设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添加上一行和一列，并保持行列式值不变，由引理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6758"/>
              </p:ext>
            </p:extLst>
          </p:nvPr>
        </p:nvGraphicFramePr>
        <p:xfrm>
          <a:off x="4008290" y="1364324"/>
          <a:ext cx="3657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1" name="Equation" r:id="rId5" imgW="3657600" imgH="1777680" progId="Equation.DSMT4">
                  <p:embed/>
                </p:oleObj>
              </mc:Choice>
              <mc:Fallback>
                <p:oleObj name="Equation" r:id="rId5" imgW="36576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8290" y="1364324"/>
                        <a:ext cx="3657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9995"/>
              </p:ext>
            </p:extLst>
          </p:nvPr>
        </p:nvGraphicFramePr>
        <p:xfrm>
          <a:off x="2024011" y="4342653"/>
          <a:ext cx="77216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Equation" r:id="rId7" imgW="7721280" imgH="2234880" progId="Equation.DSMT4">
                  <p:embed/>
                </p:oleObj>
              </mc:Choice>
              <mc:Fallback>
                <p:oleObj name="Equation" r:id="rId7" imgW="77212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4011" y="4342653"/>
                        <a:ext cx="77216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5674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00545"/>
              </p:ext>
            </p:extLst>
          </p:nvPr>
        </p:nvGraphicFramePr>
        <p:xfrm>
          <a:off x="3651784" y="1607882"/>
          <a:ext cx="43053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5" imgW="4305240" imgH="2666880" progId="Equation.DSMT4">
                  <p:embed/>
                </p:oleObj>
              </mc:Choice>
              <mc:Fallback>
                <p:oleObj name="Equation" r:id="rId5" imgW="4305240" imgH="266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784" y="1607882"/>
                        <a:ext cx="43053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4905" y="4941962"/>
            <a:ext cx="107183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知，有时增加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行列式的行数和列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数反而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容易求出行列式的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值。上述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计算行列式的方法称为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加边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434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74906" y="1605560"/>
            <a:ext cx="5328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4905" y="4381971"/>
            <a:ext cx="10718301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第一行各元素的代数余子式之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kumimoji="1" lang="zh-CN" altLang="en-US" sz="2400" i="1" baseline="-25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66083"/>
              </p:ext>
            </p:extLst>
          </p:nvPr>
        </p:nvGraphicFramePr>
        <p:xfrm>
          <a:off x="4435148" y="2023683"/>
          <a:ext cx="27305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5" imgW="2730240" imgH="2234880" progId="Equation.DSMT4">
                  <p:embed/>
                </p:oleObj>
              </mc:Choice>
              <mc:Fallback>
                <p:oleObj name="Equation" r:id="rId5" imgW="273024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5148" y="2023683"/>
                        <a:ext cx="27305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74905" y="4920260"/>
            <a:ext cx="107183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由于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第一行各元素的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代数余子式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等线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等线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第一行的元素无关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，可以将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第一行的元素全都换成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，其余元素不变。</a:t>
            </a:r>
            <a:endParaRPr kumimoji="1" lang="zh-CN" altLang="en-US" sz="2400" i="1" baseline="-25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9720" y="1079762"/>
            <a:ext cx="9746163" cy="438150"/>
            <a:chOff x="1248939" y="1414502"/>
            <a:chExt cx="9746163" cy="43815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2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7" name="直角三角形 16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直角三角形 17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710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99" y="7333702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65225" y="2068513"/>
            <a:ext cx="9594850" cy="2667000"/>
            <a:chOff x="868008" y="1270231"/>
            <a:chExt cx="9594850" cy="266700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321642"/>
                </p:ext>
              </p:extLst>
            </p:nvPr>
          </p:nvGraphicFramePr>
          <p:xfrm>
            <a:off x="868008" y="1629006"/>
            <a:ext cx="4584700" cy="223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5" name="Equation" r:id="rId5" imgW="4584600" imgH="2234880" progId="Equation.DSMT4">
                    <p:embed/>
                  </p:oleObj>
                </mc:Choice>
                <mc:Fallback>
                  <p:oleObj name="Equation" r:id="rId5" imgW="4584600" imgH="223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8008" y="1629006"/>
                          <a:ext cx="4584700" cy="223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379071"/>
                </p:ext>
              </p:extLst>
            </p:nvPr>
          </p:nvGraphicFramePr>
          <p:xfrm>
            <a:off x="5751158" y="1270231"/>
            <a:ext cx="4711700" cy="266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6" name="Equation" r:id="rId7" imgW="4711680" imgH="2666880" progId="Equation.DSMT4">
                    <p:embed/>
                  </p:oleObj>
                </mc:Choice>
                <mc:Fallback>
                  <p:oleObj name="Equation" r:id="rId7" imgW="4711680" imgH="2666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51158" y="1270231"/>
                          <a:ext cx="4711700" cy="266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45108"/>
              </p:ext>
            </p:extLst>
          </p:nvPr>
        </p:nvGraphicFramePr>
        <p:xfrm>
          <a:off x="3492127" y="516799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7" name="Equation" r:id="rId9" imgW="2273040" imgH="901440" progId="Equation.DSMT4">
                  <p:embed/>
                </p:oleObj>
              </mc:Choice>
              <mc:Fallback>
                <p:oleObj name="Equation" r:id="rId9" imgW="22730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2127" y="5167990"/>
                        <a:ext cx="22733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97316" y="1233140"/>
            <a:ext cx="107183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endParaRPr kumimoji="1" lang="zh-CN" altLang="en-US" sz="2400" i="1" baseline="-25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081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373466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99" y="7333702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622" y="1025064"/>
            <a:ext cx="10369152" cy="100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一行（列）的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元素与另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一行（列）的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对应元素的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代数余子式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的乘积之和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等于零，即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20919" y="4384385"/>
            <a:ext cx="2974426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将行列式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按第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展开，有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35400"/>
              </p:ext>
            </p:extLst>
          </p:nvPr>
        </p:nvGraphicFramePr>
        <p:xfrm>
          <a:off x="3857848" y="2177192"/>
          <a:ext cx="433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3" name="Equation" r:id="rId5" imgW="4330440" imgH="419040" progId="Equation.DSMT4">
                  <p:embed/>
                </p:oleObj>
              </mc:Choice>
              <mc:Fallback>
                <p:oleObj name="Equation" r:id="rId5" imgW="433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7848" y="2177192"/>
                        <a:ext cx="4330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38622" y="2494252"/>
            <a:ext cx="8305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7105"/>
              </p:ext>
            </p:extLst>
          </p:nvPr>
        </p:nvGraphicFramePr>
        <p:xfrm>
          <a:off x="3871144" y="2821669"/>
          <a:ext cx="430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4" name="Equation" r:id="rId7" imgW="4305240" imgH="419040" progId="Equation.DSMT4">
                  <p:embed/>
                </p:oleObj>
              </mc:Choice>
              <mc:Fallback>
                <p:oleObj name="Equation" r:id="rId7" imgW="4305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1144" y="2821669"/>
                        <a:ext cx="4305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342390"/>
              </p:ext>
            </p:extLst>
          </p:nvPr>
        </p:nvGraphicFramePr>
        <p:xfrm>
          <a:off x="4306179" y="3361182"/>
          <a:ext cx="49784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5" name="Equation" r:id="rId9" imgW="4978080" imgH="3251160" progId="Equation.DSMT4">
                  <p:embed/>
                </p:oleObj>
              </mc:Choice>
              <mc:Fallback>
                <p:oleObj name="Equation" r:id="rId9" imgW="4978080" imgH="3251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6179" y="3361182"/>
                        <a:ext cx="49784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217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5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622" y="981522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jk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与行列式中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的元素无关，将上式中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jk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ik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622" y="5401216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同理可证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51978"/>
              </p:ext>
            </p:extLst>
          </p:nvPr>
        </p:nvGraphicFramePr>
        <p:xfrm>
          <a:off x="3142878" y="2061642"/>
          <a:ext cx="52197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5" imgW="5219640" imgH="3200400" progId="Equation.DSMT4">
                  <p:embed/>
                </p:oleObj>
              </mc:Choice>
              <mc:Fallback>
                <p:oleObj name="Equation" r:id="rId5" imgW="5219640" imgH="320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2878" y="2061642"/>
                        <a:ext cx="52197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22697"/>
              </p:ext>
            </p:extLst>
          </p:nvPr>
        </p:nvGraphicFramePr>
        <p:xfrm>
          <a:off x="3889668" y="5545830"/>
          <a:ext cx="448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7" imgW="4483080" imgH="419040" progId="Equation.DSMT4">
                  <p:embed/>
                </p:oleObj>
              </mc:Choice>
              <mc:Fallback>
                <p:oleObj name="Equation" r:id="rId7" imgW="4483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9668" y="5545830"/>
                        <a:ext cx="4483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622" y="6094090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555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108720" y="1304687"/>
            <a:ext cx="87553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代数余子式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的重要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［行列式按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展开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公式］：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08720" y="3378967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513138"/>
              </p:ext>
            </p:extLst>
          </p:nvPr>
        </p:nvGraphicFramePr>
        <p:xfrm>
          <a:off x="4568825" y="2255838"/>
          <a:ext cx="2705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5" imgW="2705040" imgH="863280" progId="Equation.DSMT4">
                  <p:embed/>
                </p:oleObj>
              </mc:Choice>
              <mc:Fallback>
                <p:oleObj name="Equation" r:id="rId5" imgW="27050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8825" y="2255838"/>
                        <a:ext cx="2705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776579"/>
              </p:ext>
            </p:extLst>
          </p:nvPr>
        </p:nvGraphicFramePr>
        <p:xfrm>
          <a:off x="4702175" y="4113213"/>
          <a:ext cx="265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7" imgW="2654280" imgH="863280" progId="Equation.DSMT4">
                  <p:embed/>
                </p:oleObj>
              </mc:Choice>
              <mc:Fallback>
                <p:oleObj name="Equation" r:id="rId7" imgW="26542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2175" y="4113213"/>
                        <a:ext cx="2654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432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9720" y="1181360"/>
            <a:ext cx="9746163" cy="438150"/>
            <a:chOff x="1248939" y="1414502"/>
            <a:chExt cx="9746163" cy="43815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2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7" name="直角三角形 16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直角三角形 17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88108" y="1836054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阶行列式（递推公式法）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1308"/>
              </p:ext>
            </p:extLst>
          </p:nvPr>
        </p:nvGraphicFramePr>
        <p:xfrm>
          <a:off x="4062413" y="2571750"/>
          <a:ext cx="44450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Equation" r:id="rId5" imgW="4444920" imgH="2717640" progId="Equation.DSMT4">
                  <p:embed/>
                </p:oleObj>
              </mc:Choice>
              <mc:Fallback>
                <p:oleObj name="Equation" r:id="rId5" imgW="444492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2413" y="2571750"/>
                        <a:ext cx="44450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988108" y="5756511"/>
            <a:ext cx="10369152" cy="487792"/>
            <a:chOff x="838622" y="4437906"/>
            <a:chExt cx="10369152" cy="487792"/>
          </a:xfrm>
        </p:grpSpPr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838622" y="4437906"/>
              <a:ext cx="103691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解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由行列式 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0" i="1" u="none" strike="noStrike" kern="0" cap="none" spc="0" normalizeH="0" baseline="-30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可知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，将 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0" i="1" u="none" strike="noStrike" kern="0" cap="none" spc="0" normalizeH="0" baseline="-30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1" u="none" strike="noStrike" kern="0" cap="none" spc="0" normalizeH="0" baseline="-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按第一列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展开 </a:t>
              </a: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012050"/>
                </p:ext>
              </p:extLst>
            </p:nvPr>
          </p:nvGraphicFramePr>
          <p:xfrm>
            <a:off x="4583038" y="4493898"/>
            <a:ext cx="2362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31" name="Equation" r:id="rId7" imgW="2361960" imgH="431640" progId="Equation.DSMT4">
                    <p:embed/>
                  </p:oleObj>
                </mc:Choice>
                <mc:Fallback>
                  <p:oleObj name="Equation" r:id="rId7" imgW="23619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83038" y="4493898"/>
                          <a:ext cx="23622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026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414686" y="4999161"/>
            <a:ext cx="731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这个式子对任何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≥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都成立，故有 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45713"/>
              </p:ext>
            </p:extLst>
          </p:nvPr>
        </p:nvGraphicFramePr>
        <p:xfrm>
          <a:off x="1771650" y="1449388"/>
          <a:ext cx="86487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Equation" r:id="rId5" imgW="8648640" imgH="2260440" progId="Equation.DSMT4">
                  <p:embed/>
                </p:oleObj>
              </mc:Choice>
              <mc:Fallback>
                <p:oleObj name="Equation" r:id="rId5" imgW="864864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650" y="1449388"/>
                        <a:ext cx="86487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414686" y="4081050"/>
            <a:ext cx="7315200" cy="461665"/>
            <a:chOff x="1414686" y="3248606"/>
            <a:chExt cx="7315200" cy="461665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414686" y="3248606"/>
              <a:ext cx="7315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649003"/>
                </p:ext>
              </p:extLst>
            </p:nvPr>
          </p:nvGraphicFramePr>
          <p:xfrm>
            <a:off x="1846734" y="3316288"/>
            <a:ext cx="1854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5" name="Equation" r:id="rId7" imgW="1854000" imgH="380880" progId="Equation.DSMT4">
                    <p:embed/>
                  </p:oleObj>
                </mc:Choice>
                <mc:Fallback>
                  <p:oleObj name="Equation" r:id="rId7" imgW="18540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46734" y="3316288"/>
                          <a:ext cx="18542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0538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12205"/>
              </p:ext>
            </p:extLst>
          </p:nvPr>
        </p:nvGraphicFramePr>
        <p:xfrm>
          <a:off x="3892030" y="1607249"/>
          <a:ext cx="23876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4" imgW="2197080" imgH="888840" progId="Equation.DSMT4">
                  <p:embed/>
                </p:oleObj>
              </mc:Choice>
              <mc:Fallback>
                <p:oleObj name="Equation" r:id="rId4" imgW="2197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030" y="1607249"/>
                        <a:ext cx="23876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230300" y="3396397"/>
            <a:ext cx="2188010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系数行列式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408244"/>
              </p:ext>
            </p:extLst>
          </p:nvPr>
        </p:nvGraphicFramePr>
        <p:xfrm>
          <a:off x="3416541" y="3062492"/>
          <a:ext cx="2124837" cy="114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6" imgW="1981080" imgH="1066680" progId="Equation.DSMT4">
                  <p:embed/>
                </p:oleObj>
              </mc:Choice>
              <mc:Fallback>
                <p:oleObj name="Equation" r:id="rId6" imgW="19810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541" y="3062492"/>
                        <a:ext cx="2124837" cy="1144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 rot="16200000">
            <a:off x="3822928" y="1930658"/>
            <a:ext cx="886414" cy="40073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4155608" y="2715768"/>
            <a:ext cx="184478" cy="448056"/>
          </a:xfrm>
          <a:prstGeom prst="upDown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16200000">
            <a:off x="4755616" y="1935979"/>
            <a:ext cx="886414" cy="40073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上下箭头 24"/>
          <p:cNvSpPr/>
          <p:nvPr/>
        </p:nvSpPr>
        <p:spPr>
          <a:xfrm>
            <a:off x="5106584" y="2715768"/>
            <a:ext cx="184478" cy="448056"/>
          </a:xfrm>
          <a:prstGeom prst="upDown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二阶与三阶行列式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209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4" grpId="0" animBg="1"/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54646" y="4520399"/>
            <a:ext cx="98310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推公式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：利用已知行列式的特性，建立起同类型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行列式与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阶（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或更低阶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）行列式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间的关系，即导出递推公式，然后得出行列式的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61883"/>
              </p:ext>
            </p:extLst>
          </p:nvPr>
        </p:nvGraphicFramePr>
        <p:xfrm>
          <a:off x="4064000" y="1341562"/>
          <a:ext cx="406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6" name="Equation" r:id="rId5" imgW="4063680" imgH="380880" progId="Equation.DSMT4">
                  <p:embed/>
                </p:oleObj>
              </mc:Choice>
              <mc:Fallback>
                <p:oleObj name="Equation" r:id="rId5" imgW="4063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1341562"/>
                        <a:ext cx="406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62062"/>
              </p:ext>
            </p:extLst>
          </p:nvPr>
        </p:nvGraphicFramePr>
        <p:xfrm>
          <a:off x="4006974" y="1989138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7" name="Equation" r:id="rId7" imgW="2692080" imgH="419040" progId="Equation.DSMT4">
                  <p:embed/>
                </p:oleObj>
              </mc:Choice>
              <mc:Fallback>
                <p:oleObj name="Equation" r:id="rId7" imgW="269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6974" y="1989138"/>
                        <a:ext cx="2692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87722"/>
              </p:ext>
            </p:extLst>
          </p:nvPr>
        </p:nvGraphicFramePr>
        <p:xfrm>
          <a:off x="4006974" y="3095481"/>
          <a:ext cx="403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8" name="Equation" r:id="rId9" imgW="4038480" imgH="419040" progId="Equation.DSMT4">
                  <p:embed/>
                </p:oleObj>
              </mc:Choice>
              <mc:Fallback>
                <p:oleObj name="Equation" r:id="rId9" imgW="4038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06974" y="3095481"/>
                        <a:ext cx="4038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75076"/>
              </p:ext>
            </p:extLst>
          </p:nvPr>
        </p:nvGraphicFramePr>
        <p:xfrm>
          <a:off x="4439022" y="3816206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9" name="Equation" r:id="rId11" imgW="4012920" imgH="419040" progId="Equation.DSMT4">
                  <p:embed/>
                </p:oleObj>
              </mc:Choice>
              <mc:Fallback>
                <p:oleObj name="Equation" r:id="rId11" imgW="4012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9022" y="3816206"/>
                        <a:ext cx="4013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59821"/>
              </p:ext>
            </p:extLst>
          </p:nvPr>
        </p:nvGraphicFramePr>
        <p:xfrm>
          <a:off x="4441358" y="2692400"/>
          <a:ext cx="495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" name="Equation" r:id="rId13" imgW="495000" imgH="164880" progId="Equation.DSMT4">
                  <p:embed/>
                </p:oleObj>
              </mc:Choice>
              <mc:Fallback>
                <p:oleObj name="Equation" r:id="rId13" imgW="4950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41358" y="2692400"/>
                        <a:ext cx="495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498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9720" y="1181360"/>
            <a:ext cx="9746163" cy="438150"/>
            <a:chOff x="1248939" y="1414502"/>
            <a:chExt cx="9746163" cy="43815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2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7" name="直角三角形 16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直角三角形 17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74905" y="1865081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求方程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)=0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的根，其中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89835"/>
              </p:ext>
            </p:extLst>
          </p:nvPr>
        </p:nvGraphicFramePr>
        <p:xfrm>
          <a:off x="3727233" y="2528914"/>
          <a:ext cx="3975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Equation" r:id="rId5" imgW="3974760" imgH="1777680" progId="Equation.DSMT4">
                  <p:embed/>
                </p:oleObj>
              </mc:Choice>
              <mc:Fallback>
                <p:oleObj name="Equation" r:id="rId5" imgW="3974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7233" y="2528914"/>
                        <a:ext cx="3975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74905" y="4617146"/>
            <a:ext cx="103691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个根，因为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，行列式第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列的元素对应成比例。要求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根，需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展开这个行列式，将第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乘以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分别加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到第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列；再将变换后的第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列加到第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列，结合例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，即得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24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行列式按行（列）展开 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01242"/>
              </p:ext>
            </p:extLst>
          </p:nvPr>
        </p:nvGraphicFramePr>
        <p:xfrm>
          <a:off x="2734446" y="1516860"/>
          <a:ext cx="6007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Equation" r:id="rId5" imgW="6006960" imgH="1777680" progId="Equation.DSMT4">
                  <p:embed/>
                </p:oleObj>
              </mc:Choice>
              <mc:Fallback>
                <p:oleObj name="Equation" r:id="rId5" imgW="60069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4446" y="1516860"/>
                        <a:ext cx="6007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80414" y="4973244"/>
            <a:ext cx="65315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有两个根：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88706"/>
              </p:ext>
            </p:extLst>
          </p:nvPr>
        </p:nvGraphicFramePr>
        <p:xfrm>
          <a:off x="3335393" y="3849581"/>
          <a:ext cx="4178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7" imgW="4178160" imgH="876240" progId="Equation.DSMT4">
                  <p:embed/>
                </p:oleObj>
              </mc:Choice>
              <mc:Fallback>
                <p:oleObj name="Equation" r:id="rId7" imgW="41781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5393" y="3849581"/>
                        <a:ext cx="41783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577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3628563" y="2689923"/>
            <a:ext cx="545736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克拉默法则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§5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831521" y="3834249"/>
            <a:ext cx="5254406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95958" y="1197545"/>
            <a:ext cx="10009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将含有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个未知量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个方程的线性方程组表示成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95958" y="3717825"/>
            <a:ext cx="60960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13275"/>
              </p:ext>
            </p:extLst>
          </p:nvPr>
        </p:nvGraphicFramePr>
        <p:xfrm>
          <a:off x="3683000" y="1889125"/>
          <a:ext cx="5765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5" imgW="5765760" imgH="1828800" progId="Equation.DSMT4">
                  <p:embed/>
                </p:oleObj>
              </mc:Choice>
              <mc:Fallback>
                <p:oleObj name="Equation" r:id="rId5" imgW="57657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3000" y="1889125"/>
                        <a:ext cx="57658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01444"/>
              </p:ext>
            </p:extLst>
          </p:nvPr>
        </p:nvGraphicFramePr>
        <p:xfrm>
          <a:off x="3814890" y="3948806"/>
          <a:ext cx="2819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7" imgW="2819160" imgH="1803240" progId="Equation.DSMT4">
                  <p:embed/>
                </p:oleObj>
              </mc:Choice>
              <mc:Fallback>
                <p:oleObj name="Equation" r:id="rId7" imgW="28191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4890" y="3948806"/>
                        <a:ext cx="2819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95958" y="6022081"/>
            <a:ext cx="60960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系数行列式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43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982638" y="1039578"/>
            <a:ext cx="10009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克拉默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法则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如果线性方程组（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）的系数行列式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≠0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那么，方程组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有唯一解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82638" y="3070878"/>
            <a:ext cx="10009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是把系数行列式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中的第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列元素用方程组右端的常数项代替后所得到的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阶行列式，即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60503"/>
              </p:ext>
            </p:extLst>
          </p:nvPr>
        </p:nvGraphicFramePr>
        <p:xfrm>
          <a:off x="3472625" y="2239907"/>
          <a:ext cx="617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tion" r:id="rId5" imgW="6172200" imgH="723600" progId="Equation.DSMT4">
                  <p:embed/>
                </p:oleObj>
              </mc:Choice>
              <mc:Fallback>
                <p:oleObj name="Equation" r:id="rId5" imgW="61722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2625" y="2239907"/>
                        <a:ext cx="61722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51841"/>
              </p:ext>
            </p:extLst>
          </p:nvPr>
        </p:nvGraphicFramePr>
        <p:xfrm>
          <a:off x="3282950" y="4492171"/>
          <a:ext cx="5067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7" imgW="5067000" imgH="1828800" progId="Equation.DSMT4">
                  <p:embed/>
                </p:oleObj>
              </mc:Choice>
              <mc:Fallback>
                <p:oleObj name="Equation" r:id="rId7" imgW="506700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4492171"/>
                        <a:ext cx="50673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676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87438" y="1197546"/>
            <a:ext cx="9432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）把方程组（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）简写为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49199" y="2709714"/>
            <a:ext cx="739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把式（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）代入第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个方程，左端为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10080"/>
              </p:ext>
            </p:extLst>
          </p:nvPr>
        </p:nvGraphicFramePr>
        <p:xfrm>
          <a:off x="4511030" y="1773610"/>
          <a:ext cx="294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4" name="Equation" r:id="rId5" imgW="2946240" imgH="825480" progId="Equation.DSMT4">
                  <p:embed/>
                </p:oleObj>
              </mc:Choice>
              <mc:Fallback>
                <p:oleObj name="Equation" r:id="rId5" imgW="29462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1030" y="1773610"/>
                        <a:ext cx="2946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18987"/>
              </p:ext>
            </p:extLst>
          </p:nvPr>
        </p:nvGraphicFramePr>
        <p:xfrm>
          <a:off x="4586288" y="3302000"/>
          <a:ext cx="267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5" name="Equation" r:id="rId7" imgW="2679480" imgH="850680" progId="Equation.DSMT4">
                  <p:embed/>
                </p:oleObj>
              </mc:Choice>
              <mc:Fallback>
                <p:oleObj name="Equation" r:id="rId7" imgW="267948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6288" y="3302000"/>
                        <a:ext cx="26797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132585"/>
              </p:ext>
            </p:extLst>
          </p:nvPr>
        </p:nvGraphicFramePr>
        <p:xfrm>
          <a:off x="3578225" y="4308698"/>
          <a:ext cx="481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6" name="Equation" r:id="rId9" imgW="4813200" imgH="787320" progId="Equation.DSMT4">
                  <p:embed/>
                </p:oleObj>
              </mc:Choice>
              <mc:Fallback>
                <p:oleObj name="Equation" r:id="rId9" imgW="48132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8225" y="4308698"/>
                        <a:ext cx="4813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549199" y="4408289"/>
            <a:ext cx="739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549199" y="5302002"/>
            <a:ext cx="739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67025"/>
              </p:ext>
            </p:extLst>
          </p:nvPr>
        </p:nvGraphicFramePr>
        <p:xfrm>
          <a:off x="4439022" y="5312228"/>
          <a:ext cx="276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7" name="Equation" r:id="rId11" imgW="2768400" imgH="863280" progId="Equation.DSMT4">
                  <p:embed/>
                </p:oleObj>
              </mc:Choice>
              <mc:Fallback>
                <p:oleObj name="Equation" r:id="rId11" imgW="27684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9022" y="5312228"/>
                        <a:ext cx="2768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237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9" grpId="0" autoUpdateAnimBg="0"/>
      <p:bldP spid="2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72371"/>
              </p:ext>
            </p:extLst>
          </p:nvPr>
        </p:nvGraphicFramePr>
        <p:xfrm>
          <a:off x="2607129" y="1663246"/>
          <a:ext cx="6223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5" imgW="6222960" imgH="2577960" progId="Equation.DSMT4">
                  <p:embed/>
                </p:oleObj>
              </mc:Choice>
              <mc:Fallback>
                <p:oleObj name="Equation" r:id="rId5" imgW="6222960" imgH="2577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129" y="1663246"/>
                        <a:ext cx="6223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1183" y="4792082"/>
            <a:ext cx="91623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这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把式（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）代入方程组（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每个方程使它们同时变成了恒等式，因而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）确实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62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3814" y="1448232"/>
            <a:ext cx="10228461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）用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中第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列元素的代数余子式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nj</a:t>
            </a:r>
            <a:r>
              <a:rPr kumimoji="1" lang="en-US" altLang="zh-CN" sz="2400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依次乘方程组（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个方程，再把所得的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个方程相加，得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72351" y="4990044"/>
            <a:ext cx="6186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≠0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，得解一定满足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）。证毕。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974188"/>
              </p:ext>
            </p:extLst>
          </p:nvPr>
        </p:nvGraphicFramePr>
        <p:xfrm>
          <a:off x="2398194" y="2943560"/>
          <a:ext cx="777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Equation" r:id="rId5" imgW="7772400" imgH="838080" progId="Equation.DSMT4">
                  <p:embed/>
                </p:oleObj>
              </mc:Choice>
              <mc:Fallback>
                <p:oleObj name="Equation" r:id="rId5" imgW="77724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8194" y="2943560"/>
                        <a:ext cx="7772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25234"/>
              </p:ext>
            </p:extLst>
          </p:nvPr>
        </p:nvGraphicFramePr>
        <p:xfrm>
          <a:off x="4423683" y="4236677"/>
          <a:ext cx="372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Equation" r:id="rId7" imgW="3720960" imgH="419040" progId="Equation.DSMT4">
                  <p:embed/>
                </p:oleObj>
              </mc:Choice>
              <mc:Fallback>
                <p:oleObj name="Equation" r:id="rId7" imgW="3720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3683" y="4236677"/>
                        <a:ext cx="3721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63814" y="4083334"/>
            <a:ext cx="8501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于是有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47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645060" cy="556191"/>
            <a:chOff x="486158" y="414665"/>
            <a:chExt cx="5645060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9588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克拉默法则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50" y="7417008"/>
            <a:ext cx="12187737" cy="85636"/>
          </a:xfrm>
          <a:prstGeom prst="rect">
            <a:avLst/>
          </a:prstGeom>
          <a:solidFill>
            <a:srgbClr val="2853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695" tIns="43347" rIns="86695" bIns="43347" rtlCol="0" anchor="ctr"/>
          <a:lstStyle/>
          <a:p>
            <a:pPr algn="ctr">
              <a:defRPr/>
            </a:pPr>
            <a:endParaRPr lang="zh-CN" altLang="en-US" sz="19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9720" y="1247850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651897"/>
              </p:ext>
            </p:extLst>
          </p:nvPr>
        </p:nvGraphicFramePr>
        <p:xfrm>
          <a:off x="3651784" y="2457287"/>
          <a:ext cx="2679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Equation" r:id="rId5" imgW="2679480" imgH="1803240" progId="Equation.DSMT4">
                  <p:embed/>
                </p:oleObj>
              </mc:Choice>
              <mc:Fallback>
                <p:oleObj name="Equation" r:id="rId5" imgW="26794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784" y="2457287"/>
                        <a:ext cx="26797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36178" y="4042829"/>
            <a:ext cx="1921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5774"/>
              </p:ext>
            </p:extLst>
          </p:nvPr>
        </p:nvGraphicFramePr>
        <p:xfrm>
          <a:off x="3402533" y="4689160"/>
          <a:ext cx="3454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7" imgW="3454200" imgH="1777680" progId="Equation.DSMT4">
                  <p:embed/>
                </p:oleObj>
              </mc:Choice>
              <mc:Fallback>
                <p:oleObj name="Equation" r:id="rId7" imgW="34542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2533" y="4689160"/>
                        <a:ext cx="34544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79720" y="1838359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    </a:t>
            </a: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002312" y="5224697"/>
            <a:ext cx="395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可用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克拉默法则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求解。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22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4846</Words>
  <Application>Microsoft Office PowerPoint</Application>
  <PresentationFormat>自定义</PresentationFormat>
  <Paragraphs>602</Paragraphs>
  <Slides>109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109</vt:i4>
      </vt:variant>
    </vt:vector>
  </HeadingPairs>
  <TitlesOfParts>
    <vt:vector size="113" baseType="lpstr">
      <vt:lpstr>Office 主题​​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橘子 设计</dc:creator>
  <cp:lastModifiedBy>高琨展</cp:lastModifiedBy>
  <cp:revision>151</cp:revision>
  <dcterms:created xsi:type="dcterms:W3CDTF">2020-09-02T02:22:10Z</dcterms:created>
  <dcterms:modified xsi:type="dcterms:W3CDTF">2023-01-12T02:27:00Z</dcterms:modified>
</cp:coreProperties>
</file>